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265" r:id="rId2"/>
    <p:sldId id="536" r:id="rId3"/>
    <p:sldId id="479" r:id="rId4"/>
    <p:sldId id="480" r:id="rId5"/>
    <p:sldId id="484" r:id="rId6"/>
    <p:sldId id="485" r:id="rId7"/>
    <p:sldId id="486" r:id="rId8"/>
    <p:sldId id="487" r:id="rId9"/>
    <p:sldId id="488" r:id="rId10"/>
    <p:sldId id="490" r:id="rId11"/>
    <p:sldId id="493" r:id="rId12"/>
    <p:sldId id="495" r:id="rId13"/>
    <p:sldId id="496" r:id="rId14"/>
    <p:sldId id="518" r:id="rId15"/>
    <p:sldId id="521" r:id="rId16"/>
    <p:sldId id="522" r:id="rId17"/>
    <p:sldId id="533" r:id="rId18"/>
    <p:sldId id="534" r:id="rId19"/>
    <p:sldId id="535" r:id="rId20"/>
  </p:sldIdLst>
  <p:sldSz cx="9144000" cy="6858000" type="letter"/>
  <p:notesSz cx="7077075" cy="90519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0000"/>
    <a:srgbClr val="006600"/>
    <a:srgbClr val="E27E7C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381" autoAdjust="0"/>
    <p:restoredTop sz="94584" autoAdjust="0"/>
  </p:normalViewPr>
  <p:slideViewPr>
    <p:cSldViewPr>
      <p:cViewPr varScale="1">
        <p:scale>
          <a:sx n="80" d="100"/>
          <a:sy n="80" d="100"/>
        </p:scale>
        <p:origin x="-141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586" y="-108"/>
      </p:cViewPr>
      <p:guideLst>
        <p:guide orient="horz" pos="2851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746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1" y="4299665"/>
            <a:ext cx="5189855" cy="4073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351" tIns="45366" rIns="92351" bIns="453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4288" y="685800"/>
            <a:ext cx="4508500" cy="3381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991434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07919" y="8597447"/>
            <a:ext cx="3067504" cy="453031"/>
          </a:xfrm>
          <a:prstGeom prst="rect">
            <a:avLst/>
          </a:prstGeom>
        </p:spPr>
        <p:txBody>
          <a:bodyPr/>
          <a:lstStyle/>
          <a:p>
            <a:fld id="{A15A7C06-4E5C-41F9-96B4-41140F35FD4C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567462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18-</a:t>
            </a:r>
            <a:fld id="{2F4A31E9-AD71-4F98-9BBD-7ECD77B1B280}" type="slidenum">
              <a:rPr lang="en-US" sz="120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2.png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7" Type="http://schemas.openxmlformats.org/officeDocument/2006/relationships/image" Target="../media/image13.png"/><Relationship Id="rId2" Type="http://schemas.microsoft.com/office/2007/relationships/media" Target="../media/media18.wm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2.pn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RDCH 702:  </a:t>
            </a:r>
            <a:r>
              <a:rPr lang="en-US" dirty="0" smtClean="0"/>
              <a:t>Lecture </a:t>
            </a:r>
            <a:r>
              <a:rPr lang="en-US" dirty="0" smtClean="0"/>
              <a:t>12 </a:t>
            </a:r>
            <a:r>
              <a:rPr lang="en-US" dirty="0" smtClean="0"/>
              <a:t>Forensics in Nuclear Applications</a:t>
            </a:r>
            <a:endParaRPr lang="en-US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2819400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From Nuclear Forensics </a:t>
            </a:r>
            <a:r>
              <a:rPr lang="en-US" sz="2000" dirty="0" smtClean="0"/>
              <a:t>Analysis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Moody, Grant, Hutcheon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Readings</a:t>
            </a:r>
          </a:p>
          <a:p>
            <a:pPr lvl="1">
              <a:lnSpc>
                <a:spcPct val="90000"/>
              </a:lnSpc>
            </a:pPr>
            <a:r>
              <a:rPr lang="en-US" sz="2000" dirty="0" err="1"/>
              <a:t>Glasstone</a:t>
            </a:r>
            <a:r>
              <a:rPr lang="en-US" sz="2000" dirty="0"/>
              <a:t>:  Effects of Nuclear </a:t>
            </a:r>
            <a:r>
              <a:rPr lang="en-US" sz="2000" dirty="0" smtClean="0"/>
              <a:t>Weapon</a:t>
            </a: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u="sng" dirty="0" smtClean="0"/>
              <a:t>Outline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/>
              <a:t>Isotopics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Variation  with reactor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Signatures from </a:t>
            </a:r>
            <a:r>
              <a:rPr lang="en-US" sz="2000" dirty="0" smtClean="0"/>
              <a:t>separations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Devices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026" name="Picture 2" descr="http://www.aps.org/publications/apsnews/200804/images/Back-Page-large-for-we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6096000" cy="41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721"/>
    </mc:Choice>
    <mc:Fallback>
      <p:transition spd="slow" advTm="178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816" x="3486150" y="1333500"/>
          <p14:tracePt t="10966" x="3479800" y="1327150"/>
          <p14:tracePt t="10973" x="3467100" y="1320800"/>
          <p14:tracePt t="10981" x="3454400" y="1320800"/>
          <p14:tracePt t="10989" x="3448050" y="1314450"/>
          <p14:tracePt t="10998" x="3409950" y="1289050"/>
          <p14:tracePt t="11012" x="3365500" y="1263650"/>
          <p14:tracePt t="11029" x="3308350" y="1225550"/>
          <p14:tracePt t="11045" x="3238500" y="1181100"/>
          <p14:tracePt t="11067" x="3200400" y="1155700"/>
          <p14:tracePt t="11077" x="3181350" y="1143000"/>
          <p14:tracePt t="11111" x="3162300" y="1130300"/>
          <p14:tracePt t="11114" x="3143250" y="1117600"/>
          <p14:tracePt t="11127" x="3111500" y="1098550"/>
          <p14:tracePt t="11152" x="3086100" y="1092200"/>
          <p14:tracePt t="11168" x="3060700" y="1085850"/>
          <p14:tracePt t="11184" x="3028950" y="1073150"/>
          <p14:tracePt t="11199" x="2984500" y="1060450"/>
          <p14:tracePt t="11215" x="2940050" y="1041400"/>
          <p14:tracePt t="11228" x="2895600" y="1028700"/>
          <p14:tracePt t="11247" x="2800350" y="1003300"/>
          <p14:tracePt t="11269" x="2749550" y="990600"/>
          <p14:tracePt t="11278" x="2705100" y="971550"/>
          <p14:tracePt t="11295" x="2641600" y="958850"/>
          <p14:tracePt t="11311" x="2552700" y="939800"/>
          <p14:tracePt t="11328" x="2457450" y="933450"/>
          <p14:tracePt t="11345" x="2368550" y="914400"/>
          <p14:tracePt t="11361" x="2292350" y="908050"/>
          <p14:tracePt t="11378" x="2197100" y="882650"/>
          <p14:tracePt t="11395" x="2127250" y="876300"/>
          <p14:tracePt t="11411" x="2063750" y="876300"/>
          <p14:tracePt t="11427" x="1993900" y="876300"/>
          <p14:tracePt t="11444" x="1936750" y="876300"/>
          <p14:tracePt t="11461" x="1847850" y="889000"/>
          <p14:tracePt t="11478" x="1797050" y="908050"/>
          <p14:tracePt t="11495" x="1739900" y="920750"/>
          <p14:tracePt t="11511" x="1689100" y="939800"/>
          <p14:tracePt t="11527" x="1612900" y="952500"/>
          <p14:tracePt t="11545" x="1549400" y="971550"/>
          <p14:tracePt t="11562" x="1498600" y="977900"/>
          <p14:tracePt t="11578" x="1460500" y="990600"/>
          <p14:tracePt t="11595" x="1428750" y="1003300"/>
          <p14:tracePt t="11611" x="1377950" y="1028700"/>
          <p14:tracePt t="11628" x="1333500" y="1041400"/>
          <p14:tracePt t="11644" x="1289050" y="1054100"/>
          <p14:tracePt t="11662" x="1244600" y="1073150"/>
          <p14:tracePt t="11678" x="1200150" y="1085850"/>
          <p14:tracePt t="11695" x="1155700" y="1098550"/>
          <p14:tracePt t="11711" x="1066800" y="1130300"/>
          <p14:tracePt t="11729" x="971550" y="1168400"/>
          <p14:tracePt t="11745" x="920750" y="1181100"/>
          <p14:tracePt t="11761" x="901700" y="1193800"/>
          <p14:tracePt t="11779" x="889000" y="1206500"/>
          <p14:tracePt t="11795" x="876300" y="1212850"/>
          <p14:tracePt t="11812" x="831850" y="1231900"/>
          <p14:tracePt t="11829" x="781050" y="1257300"/>
          <p14:tracePt t="11846" x="730250" y="1270000"/>
          <p14:tracePt t="11864" x="666750" y="1308100"/>
          <p14:tracePt t="11880" x="615950" y="1333500"/>
          <p14:tracePt t="11896" x="571500" y="1384300"/>
          <p14:tracePt t="11912" x="533400" y="1422400"/>
          <p14:tracePt t="11929" x="501650" y="1460500"/>
          <p14:tracePt t="11946" x="482600" y="1479550"/>
          <p14:tracePt t="11946" x="482600" y="1485900"/>
          <p14:tracePt t="11963" x="469900" y="1492250"/>
          <p14:tracePt t="11979" x="463550" y="1504950"/>
          <p14:tracePt t="11995" x="463550" y="1517650"/>
          <p14:tracePt t="12012" x="457200" y="1536700"/>
          <p14:tracePt t="12028" x="457200" y="1568450"/>
          <p14:tracePt t="12045" x="457200" y="1638300"/>
          <p14:tracePt t="12063" x="469900" y="1670050"/>
          <p14:tracePt t="12078" x="488950" y="1708150"/>
          <p14:tracePt t="12096" x="501650" y="1752600"/>
          <p14:tracePt t="12112" x="533400" y="1790700"/>
          <p14:tracePt t="12129" x="558800" y="1828800"/>
          <p14:tracePt t="12146" x="603250" y="1860550"/>
          <p14:tracePt t="12162" x="635000" y="1873250"/>
          <p14:tracePt t="12179" x="660400" y="1885950"/>
          <p14:tracePt t="12196" x="685800" y="1892300"/>
          <p14:tracePt t="12213" x="736600" y="1892300"/>
          <p14:tracePt t="12230" x="819150" y="1892300"/>
          <p14:tracePt t="12246" x="901700" y="1885950"/>
          <p14:tracePt t="12263" x="958850" y="1885950"/>
          <p14:tracePt t="12280" x="996950" y="1885950"/>
          <p14:tracePt t="12280" x="1009650" y="1885950"/>
          <p14:tracePt t="12297" x="1047750" y="1879600"/>
          <p14:tracePt t="12313" x="1098550" y="1866900"/>
          <p14:tracePt t="12329" x="1155700" y="1847850"/>
          <p14:tracePt t="12346" x="1270000" y="1828800"/>
          <p14:tracePt t="12363" x="1384300" y="1803400"/>
          <p14:tracePt t="12379" x="1517650" y="1778000"/>
          <p14:tracePt t="12397" x="1581150" y="1758950"/>
          <p14:tracePt t="12413" x="1631950" y="1746250"/>
          <p14:tracePt t="12429" x="1676400" y="1727200"/>
          <p14:tracePt t="12446" x="1739900" y="1714500"/>
          <p14:tracePt t="12462" x="1816100" y="1695450"/>
          <p14:tracePt t="12479" x="1905000" y="1682750"/>
          <p14:tracePt t="12496" x="1968500" y="1670050"/>
          <p14:tracePt t="12513" x="2025650" y="1663700"/>
          <p14:tracePt t="12529" x="2095500" y="1657350"/>
          <p14:tracePt t="12546" x="2127250" y="1644650"/>
          <p14:tracePt t="12563" x="2159000" y="1631950"/>
          <p14:tracePt t="12580" x="2184400" y="1606550"/>
          <p14:tracePt t="12597" x="2222500" y="1587500"/>
          <p14:tracePt t="12613" x="2266950" y="1549400"/>
          <p14:tracePt t="12629" x="2336800" y="1479550"/>
          <p14:tracePt t="12647" x="2387600" y="1428750"/>
          <p14:tracePt t="12663" x="2413000" y="1403350"/>
          <p14:tracePt t="12679" x="2432050" y="1377950"/>
          <p14:tracePt t="12697" x="2444750" y="1371600"/>
          <p14:tracePt t="12713" x="2457450" y="1352550"/>
          <p14:tracePt t="12730" x="2476500" y="1327150"/>
          <p14:tracePt t="12747" x="2489200" y="1308100"/>
          <p14:tracePt t="12763" x="2495550" y="1282700"/>
          <p14:tracePt t="12780" x="2508250" y="1250950"/>
          <p14:tracePt t="12797" x="2508250" y="1219200"/>
          <p14:tracePt t="12813" x="2514600" y="1181100"/>
          <p14:tracePt t="12830" x="2514600" y="1149350"/>
          <p14:tracePt t="12846" x="2495550" y="1104900"/>
          <p14:tracePt t="12846" x="2476500" y="1079500"/>
          <p14:tracePt t="12864" x="2413000" y="1009650"/>
          <p14:tracePt t="12881" x="2355850" y="958850"/>
          <p14:tracePt t="12897" x="2311400" y="914400"/>
          <p14:tracePt t="12913" x="2241550" y="876300"/>
          <p14:tracePt t="12930" x="2159000" y="831850"/>
          <p14:tracePt t="12947" x="2070100" y="806450"/>
          <p14:tracePt t="12964" x="1962150" y="781050"/>
          <p14:tracePt t="12981" x="1911350" y="768350"/>
          <p14:tracePt t="12997" x="1847850" y="749300"/>
          <p14:tracePt t="13015" x="1784350" y="736600"/>
          <p14:tracePt t="13031" x="1689100" y="723900"/>
          <p14:tracePt t="13048" x="1612900" y="723900"/>
          <p14:tracePt t="13064" x="1543050" y="730250"/>
          <p14:tracePt t="13081" x="1498600" y="742950"/>
          <p14:tracePt t="13097" x="1416050" y="768350"/>
          <p14:tracePt t="13115" x="1320800" y="812800"/>
          <p14:tracePt t="13130" x="1187450" y="882650"/>
          <p14:tracePt t="13147" x="1066800" y="946150"/>
          <p14:tracePt t="13164" x="958850" y="1022350"/>
          <p14:tracePt t="13180" x="857250" y="1104900"/>
          <p14:tracePt t="13197" x="762000" y="1181100"/>
          <p14:tracePt t="13215" x="736600" y="1206500"/>
          <p14:tracePt t="13232" x="711200" y="1250950"/>
          <p14:tracePt t="13247" x="698500" y="1289050"/>
          <p14:tracePt t="13264" x="685800" y="1333500"/>
          <p14:tracePt t="13280" x="660400" y="1397000"/>
          <p14:tracePt t="13298" x="641350" y="1473200"/>
          <p14:tracePt t="13314" x="615950" y="1581150"/>
          <p14:tracePt t="13331" x="615950" y="1651000"/>
          <p14:tracePt t="13348" x="615950" y="1714500"/>
          <p14:tracePt t="13364" x="628650" y="1778000"/>
          <p14:tracePt t="13381" x="641350" y="1828800"/>
          <p14:tracePt t="13398" x="660400" y="1917700"/>
          <p14:tracePt t="13414" x="711200" y="1987550"/>
          <p14:tracePt t="13431" x="774700" y="2051050"/>
          <p14:tracePt t="13431" x="825500" y="2089150"/>
          <p14:tracePt t="13449" x="933450" y="2146300"/>
          <p14:tracePt t="13464" x="1047750" y="2184400"/>
          <p14:tracePt t="13481" x="1187450" y="2216150"/>
          <p14:tracePt t="13498" x="1314450" y="2235200"/>
          <p14:tracePt t="13514" x="1428750" y="2241550"/>
          <p14:tracePt t="13531" x="1581150" y="2241550"/>
          <p14:tracePt t="13547" x="1828800" y="2190750"/>
          <p14:tracePt t="13565" x="1930400" y="2171700"/>
          <p14:tracePt t="13581" x="2051050" y="2133600"/>
          <p14:tracePt t="13598" x="2165350" y="2082800"/>
          <p14:tracePt t="13615" x="2286000" y="2044700"/>
          <p14:tracePt t="13631" x="2387600" y="2006600"/>
          <p14:tracePt t="13648" x="2444750" y="1981200"/>
          <p14:tracePt t="13665" x="2501900" y="1943100"/>
          <p14:tracePt t="13681" x="2552700" y="1911350"/>
          <p14:tracePt t="13698" x="2609850" y="1873250"/>
          <p14:tracePt t="13715" x="2647950" y="1835150"/>
          <p14:tracePt t="13732" x="2686050" y="1797050"/>
          <p14:tracePt t="13748" x="2711450" y="1765300"/>
          <p14:tracePt t="13766" x="2724150" y="1720850"/>
          <p14:tracePt t="13781" x="2749550" y="1657350"/>
          <p14:tracePt t="13799" x="2755900" y="1600200"/>
          <p14:tracePt t="13815" x="2755900" y="1549400"/>
          <p14:tracePt t="13832" x="2755900" y="1498600"/>
          <p14:tracePt t="13848" x="2749550" y="1447800"/>
          <p14:tracePt t="13866" x="2730500" y="1403350"/>
          <p14:tracePt t="13882" x="2711450" y="1333500"/>
          <p14:tracePt t="13899" x="2673350" y="1289050"/>
          <p14:tracePt t="13916" x="2622550" y="1238250"/>
          <p14:tracePt t="13932" x="2578100" y="1200150"/>
          <p14:tracePt t="13948" x="2520950" y="1149350"/>
          <p14:tracePt t="13965" x="2451100" y="1111250"/>
          <p14:tracePt t="13982" x="2330450" y="1047750"/>
          <p14:tracePt t="13999" x="2209800" y="990600"/>
          <p14:tracePt t="14015" x="1974850" y="927100"/>
          <p14:tracePt t="14032" x="1803400" y="895350"/>
          <p14:tracePt t="14049" x="1663700" y="863600"/>
          <p14:tracePt t="14065" x="1574800" y="844550"/>
          <p14:tracePt t="14082" x="1511300" y="838200"/>
          <p14:tracePt t="14099" x="1454150" y="838200"/>
          <p14:tracePt t="14116" x="1358900" y="850900"/>
          <p14:tracePt t="14133" x="1308100" y="863600"/>
          <p14:tracePt t="14149" x="1250950" y="876300"/>
          <p14:tracePt t="14166" x="1200150" y="901700"/>
          <p14:tracePt t="14182" x="1149350" y="939800"/>
          <p14:tracePt t="14199" x="1104900" y="971550"/>
          <p14:tracePt t="14216" x="1060450" y="1016000"/>
          <p14:tracePt t="14216" x="1035050" y="1041400"/>
          <p14:tracePt t="14234" x="984250" y="1111250"/>
          <p14:tracePt t="14249" x="958850" y="1174750"/>
          <p14:tracePt t="14265" x="939800" y="1238250"/>
          <p14:tracePt t="14283" x="933450" y="1301750"/>
          <p14:tracePt t="14299" x="927100" y="1365250"/>
          <p14:tracePt t="14316" x="939800" y="1441450"/>
          <p14:tracePt t="14332" x="952500" y="1498600"/>
          <p14:tracePt t="14349" x="996950" y="1600200"/>
          <p14:tracePt t="14367" x="1016000" y="1657350"/>
          <p14:tracePt t="14383" x="1047750" y="1701800"/>
          <p14:tracePt t="14400" x="1079500" y="1746250"/>
          <p14:tracePt t="14416" x="1111250" y="1803400"/>
          <p14:tracePt t="14432" x="1136650" y="1847850"/>
          <p14:tracePt t="14449" x="1187450" y="1905000"/>
          <p14:tracePt t="14467" x="1219200" y="1936750"/>
          <p14:tracePt t="14483" x="1238250" y="1949450"/>
          <p14:tracePt t="14500" x="1257300" y="1962150"/>
          <p14:tracePt t="14516" x="1270000" y="1974850"/>
          <p14:tracePt t="14533" x="1282700" y="1981200"/>
          <p14:tracePt t="14550" x="1289050" y="1981200"/>
          <p14:tracePt t="14566" x="1295400" y="1981200"/>
          <p14:tracePt t="14583" x="1301750" y="1987550"/>
          <p14:tracePt t="14633" x="1308100" y="1987550"/>
          <p14:tracePt t="14684" x="1314450" y="1987550"/>
          <p14:tracePt t="14756" x="1320800" y="1987550"/>
          <p14:tracePt t="14856" x="1346200" y="1987550"/>
          <p14:tracePt t="14864" x="1346200" y="1981200"/>
          <p14:tracePt t="14872" x="1390650" y="1955800"/>
          <p14:tracePt t="14884" x="1435100" y="1924050"/>
          <p14:tracePt t="14901" x="1473200" y="1911350"/>
          <p14:tracePt t="14917" x="1504950" y="1885950"/>
          <p14:tracePt t="14933" x="1530350" y="1873250"/>
          <p14:tracePt t="14951" x="1536700" y="1866900"/>
          <p14:tracePt t="14967" x="1543050" y="1866900"/>
          <p14:tracePt t="15005" x="1549400" y="1866900"/>
          <p14:tracePt t="15013" x="1555750" y="1866900"/>
          <p14:tracePt t="15020" x="1581150" y="1866900"/>
          <p14:tracePt t="15036" x="1606550" y="1866900"/>
          <p14:tracePt t="15051" x="1631950" y="1866900"/>
          <p14:tracePt t="15068" x="1644650" y="1866900"/>
          <p14:tracePt t="15084" x="1657350" y="1873250"/>
          <p14:tracePt t="15101" x="1670050" y="1873250"/>
          <p14:tracePt t="15118" x="1676400" y="1873250"/>
          <p14:tracePt t="15440" x="1701800" y="1873250"/>
          <p14:tracePt t="15449" x="1727200" y="1879600"/>
          <p14:tracePt t="15451" x="1797050" y="1892300"/>
          <p14:tracePt t="15468" x="1847850" y="1911350"/>
          <p14:tracePt t="15484" x="1892300" y="1917700"/>
          <p14:tracePt t="15501" x="1962150" y="1930400"/>
          <p14:tracePt t="15518" x="1987550" y="1930400"/>
          <p14:tracePt t="15534" x="2006600" y="1936750"/>
          <p14:tracePt t="15551" x="2025650" y="1936750"/>
          <p14:tracePt t="15568" x="2057400" y="1936750"/>
          <p14:tracePt t="15584" x="2089150" y="1936750"/>
          <p14:tracePt t="15602" x="2120900" y="1943100"/>
          <p14:tracePt t="15619" x="2127250" y="1943100"/>
          <p14:tracePt t="15635" x="2133600" y="1943100"/>
          <p14:tracePt t="15651" x="2139950" y="1943100"/>
          <p14:tracePt t="15668" x="2146300" y="1943100"/>
          <p14:tracePt t="15685" x="2159000" y="1943100"/>
          <p14:tracePt t="15702" x="2171700" y="1943100"/>
          <p14:tracePt t="15719" x="2184400" y="1943100"/>
          <p14:tracePt t="15807" x="2184400" y="1955800"/>
          <p14:tracePt t="15821" x="2184400" y="1981200"/>
          <p14:tracePt t="15828" x="2178050" y="2012950"/>
          <p14:tracePt t="15837" x="2171700" y="2044700"/>
          <p14:tracePt t="15838" x="2165350" y="2063750"/>
          <p14:tracePt t="15851" x="2139950" y="2120900"/>
          <p14:tracePt t="15869" x="2133600" y="2133600"/>
          <p14:tracePt t="17144" x="0" y="0"/>
        </p14:tracePtLst>
        <p14:tracePtLst>
          <p14:tracePt t="24833" x="2324100" y="2444750"/>
          <p14:tracePt t="25323" x="2305050" y="2425700"/>
          <p14:tracePt t="25331" x="2292350" y="2419350"/>
          <p14:tracePt t="25339" x="2273300" y="2400300"/>
          <p14:tracePt t="25352" x="2247900" y="2393950"/>
          <p14:tracePt t="25355" x="2159000" y="2362200"/>
          <p14:tracePt t="25377" x="2127250" y="2349500"/>
          <p14:tracePt t="25393" x="2082800" y="2330450"/>
          <p14:tracePt t="25409" x="2063750" y="2317750"/>
          <p14:tracePt t="25421" x="2051050" y="2311400"/>
          <p14:tracePt t="25440" x="2025650" y="2298700"/>
          <p14:tracePt t="25456" x="1962150" y="2279650"/>
          <p14:tracePt t="25469" x="1873250" y="2260600"/>
          <p14:tracePt t="25487" x="1752600" y="2235200"/>
          <p14:tracePt t="25509" x="1701800" y="2222500"/>
          <p14:tracePt t="25521" x="1644650" y="2209800"/>
          <p14:tracePt t="25541" x="1600200" y="2197100"/>
          <p14:tracePt t="25557" x="1555750" y="2190750"/>
          <p14:tracePt t="25572" x="1517650" y="2184400"/>
          <p14:tracePt t="25588" x="1473200" y="2178050"/>
          <p14:tracePt t="25603" x="1403350" y="2171700"/>
          <p14:tracePt t="25627" x="1352550" y="2171700"/>
          <p14:tracePt t="25643" x="1263650" y="2171700"/>
          <p14:tracePt t="25657" x="1155700" y="2190750"/>
          <p14:tracePt t="25673" x="1054100" y="2197100"/>
          <p14:tracePt t="25689" x="990600" y="2209800"/>
          <p14:tracePt t="25706" x="927100" y="2216150"/>
          <p14:tracePt t="25736" x="882650" y="2216150"/>
          <p14:tracePt t="25736" x="863600" y="2222500"/>
          <p14:tracePt t="25760" x="850900" y="2228850"/>
          <p14:tracePt t="25776" x="838200" y="2228850"/>
          <p14:tracePt t="25789" x="825500" y="2241550"/>
          <p14:tracePt t="25814" x="819150" y="2254250"/>
          <p14:tracePt t="25822" x="793750" y="2292350"/>
          <p14:tracePt t="25837" x="749300" y="2374900"/>
          <p14:tracePt t="25860" x="730250" y="2432050"/>
          <p14:tracePt t="25876" x="717550" y="2495550"/>
          <p14:tracePt t="25892" x="698500" y="2571750"/>
          <p14:tracePt t="25907" x="692150" y="2647950"/>
          <p14:tracePt t="25924" x="679450" y="2730500"/>
          <p14:tracePt t="25937" x="679450" y="2819400"/>
          <p14:tracePt t="25970" x="679450" y="2895600"/>
          <p14:tracePt t="25971" x="692150" y="2971800"/>
          <p14:tracePt t="26003" x="711200" y="3054350"/>
          <p14:tracePt t="26007" x="768350" y="3175000"/>
          <p14:tracePt t="26024" x="812800" y="3257550"/>
          <p14:tracePt t="26039" x="863600" y="3340100"/>
          <p14:tracePt t="26055" x="901700" y="3397250"/>
          <p14:tracePt t="26071" x="946150" y="3486150"/>
          <p14:tracePt t="26094" x="990600" y="3530600"/>
          <p14:tracePt t="26109" x="1035050" y="3575050"/>
          <p14:tracePt t="26126" x="1104900" y="3632200"/>
          <p14:tracePt t="26141" x="1174750" y="3663950"/>
          <p14:tracePt t="26155" x="1238250" y="3689350"/>
          <p14:tracePt t="26171" x="1282700" y="3702050"/>
          <p14:tracePt t="26171" x="1301750" y="3708400"/>
          <p14:tracePt t="26204" x="1358900" y="3727450"/>
          <p14:tracePt t="26211" x="1422400" y="3740150"/>
          <p14:tracePt t="26220" x="1504950" y="3752850"/>
          <p14:tracePt t="26237" x="1619250" y="3759200"/>
          <p14:tracePt t="26257" x="1714500" y="3759200"/>
          <p14:tracePt t="26273" x="1879600" y="3759200"/>
          <p14:tracePt t="26295" x="2025650" y="3740150"/>
          <p14:tracePt t="26312" x="2165350" y="3708400"/>
          <p14:tracePt t="26328" x="2286000" y="3644900"/>
          <p14:tracePt t="26343" x="2393950" y="3587750"/>
          <p14:tracePt t="26359" x="2463800" y="3536950"/>
          <p14:tracePt t="26373" x="2501900" y="3498850"/>
          <p14:tracePt t="26389" x="2520950" y="3454400"/>
          <p14:tracePt t="26405" x="2552700" y="3365500"/>
          <p14:tracePt t="26439" x="2578100" y="3289300"/>
          <p14:tracePt t="26443" x="2603500" y="3213100"/>
          <p14:tracePt t="26456" x="2616200" y="3149600"/>
          <p14:tracePt t="26476" x="2616200" y="3079750"/>
          <p14:tracePt t="26487" x="2603500" y="3016250"/>
          <p14:tracePt t="26505" x="2578100" y="2921000"/>
          <p14:tracePt t="26529" x="2565400" y="2870200"/>
          <p14:tracePt t="26545" x="2520950" y="2800350"/>
          <p14:tracePt t="26561" x="2482850" y="2755900"/>
          <p14:tracePt t="26575" x="2413000" y="2692400"/>
          <p14:tracePt t="26592" x="2330450" y="2635250"/>
          <p14:tracePt t="26607" x="2209800" y="2584450"/>
          <p14:tracePt t="26623" x="2057400" y="2546350"/>
          <p14:tracePt t="26640" x="1885950" y="2514600"/>
          <p14:tracePt t="26671" x="1797050" y="2501900"/>
          <p14:tracePt t="26677" x="1720850" y="2482850"/>
          <p14:tracePt t="26687" x="1670050" y="2482850"/>
          <p14:tracePt t="26721" x="1612900" y="2482850"/>
          <p14:tracePt t="26724" x="1555750" y="2482850"/>
          <p14:tracePt t="26738" x="1460500" y="2514600"/>
          <p14:tracePt t="26763" x="1390650" y="2540000"/>
          <p14:tracePt t="26780" x="1314450" y="2565400"/>
          <p14:tracePt t="26793" x="1244600" y="2622550"/>
          <p14:tracePt t="26809" x="1174750" y="2673350"/>
          <p14:tracePt t="26825" x="1111250" y="2743200"/>
          <p14:tracePt t="26841" x="1022350" y="2851150"/>
          <p14:tracePt t="26863" x="965200" y="2933700"/>
          <p14:tracePt t="26873" x="914400" y="3016250"/>
          <p14:tracePt t="26905" x="863600" y="3124200"/>
          <p14:tracePt t="26911" x="831850" y="3238500"/>
          <p14:tracePt t="26922" x="800100" y="3409950"/>
          <p14:tracePt t="26955" x="781050" y="3575050"/>
          <p14:tracePt t="26957" x="774700" y="3695700"/>
          <p14:tracePt t="26971" x="762000" y="3810000"/>
          <p14:tracePt t="26988" x="793750" y="3956050"/>
          <p14:tracePt t="27012" x="825500" y="4000500"/>
          <p14:tracePt t="27027" x="857250" y="4032250"/>
          <p14:tracePt t="27043" x="908050" y="4057650"/>
          <p14:tracePt t="27059" x="977900" y="4070350"/>
          <p14:tracePt t="27075" x="1092200" y="4089400"/>
          <p14:tracePt t="27089" x="1352550" y="4089400"/>
          <p14:tracePt t="27114" x="1587500" y="4044950"/>
          <p14:tracePt t="27122" x="1835150" y="3987800"/>
          <p14:tracePt t="27143" x="2108200" y="3917950"/>
          <p14:tracePt t="27159" x="2374900" y="3822700"/>
          <p14:tracePt t="27175" x="2584450" y="3733800"/>
          <p14:tracePt t="27188" x="2755900" y="3638550"/>
          <p14:tracePt t="27207" x="2895600" y="3524250"/>
          <p14:tracePt t="27222" x="2940050" y="3467100"/>
          <p14:tracePt t="27245" x="2984500" y="3397250"/>
          <p14:tracePt t="27261" x="3009900" y="3340100"/>
          <p14:tracePt t="27277" x="3035300" y="3276600"/>
          <p14:tracePt t="27291" x="3048000" y="3213100"/>
          <p14:tracePt t="27291" x="3054350" y="3187700"/>
          <p14:tracePt t="27308" x="3067050" y="3155950"/>
          <p14:tracePt t="27323" x="3073400" y="3079750"/>
          <p14:tracePt t="27323" x="3079750" y="3048000"/>
          <p14:tracePt t="27340" x="3079750" y="2984500"/>
          <p14:tracePt t="27362" x="3073400" y="2901950"/>
          <p14:tracePt t="27377" x="3035300" y="2806700"/>
          <p14:tracePt t="27393" x="2965450" y="2698750"/>
          <p14:tracePt t="27410" x="2889250" y="2616200"/>
          <p14:tracePt t="27422" x="2768600" y="2520950"/>
          <p14:tracePt t="27422" x="2705100" y="2482850"/>
          <p14:tracePt t="27455" x="2565400" y="2374900"/>
          <p14:tracePt t="27464" x="2393950" y="2292350"/>
          <p14:tracePt t="27479" x="2209800" y="2190750"/>
          <p14:tracePt t="27494" x="2038350" y="2101850"/>
          <p14:tracePt t="27510" x="1879600" y="2044700"/>
          <p14:tracePt t="27526" x="1720850" y="2012950"/>
          <p14:tracePt t="27541" x="1606550" y="1993900"/>
          <p14:tracePt t="27558" x="1441450" y="1981200"/>
          <p14:tracePt t="27579" x="1333500" y="1981200"/>
          <p14:tracePt t="27595" x="1219200" y="1993900"/>
          <p14:tracePt t="27611" x="1079500" y="2012950"/>
          <p14:tracePt t="27626" x="920750" y="2070100"/>
          <p14:tracePt t="27641" x="787400" y="2127250"/>
          <p14:tracePt t="27657" x="666750" y="2197100"/>
          <p14:tracePt t="27657" x="635000" y="2228850"/>
          <p14:tracePt t="27673" x="546100" y="2292350"/>
          <p14:tracePt t="27706" x="482600" y="2362200"/>
          <p14:tracePt t="27711" x="438150" y="2419350"/>
          <p14:tracePt t="27723" x="387350" y="2482850"/>
          <p14:tracePt t="27743" x="330200" y="2590800"/>
          <p14:tracePt t="27759" x="266700" y="2743200"/>
          <p14:tracePt t="27775" x="190500" y="2971800"/>
          <p14:tracePt t="27797" x="171450" y="3111500"/>
          <p14:tracePt t="27813" x="158750" y="3263900"/>
          <p14:tracePt t="27829" x="158750" y="3403600"/>
          <p14:tracePt t="27845" x="165100" y="3498850"/>
          <p14:tracePt t="27859" x="177800" y="3562350"/>
          <p14:tracePt t="27875" x="203200" y="3606800"/>
          <p14:tracePt t="27891" x="241300" y="3657600"/>
          <p14:tracePt t="27907" x="342900" y="3721100"/>
          <p14:tracePt t="27940" x="444500" y="3752850"/>
          <p14:tracePt t="27945" x="590550" y="3784600"/>
          <p14:tracePt t="27956" x="781050" y="3803650"/>
          <p14:tracePt t="27973" x="1022350" y="3803650"/>
          <p14:tracePt t="27991" x="1263650" y="3816350"/>
          <p14:tracePt t="27991" x="1390650" y="3810000"/>
          <p14:tracePt t="28008" x="1568450" y="3790950"/>
          <p14:tracePt t="28031" x="1720850" y="3746500"/>
          <p14:tracePt t="28046" x="1854200" y="3708400"/>
          <p14:tracePt t="28062" x="2006600" y="3663950"/>
          <p14:tracePt t="28076" x="2190750" y="3625850"/>
          <p14:tracePt t="28092" x="2381250" y="3594100"/>
          <p14:tracePt t="28109" x="2578100" y="3536950"/>
          <p14:tracePt t="28124" x="2819400" y="3441700"/>
          <p14:tracePt t="28156" x="2933700" y="3371850"/>
          <p14:tracePt t="28172" x="2990850" y="3302000"/>
          <p14:tracePt t="28178" x="3028950" y="3232150"/>
          <p14:tracePt t="28189" x="3041650" y="3168650"/>
          <p14:tracePt t="28208" x="3060700" y="3124200"/>
          <p14:tracePt t="28222" x="3054350" y="3041650"/>
          <p14:tracePt t="28248" x="3041650" y="2978150"/>
          <p14:tracePt t="28264" x="2997200" y="2901950"/>
          <p14:tracePt t="28279" x="2927350" y="2794000"/>
          <p14:tracePt t="28295" x="2819400" y="2654300"/>
          <p14:tracePt t="28310" x="2692400" y="2514600"/>
          <p14:tracePt t="28327" x="2565400" y="2374900"/>
          <p14:tracePt t="28342" x="2349500" y="2184400"/>
          <p14:tracePt t="28364" x="2228850" y="2089150"/>
          <p14:tracePt t="28373" x="2108200" y="2019300"/>
          <p14:tracePt t="28406" x="1987550" y="1949450"/>
          <p14:tracePt t="28412" x="1866900" y="1898650"/>
          <p14:tracePt t="28423" x="1739900" y="1873250"/>
          <p14:tracePt t="28443" x="1631950" y="1873250"/>
          <p14:tracePt t="28457" x="1530350" y="1873250"/>
          <p14:tracePt t="28475" x="1441450" y="1879600"/>
          <p14:tracePt t="28475" x="1409700" y="1892300"/>
          <p14:tracePt t="28497" x="1333500" y="1917700"/>
          <p14:tracePt t="28512" x="1263650" y="1962150"/>
          <p14:tracePt t="28528" x="1181100" y="2012950"/>
          <p14:tracePt t="28544" x="1098550" y="2082800"/>
          <p14:tracePt t="28558" x="1016000" y="2152650"/>
          <p14:tracePt t="28574" x="920750" y="2266950"/>
          <p14:tracePt t="28574" x="882650" y="2330450"/>
          <p14:tracePt t="28591" x="800100" y="2451100"/>
          <p14:tracePt t="28623" x="717550" y="2597150"/>
          <p14:tracePt t="28628" x="628650" y="2781300"/>
          <p14:tracePt t="28640" x="539750" y="2997200"/>
          <p14:tracePt t="28673" x="488950" y="3200400"/>
          <p14:tracePt t="28675" x="450850" y="3409950"/>
          <p14:tracePt t="28693" x="425450" y="3644900"/>
          <p14:tracePt t="28714" x="425450" y="3740150"/>
          <p14:tracePt t="28723" x="431800" y="3797300"/>
          <p14:tracePt t="28747" x="457200" y="3841750"/>
          <p14:tracePt t="28762" x="488950" y="3867150"/>
          <p14:tracePt t="28776" x="546100" y="3892550"/>
          <p14:tracePt t="28793" x="622300" y="3911600"/>
          <p14:tracePt t="28808" x="762000" y="3905250"/>
          <p14:tracePt t="28825" x="1022350" y="3873500"/>
          <p14:tracePt t="28847" x="1200150" y="3854450"/>
          <p14:tracePt t="28857" x="1314450" y="3822700"/>
          <p14:tracePt t="28878" x="1409700" y="3784600"/>
          <p14:tracePt t="28890" x="1498600" y="3759200"/>
          <p14:tracePt t="28925" x="1625600" y="3708400"/>
          <p14:tracePt t="28932" x="1746250" y="3638550"/>
          <p14:tracePt t="28948" x="1905000" y="3549650"/>
          <p14:tracePt t="28957" x="2012950" y="3473450"/>
          <p14:tracePt t="28980" x="2101850" y="3397250"/>
          <p14:tracePt t="28993" x="2165350" y="3308350"/>
          <p14:tracePt t="29010" x="2209800" y="3219450"/>
          <p14:tracePt t="29026" x="2247900" y="3136900"/>
          <p14:tracePt t="29041" x="2279650" y="3041650"/>
          <p14:tracePt t="29064" x="2292350" y="2978150"/>
          <p14:tracePt t="29080" x="2292350" y="2921000"/>
          <p14:tracePt t="29090" x="2286000" y="2857500"/>
          <p14:tracePt t="29112" x="2260600" y="2794000"/>
          <p14:tracePt t="29124" x="2235200" y="2724150"/>
          <p14:tracePt t="29142" x="2190750" y="2647950"/>
          <p14:tracePt t="29159" x="2108200" y="2514600"/>
          <p14:tracePt t="29182" x="2057400" y="2444750"/>
          <p14:tracePt t="29196" x="1987550" y="2349500"/>
          <p14:tracePt t="29212" x="1924050" y="2273300"/>
          <p14:tracePt t="29224" x="1822450" y="2184400"/>
          <p14:tracePt t="29245" x="1714500" y="2108200"/>
          <p14:tracePt t="29261" x="1562100" y="2006600"/>
          <p14:tracePt t="29282" x="1466850" y="1949450"/>
          <p14:tracePt t="29299" x="1403350" y="1936750"/>
          <p14:tracePt t="29314" x="1327150" y="1917700"/>
          <p14:tracePt t="29330" x="1276350" y="1911350"/>
          <p14:tracePt t="29344" x="1212850" y="1911350"/>
          <p14:tracePt t="29361" x="1143000" y="1911350"/>
          <p14:tracePt t="29376" x="1066800" y="1924050"/>
          <p14:tracePt t="29392" x="996950" y="1936750"/>
          <p14:tracePt t="29414" x="971550" y="1943100"/>
          <p14:tracePt t="29430" x="946150" y="1962150"/>
          <p14:tracePt t="29446" x="927100" y="1968500"/>
          <p14:tracePt t="29459" x="914400" y="1974850"/>
          <p14:tracePt t="29479" x="901700" y="1981200"/>
          <p14:tracePt t="29492" x="889000" y="1987550"/>
          <p14:tracePt t="29610" x="882650" y="1987550"/>
          <p14:tracePt t="29866" x="876300" y="1987550"/>
          <p14:tracePt t="29874" x="869950" y="1987550"/>
          <p14:tracePt t="29874" x="0" y="0"/>
        </p14:tracePtLst>
        <p14:tracePtLst>
          <p14:tracePt t="32519" x="2260600" y="3778250"/>
          <p14:tracePt t="32600" x="2254250" y="3765550"/>
          <p14:tracePt t="32607" x="2216150" y="3727450"/>
          <p14:tracePt t="32623" x="2152650" y="3683000"/>
          <p14:tracePt t="32629" x="2120900" y="3676650"/>
          <p14:tracePt t="32636" x="2057400" y="3663950"/>
          <p14:tracePt t="32653" x="1993900" y="3644900"/>
          <p14:tracePt t="32669" x="1905000" y="3638550"/>
          <p14:tracePt t="32686" x="1797050" y="3638550"/>
          <p14:tracePt t="32699" x="1695450" y="3651250"/>
          <p14:tracePt t="32716" x="1612900" y="3657600"/>
          <p14:tracePt t="32732" x="1574800" y="3663950"/>
          <p14:tracePt t="32765" x="1549400" y="3663950"/>
          <p14:tracePt t="32769" x="1530350" y="3670300"/>
          <p14:tracePt t="32781" x="1511300" y="3676650"/>
          <p14:tracePt t="32815" x="1498600" y="3676650"/>
          <p14:tracePt t="32817" x="1485900" y="3683000"/>
          <p14:tracePt t="32831" x="1447800" y="3683000"/>
          <p14:tracePt t="32855" x="1397000" y="3695700"/>
          <p14:tracePt t="32871" x="1320800" y="3714750"/>
          <p14:tracePt t="32887" x="1231900" y="3752850"/>
          <p14:tracePt t="32901" x="1168400" y="3765550"/>
          <p14:tracePt t="32916" x="1098550" y="3803650"/>
          <p14:tracePt t="32931" x="1035050" y="3835400"/>
          <p14:tracePt t="32948" x="977900" y="3873500"/>
          <p14:tracePt t="32966" x="971550" y="3879850"/>
          <p14:tracePt t="32982" x="946150" y="3892550"/>
          <p14:tracePt t="32998" x="914400" y="3911600"/>
          <p14:tracePt t="33015" x="889000" y="3930650"/>
          <p14:tracePt t="33033" x="857250" y="3943350"/>
          <p14:tracePt t="33048" x="838200" y="4000500"/>
          <p14:tracePt t="33066" x="825500" y="4044950"/>
          <p14:tracePt t="33082" x="806450" y="4089400"/>
          <p14:tracePt t="33098" x="800100" y="4133850"/>
          <p14:tracePt t="33116" x="800100" y="4178300"/>
          <p14:tracePt t="33132" x="800100" y="4222750"/>
          <p14:tracePt t="33148" x="806450" y="4267200"/>
          <p14:tracePt t="33165" x="825500" y="4318000"/>
          <p14:tracePt t="33182" x="844550" y="4406900"/>
          <p14:tracePt t="33198" x="863600" y="4451350"/>
          <p14:tracePt t="33216" x="876300" y="4495800"/>
          <p14:tracePt t="33234" x="889000" y="4540250"/>
          <p14:tracePt t="33249" x="908050" y="4565650"/>
          <p14:tracePt t="33266" x="933450" y="4597400"/>
          <p14:tracePt t="33282" x="977900" y="4629150"/>
          <p14:tracePt t="33300" x="1016000" y="4660900"/>
          <p14:tracePt t="33317" x="1054100" y="4673600"/>
          <p14:tracePt t="33333" x="1085850" y="4692650"/>
          <p14:tracePt t="33349" x="1130300" y="4705350"/>
          <p14:tracePt t="33366" x="1187450" y="4718050"/>
          <p14:tracePt t="33382" x="1270000" y="4718050"/>
          <p14:tracePt t="33400" x="1333500" y="4711700"/>
          <p14:tracePt t="33416" x="1422400" y="4686300"/>
          <p14:tracePt t="33432" x="1524000" y="4667250"/>
          <p14:tracePt t="33449" x="1651000" y="4648200"/>
          <p14:tracePt t="33466" x="1784350" y="4635500"/>
          <p14:tracePt t="33483" x="1898650" y="4635500"/>
          <p14:tracePt t="33499" x="2012950" y="4616450"/>
          <p14:tracePt t="33516" x="2120900" y="4597400"/>
          <p14:tracePt t="33534" x="2184400" y="4552950"/>
          <p14:tracePt t="33550" x="2260600" y="4495800"/>
          <p14:tracePt t="33566" x="2305050" y="4438650"/>
          <p14:tracePt t="33583" x="2355850" y="4381500"/>
          <p14:tracePt t="33599" x="2387600" y="4337050"/>
          <p14:tracePt t="33616" x="2413000" y="4260850"/>
          <p14:tracePt t="33634" x="2413000" y="4216400"/>
          <p14:tracePt t="33649" x="2413000" y="4171950"/>
          <p14:tracePt t="33667" x="2393950" y="4127500"/>
          <p14:tracePt t="33683" x="2381250" y="4089400"/>
          <p14:tracePt t="33699" x="2368550" y="4070350"/>
          <p14:tracePt t="33716" x="2349500" y="4044950"/>
          <p14:tracePt t="33734" x="2286000" y="3994150"/>
          <p14:tracePt t="33750" x="2095500" y="3905250"/>
          <p14:tracePt t="33767" x="1885950" y="3835400"/>
          <p14:tracePt t="33783" x="1663700" y="3784600"/>
          <p14:tracePt t="33799" x="1473200" y="3759200"/>
          <p14:tracePt t="33817" x="1320800" y="3740150"/>
          <p14:tracePt t="33833" x="1193800" y="3733800"/>
          <p14:tracePt t="33850" x="1073150" y="3733800"/>
          <p14:tracePt t="33867" x="939800" y="3752850"/>
          <p14:tracePt t="33884" x="844550" y="3784600"/>
          <p14:tracePt t="33900" x="755650" y="3835400"/>
          <p14:tracePt t="33917" x="615950" y="3917950"/>
          <p14:tracePt t="33933" x="457200" y="4051300"/>
          <p14:tracePt t="33951" x="317500" y="4140200"/>
          <p14:tracePt t="33967" x="196850" y="4267200"/>
          <p14:tracePt t="33984" x="152400" y="4349750"/>
          <p14:tracePt t="34001" x="127000" y="4413250"/>
          <p14:tracePt t="34017" x="107950" y="4514850"/>
          <p14:tracePt t="34034" x="107950" y="4584700"/>
          <p14:tracePt t="34050" x="146050" y="4667250"/>
          <p14:tracePt t="34067" x="184150" y="4724400"/>
          <p14:tracePt t="34084" x="241300" y="4781550"/>
          <p14:tracePt t="34100" x="317500" y="4813300"/>
          <p14:tracePt t="34117" x="374650" y="4826000"/>
          <p14:tracePt t="34133" x="488950" y="4845050"/>
          <p14:tracePt t="34151" x="654050" y="4870450"/>
          <p14:tracePt t="34167" x="844550" y="4876800"/>
          <p14:tracePt t="34183" x="1085850" y="4876800"/>
          <p14:tracePt t="34200" x="1479550" y="4851400"/>
          <p14:tracePt t="34218" x="1644650" y="4819650"/>
          <p14:tracePt t="34236" x="1752600" y="4775200"/>
          <p14:tracePt t="34250" x="1797050" y="4730750"/>
          <p14:tracePt t="34268" x="1828800" y="4711700"/>
          <p14:tracePt t="34284" x="1866900" y="4699000"/>
          <p14:tracePt t="34302" x="1917700" y="4679950"/>
          <p14:tracePt t="34317" x="2038350" y="4648200"/>
          <p14:tracePt t="34335" x="2139950" y="4629150"/>
          <p14:tracePt t="34351" x="2203450" y="4603750"/>
          <p14:tracePt t="34368" x="2286000" y="4559300"/>
          <p14:tracePt t="34384" x="2343150" y="4508500"/>
          <p14:tracePt t="34400" x="2419350" y="4445000"/>
          <p14:tracePt t="34418" x="2489200" y="4375150"/>
          <p14:tracePt t="34434" x="2584450" y="4298950"/>
          <p14:tracePt t="34453" x="2692400" y="4197350"/>
          <p14:tracePt t="34484" x="2724150" y="4152900"/>
          <p14:tracePt t="34502" x="2736850" y="4127500"/>
          <p14:tracePt t="34518" x="2743200" y="4095750"/>
          <p14:tracePt t="34534" x="2743200" y="4051300"/>
          <p14:tracePt t="34552" x="2717800" y="4013200"/>
          <p14:tracePt t="34569" x="2673350" y="3968750"/>
          <p14:tracePt t="34584" x="2565400" y="3898900"/>
          <p14:tracePt t="34601" x="2406650" y="3822700"/>
          <p14:tracePt t="34618" x="2209800" y="3759200"/>
          <p14:tracePt t="34634" x="2000250" y="3695700"/>
          <p14:tracePt t="34651" x="1822450" y="3663950"/>
          <p14:tracePt t="34668" x="1581150" y="3632200"/>
          <p14:tracePt t="34685" x="1447800" y="3632200"/>
          <p14:tracePt t="34701" x="1270000" y="3657600"/>
          <p14:tracePt t="34718" x="1073150" y="3721100"/>
          <p14:tracePt t="34735" x="863600" y="3778250"/>
          <p14:tracePt t="34751" x="666750" y="3841750"/>
          <p14:tracePt t="34768" x="431800" y="3949700"/>
          <p14:tracePt t="34785" x="336550" y="4013200"/>
          <p14:tracePt t="34802" x="273050" y="4083050"/>
          <p14:tracePt t="34819" x="203200" y="4159250"/>
          <p14:tracePt t="34834" x="127000" y="4241800"/>
          <p14:tracePt t="34851" x="63500" y="4318000"/>
          <p14:tracePt t="34868" x="19050" y="4387850"/>
          <p14:tracePt t="34885" x="0" y="4502150"/>
          <p14:tracePt t="34902" x="12700" y="4616450"/>
          <p14:tracePt t="34918" x="76200" y="4749800"/>
          <p14:tracePt t="34935" x="146050" y="4883150"/>
          <p14:tracePt t="34952" x="228600" y="5003800"/>
          <p14:tracePt t="34969" x="292100" y="5080000"/>
          <p14:tracePt t="34985" x="342900" y="5149850"/>
          <p14:tracePt t="35002" x="406400" y="5207000"/>
          <p14:tracePt t="35020" x="476250" y="5251450"/>
          <p14:tracePt t="35036" x="577850" y="5270500"/>
          <p14:tracePt t="35052" x="742950" y="5283200"/>
          <p14:tracePt t="35069" x="933450" y="5276850"/>
          <p14:tracePt t="35086" x="1111250" y="5257800"/>
          <p14:tracePt t="35102" x="1346200" y="5213350"/>
          <p14:tracePt t="35119" x="1530350" y="5168900"/>
          <p14:tracePt t="35137" x="1714500" y="5118100"/>
          <p14:tracePt t="35154" x="1879600" y="5086350"/>
          <p14:tracePt t="35170" x="1993900" y="5054600"/>
          <p14:tracePt t="35188" x="2057400" y="5041900"/>
          <p14:tracePt t="35203" x="2120900" y="5029200"/>
          <p14:tracePt t="35219" x="2216150" y="4978400"/>
          <p14:tracePt t="35219" x="2286000" y="4946650"/>
          <p14:tracePt t="35252" x="2419350" y="4864100"/>
          <p14:tracePt t="35253" x="2495550" y="4794250"/>
          <p14:tracePt t="35270" x="2571750" y="4705350"/>
          <p14:tracePt t="35287" x="2641600" y="4635500"/>
          <p14:tracePt t="35303" x="2717800" y="4572000"/>
          <p14:tracePt t="35319" x="2787650" y="4495800"/>
          <p14:tracePt t="35335" x="2940050" y="4356100"/>
          <p14:tracePt t="35353" x="3016250" y="4273550"/>
          <p14:tracePt t="35369" x="3060700" y="4203700"/>
          <p14:tracePt t="35385" x="3079750" y="4140200"/>
          <p14:tracePt t="35403" x="3092450" y="4095750"/>
          <p14:tracePt t="35420" x="3086100" y="4038600"/>
          <p14:tracePt t="35436" x="3067050" y="3994150"/>
          <p14:tracePt t="35452" x="3009900" y="3924300"/>
          <p14:tracePt t="35469" x="2959100" y="3886200"/>
          <p14:tracePt t="35486" x="2889250" y="3841750"/>
          <p14:tracePt t="35503" x="2794000" y="3797300"/>
          <p14:tracePt t="35520" x="2686050" y="3746500"/>
          <p14:tracePt t="35536" x="2559050" y="3708400"/>
          <p14:tracePt t="35553" x="2393950" y="3676650"/>
          <p14:tracePt t="35569" x="2209800" y="3657600"/>
          <p14:tracePt t="35586" x="1993900" y="3632200"/>
          <p14:tracePt t="35603" x="1879600" y="3632200"/>
          <p14:tracePt t="35620" x="1797050" y="3632200"/>
          <p14:tracePt t="35637" x="1727200" y="3632200"/>
          <p14:tracePt t="35653" x="1663700" y="3644900"/>
          <p14:tracePt t="35670" x="1555750" y="3670300"/>
          <p14:tracePt t="35687" x="1473200" y="3721100"/>
          <p14:tracePt t="35704" x="1358900" y="3816350"/>
          <p14:tracePt t="35720" x="1219200" y="3956050"/>
          <p14:tracePt t="35737" x="1085850" y="4083050"/>
          <p14:tracePt t="35753" x="971550" y="4171950"/>
          <p14:tracePt t="35769" x="895350" y="4248150"/>
          <p14:tracePt t="35787" x="825500" y="4318000"/>
          <p14:tracePt t="35804" x="762000" y="4445000"/>
          <p14:tracePt t="35820" x="742950" y="4508500"/>
          <p14:tracePt t="35837" x="736600" y="4597400"/>
          <p14:tracePt t="35854" x="736600" y="4667250"/>
          <p14:tracePt t="35870" x="755650" y="4730750"/>
          <p14:tracePt t="35887" x="806450" y="4800600"/>
          <p14:tracePt t="35904" x="977900" y="4914900"/>
          <p14:tracePt t="35922" x="1149350" y="4978400"/>
          <p14:tracePt t="35937" x="1327150" y="5016500"/>
          <p14:tracePt t="35954" x="1511300" y="5041900"/>
          <p14:tracePt t="35970" x="1689100" y="5060950"/>
          <p14:tracePt t="35987" x="1841500" y="5080000"/>
          <p14:tracePt t="36004" x="1955800" y="5092700"/>
          <p14:tracePt t="36021" x="2171700" y="5073650"/>
          <p14:tracePt t="36038" x="2343150" y="5041900"/>
          <p14:tracePt t="36054" x="2495550" y="5022850"/>
          <p14:tracePt t="36070" x="2635250" y="5003800"/>
          <p14:tracePt t="36087" x="2762250" y="4972050"/>
          <p14:tracePt t="36105" x="2889250" y="4933950"/>
          <p14:tracePt t="36121" x="3009900" y="4876800"/>
          <p14:tracePt t="36137" x="3143250" y="4813300"/>
          <p14:tracePt t="36153" x="3213100" y="4762500"/>
          <p14:tracePt t="36153" x="3238500" y="4737100"/>
          <p14:tracePt t="36171" x="3270250" y="4692650"/>
          <p14:tracePt t="36187" x="3282950" y="4635500"/>
          <p14:tracePt t="36205" x="3289300" y="4584700"/>
          <p14:tracePt t="36221" x="3289300" y="4514850"/>
          <p14:tracePt t="36239" x="3282950" y="4419600"/>
          <p14:tracePt t="36255" x="3257550" y="4356100"/>
          <p14:tracePt t="36271" x="3219450" y="4298950"/>
          <p14:tracePt t="36287" x="3168650" y="4254500"/>
          <p14:tracePt t="36305" x="3111500" y="4191000"/>
          <p14:tracePt t="36321" x="3041650" y="4140200"/>
          <p14:tracePt t="36337" x="2952750" y="4083050"/>
          <p14:tracePt t="36355" x="2838450" y="4025900"/>
          <p14:tracePt t="36371" x="2705100" y="3962400"/>
          <p14:tracePt t="36388" x="2463800" y="3898900"/>
          <p14:tracePt t="36405" x="2362200" y="3879850"/>
          <p14:tracePt t="36421" x="2298700" y="3873500"/>
          <p14:tracePt t="36438" x="2266950" y="3873500"/>
          <p14:tracePt t="36454" x="2247900" y="3873500"/>
          <p14:tracePt t="36471" x="2235200" y="3873500"/>
          <p14:tracePt t="36487" x="2222500" y="3873500"/>
          <p14:tracePt t="36504" x="2216150" y="3873500"/>
          <p14:tracePt t="36726" x="0" y="0"/>
        </p14:tracePtLst>
        <p14:tracePtLst>
          <p14:tracePt t="43040" x="2717800" y="4921250"/>
          <p14:tracePt t="43110" x="2711450" y="4921250"/>
          <p14:tracePt t="43127" x="2705100" y="4921250"/>
          <p14:tracePt t="43140" x="2692400" y="4895850"/>
          <p14:tracePt t="43142" x="2679700" y="4889500"/>
          <p14:tracePt t="43152" x="2641600" y="4870450"/>
          <p14:tracePt t="43166" x="2552700" y="4826000"/>
          <p14:tracePt t="43188" x="2476500" y="4800600"/>
          <p14:tracePt t="43204" x="2393950" y="4768850"/>
          <p14:tracePt t="43220" x="2330450" y="4749800"/>
          <p14:tracePt t="43233" x="2266950" y="4737100"/>
          <p14:tracePt t="43251" x="2178050" y="4718050"/>
          <p14:tracePt t="43267" x="1993900" y="4686300"/>
          <p14:tracePt t="43291" x="1866900" y="4667250"/>
          <p14:tracePt t="43300" x="1790700" y="4654550"/>
          <p14:tracePt t="43321" x="1746250" y="4648200"/>
          <p14:tracePt t="43337" x="1714500" y="4635500"/>
          <p14:tracePt t="43353" x="1657350" y="4629150"/>
          <p14:tracePt t="43369" x="1511300" y="4629150"/>
          <p14:tracePt t="43391" x="1371600" y="4641850"/>
          <p14:tracePt t="43407" x="1270000" y="4660900"/>
          <p14:tracePt t="43417" x="1212850" y="4679950"/>
          <p14:tracePt t="43433" x="1181100" y="4686300"/>
          <p14:tracePt t="43450" x="1136650" y="4699000"/>
          <p14:tracePt t="43467" x="1073150" y="4724400"/>
          <p14:tracePt t="43484" x="990600" y="4749800"/>
          <p14:tracePt t="43500" x="939800" y="4775200"/>
          <p14:tracePt t="43500" x="914400" y="4781550"/>
          <p14:tracePt t="43517" x="869950" y="4806950"/>
          <p14:tracePt t="43534" x="838200" y="4819650"/>
          <p14:tracePt t="43550" x="800100" y="4838700"/>
          <p14:tracePt t="43567" x="749300" y="4876800"/>
          <p14:tracePt t="43583" x="692150" y="4927600"/>
          <p14:tracePt t="43600" x="609600" y="4997450"/>
          <p14:tracePt t="43617" x="571500" y="5035550"/>
          <p14:tracePt t="43633" x="552450" y="5054600"/>
          <p14:tracePt t="43650" x="533400" y="5086350"/>
          <p14:tracePt t="43667" x="520700" y="5111750"/>
          <p14:tracePt t="43684" x="514350" y="5156200"/>
          <p14:tracePt t="43700" x="495300" y="5200650"/>
          <p14:tracePt t="43717" x="488950" y="5257800"/>
          <p14:tracePt t="43734" x="488950" y="5327650"/>
          <p14:tracePt t="43750" x="501650" y="5391150"/>
          <p14:tracePt t="43767" x="520700" y="5448300"/>
          <p14:tracePt t="43784" x="571500" y="5505450"/>
          <p14:tracePt t="43800" x="635000" y="5562600"/>
          <p14:tracePt t="43817" x="692150" y="5613400"/>
          <p14:tracePt t="43834" x="806450" y="5683250"/>
          <p14:tracePt t="43851" x="908050" y="5715000"/>
          <p14:tracePt t="43868" x="1066800" y="5734050"/>
          <p14:tracePt t="43884" x="1187450" y="5753100"/>
          <p14:tracePt t="43900" x="1339850" y="5759450"/>
          <p14:tracePt t="43917" x="1517650" y="5759450"/>
          <p14:tracePt t="43934" x="1746250" y="5759450"/>
          <p14:tracePt t="43951" x="2127250" y="5702300"/>
          <p14:tracePt t="43968" x="2362200" y="5657850"/>
          <p14:tracePt t="43984" x="2533650" y="5607050"/>
          <p14:tracePt t="44001" x="2635250" y="5588000"/>
          <p14:tracePt t="44017" x="2711450" y="5549900"/>
          <p14:tracePt t="44034" x="2794000" y="5505450"/>
          <p14:tracePt t="44050" x="2863850" y="5441950"/>
          <p14:tracePt t="44067" x="2914650" y="5384800"/>
          <p14:tracePt t="44084" x="2946400" y="5314950"/>
          <p14:tracePt t="44101" x="2952750" y="5264150"/>
          <p14:tracePt t="44118" x="2952750" y="5219700"/>
          <p14:tracePt t="44135" x="2940050" y="5175250"/>
          <p14:tracePt t="44151" x="2921000" y="5130800"/>
          <p14:tracePt t="44168" x="2895600" y="5092700"/>
          <p14:tracePt t="44168" x="2870200" y="5067300"/>
          <p14:tracePt t="44186" x="2832100" y="5029200"/>
          <p14:tracePt t="44201" x="2774950" y="4991100"/>
          <p14:tracePt t="44218" x="2730500" y="4946650"/>
          <p14:tracePt t="44236" x="2673350" y="4895850"/>
          <p14:tracePt t="44251" x="2616200" y="4851400"/>
          <p14:tracePt t="44267" x="2546350" y="4813300"/>
          <p14:tracePt t="44284" x="2463800" y="4762500"/>
          <p14:tracePt t="44301" x="2343150" y="4718050"/>
          <p14:tracePt t="44318" x="2228850" y="4699000"/>
          <p14:tracePt t="44335" x="2038350" y="4692650"/>
          <p14:tracePt t="44351" x="1790700" y="4692650"/>
          <p14:tracePt t="44368" x="1562100" y="4692650"/>
          <p14:tracePt t="44384" x="1397000" y="4692650"/>
          <p14:tracePt t="44401" x="1320800" y="4711700"/>
          <p14:tracePt t="44418" x="1270000" y="4724400"/>
          <p14:tracePt t="44434" x="1123950" y="4775200"/>
          <p14:tracePt t="44451" x="990600" y="4813300"/>
          <p14:tracePt t="44468" x="863600" y="4832350"/>
          <p14:tracePt t="44484" x="762000" y="4864100"/>
          <p14:tracePt t="44501" x="673100" y="4902200"/>
          <p14:tracePt t="44519" x="628650" y="4933950"/>
          <p14:tracePt t="44536" x="590550" y="4972050"/>
          <p14:tracePt t="44552" x="552450" y="5016500"/>
          <p14:tracePt t="44570" x="520700" y="5060950"/>
          <p14:tracePt t="44586" x="508000" y="5086350"/>
          <p14:tracePt t="44603" x="495300" y="5099050"/>
          <p14:tracePt t="44618" x="488950" y="5124450"/>
          <p14:tracePt t="44635" x="488950" y="5162550"/>
          <p14:tracePt t="44652" x="488950" y="5251450"/>
          <p14:tracePt t="44669" x="501650" y="5314950"/>
          <p14:tracePt t="44685" x="514350" y="5378450"/>
          <p14:tracePt t="44701" x="539750" y="5429250"/>
          <p14:tracePt t="44718" x="577850" y="5480050"/>
          <p14:tracePt t="44735" x="635000" y="5518150"/>
          <p14:tracePt t="44752" x="704850" y="5562600"/>
          <p14:tracePt t="44768" x="825500" y="5607050"/>
          <p14:tracePt t="44786" x="952500" y="5626100"/>
          <p14:tracePt t="44803" x="1104900" y="5645150"/>
          <p14:tracePt t="44818" x="1282700" y="5645150"/>
          <p14:tracePt t="44835" x="1460500" y="5645150"/>
          <p14:tracePt t="44852" x="1663700" y="5638800"/>
          <p14:tracePt t="44869" x="2019300" y="5581650"/>
          <p14:tracePt t="44886" x="2254250" y="5518150"/>
          <p14:tracePt t="44902" x="2438400" y="5454650"/>
          <p14:tracePt t="44919" x="2571750" y="5378450"/>
          <p14:tracePt t="44935" x="2654300" y="5314950"/>
          <p14:tracePt t="44952" x="2698750" y="5270500"/>
          <p14:tracePt t="44969" x="2717800" y="5226050"/>
          <p14:tracePt t="44986" x="2730500" y="5181600"/>
          <p14:tracePt t="45002" x="2736850" y="5111750"/>
          <p14:tracePt t="45019" x="2743200" y="5080000"/>
          <p14:tracePt t="45036" x="2743200" y="5041900"/>
          <p14:tracePt t="45052" x="2736850" y="4997450"/>
          <p14:tracePt t="45068" x="2705100" y="4940300"/>
          <p14:tracePt t="45085" x="2654300" y="4870450"/>
          <p14:tracePt t="45102" x="2590800" y="4794250"/>
          <p14:tracePt t="45119" x="2540000" y="4730750"/>
          <p14:tracePt t="45136" x="2489200" y="4686300"/>
          <p14:tracePt t="45153" x="2413000" y="4641850"/>
          <p14:tracePt t="45169" x="2298700" y="4622800"/>
          <p14:tracePt t="45186" x="2152650" y="4591050"/>
          <p14:tracePt t="45203" x="1987550" y="4572000"/>
          <p14:tracePt t="45220" x="1758950" y="4572000"/>
          <p14:tracePt t="45241" x="1631950" y="4584700"/>
          <p14:tracePt t="45254" x="1530350" y="4603750"/>
          <p14:tracePt t="45271" x="1416050" y="4629150"/>
          <p14:tracePt t="45285" x="1270000" y="4679950"/>
          <p14:tracePt t="45303" x="1098550" y="4749800"/>
          <p14:tracePt t="45319" x="939800" y="4806950"/>
          <p14:tracePt t="45336" x="736600" y="4933950"/>
          <p14:tracePt t="45353" x="622300" y="5016500"/>
          <p14:tracePt t="45370" x="565150" y="5073650"/>
          <p14:tracePt t="45386" x="514350" y="5124450"/>
          <p14:tracePt t="45402" x="476250" y="5168900"/>
          <p14:tracePt t="45419" x="444500" y="5232400"/>
          <p14:tracePt t="45436" x="393700" y="5314950"/>
          <p14:tracePt t="45453" x="374650" y="5365750"/>
          <p14:tracePt t="45469" x="355600" y="5410200"/>
          <p14:tracePt t="45486" x="355600" y="5473700"/>
          <p14:tracePt t="45503" x="368300" y="5518150"/>
          <p14:tracePt t="45519" x="400050" y="5562600"/>
          <p14:tracePt t="45537" x="438150" y="5607050"/>
          <p14:tracePt t="45553" x="476250" y="5657850"/>
          <p14:tracePt t="45569" x="533400" y="5708650"/>
          <p14:tracePt t="45586" x="584200" y="5740400"/>
          <p14:tracePt t="45604" x="641350" y="5753100"/>
          <p14:tracePt t="45620" x="717550" y="5772150"/>
          <p14:tracePt t="45637" x="831850" y="5772150"/>
          <p14:tracePt t="45653" x="977900" y="5765800"/>
          <p14:tracePt t="45669" x="1219200" y="5734050"/>
          <p14:tracePt t="45687" x="1397000" y="5727700"/>
          <p14:tracePt t="45703" x="1568450" y="5715000"/>
          <p14:tracePt t="45720" x="1765300" y="5683250"/>
          <p14:tracePt t="45737" x="1949450" y="5632450"/>
          <p14:tracePt t="45753" x="2076450" y="5588000"/>
          <p14:tracePt t="45770" x="2197100" y="5549900"/>
          <p14:tracePt t="45787" x="2292350" y="5511800"/>
          <p14:tracePt t="45805" x="2368550" y="5486400"/>
          <p14:tracePt t="45820" x="2451100" y="5448300"/>
          <p14:tracePt t="45837" x="2527300" y="5410200"/>
          <p14:tracePt t="45853" x="2597150" y="5372100"/>
          <p14:tracePt t="45871" x="2641600" y="5340350"/>
          <p14:tracePt t="45887" x="2698750" y="5308600"/>
          <p14:tracePt t="45904" x="2717800" y="5270500"/>
          <p14:tracePt t="45921" x="2743200" y="5213350"/>
          <p14:tracePt t="45940" x="2743200" y="5175250"/>
          <p14:tracePt t="45955" x="2743200" y="5143500"/>
          <p14:tracePt t="45973" x="2724150" y="5099050"/>
          <p14:tracePt t="45988" x="2711450" y="5054600"/>
          <p14:tracePt t="46004" x="2679700" y="4984750"/>
          <p14:tracePt t="46022" x="2647950" y="4940300"/>
          <p14:tracePt t="46038" x="2622550" y="4895850"/>
          <p14:tracePt t="46055" x="2571750" y="4857750"/>
          <p14:tracePt t="46070" x="2514600" y="4806950"/>
          <p14:tracePt t="46087" x="2451100" y="4775200"/>
          <p14:tracePt t="46104" x="2368550" y="4737100"/>
          <p14:tracePt t="46121" x="2279650" y="4718050"/>
          <p14:tracePt t="46138" x="2165350" y="4699000"/>
          <p14:tracePt t="46154" x="1962150" y="4692650"/>
          <p14:tracePt t="46171" x="1835150" y="4692650"/>
          <p14:tracePt t="46188" x="1746250" y="4699000"/>
          <p14:tracePt t="46204" x="1670050" y="4718050"/>
          <p14:tracePt t="46221" x="1612900" y="4737100"/>
          <p14:tracePt t="46237" x="1441450" y="4762500"/>
          <p14:tracePt t="46256" x="1314450" y="4781550"/>
          <p14:tracePt t="46272" x="1187450" y="4800600"/>
          <p14:tracePt t="46288" x="1079500" y="4851400"/>
          <p14:tracePt t="46305" x="1009650" y="4895850"/>
          <p14:tracePt t="46321" x="952500" y="4940300"/>
          <p14:tracePt t="46338" x="889000" y="5016500"/>
          <p14:tracePt t="46354" x="819150" y="5086350"/>
          <p14:tracePt t="46372" x="768350" y="5143500"/>
          <p14:tracePt t="46388" x="717550" y="5200650"/>
          <p14:tracePt t="46405" x="673100" y="5264150"/>
          <p14:tracePt t="46421" x="660400" y="5308600"/>
          <p14:tracePt t="46439" x="647700" y="5340350"/>
          <p14:tracePt t="46454" x="641350" y="5384800"/>
          <p14:tracePt t="46471" x="641350" y="5422900"/>
          <p14:tracePt t="46488" x="641350" y="5461000"/>
          <p14:tracePt t="46505" x="641350" y="5486400"/>
          <p14:tracePt t="46521" x="641350" y="5505450"/>
          <p14:tracePt t="46538" x="654050" y="5537200"/>
          <p14:tracePt t="46555" x="673100" y="5575300"/>
          <p14:tracePt t="46571" x="717550" y="5607050"/>
          <p14:tracePt t="46588" x="800100" y="5657850"/>
          <p14:tracePt t="46605" x="876300" y="5676900"/>
          <p14:tracePt t="46621" x="1016000" y="5695950"/>
          <p14:tracePt t="46639" x="1193800" y="5689600"/>
          <p14:tracePt t="46654" x="1384300" y="5670550"/>
          <p14:tracePt t="46671" x="1549400" y="5651500"/>
          <p14:tracePt t="46688" x="1758950" y="5619750"/>
          <p14:tracePt t="46706" x="2019300" y="5562600"/>
          <p14:tracePt t="46722" x="2152650" y="5511800"/>
          <p14:tracePt t="46741" x="2235200" y="5467350"/>
          <p14:tracePt t="46757" x="2298700" y="5435600"/>
          <p14:tracePt t="46773" x="2368550" y="5384800"/>
          <p14:tracePt t="46790" x="2444750" y="5321300"/>
          <p14:tracePt t="46806" x="2514600" y="5264150"/>
          <p14:tracePt t="46821" x="2559050" y="5226050"/>
          <p14:tracePt t="46821" x="2565400" y="5207000"/>
          <p14:tracePt t="46840" x="2584450" y="5162550"/>
          <p14:tracePt t="46857" x="2590800" y="5118100"/>
          <p14:tracePt t="46872" x="2590800" y="5073650"/>
          <p14:tracePt t="46888" x="2590800" y="5048250"/>
          <p14:tracePt t="46904" x="2584450" y="5022850"/>
          <p14:tracePt t="46921" x="2565400" y="4978400"/>
          <p14:tracePt t="46939" x="2514600" y="4908550"/>
          <p14:tracePt t="46956" x="2476500" y="4857750"/>
          <p14:tracePt t="46972" x="2425700" y="4819650"/>
          <p14:tracePt t="46988" x="2381250" y="4781550"/>
          <p14:tracePt t="47005" x="2324100" y="4749800"/>
          <p14:tracePt t="47022" x="2260600" y="4730750"/>
          <p14:tracePt t="47039" x="2171700" y="4699000"/>
          <p14:tracePt t="47056" x="2095500" y="4686300"/>
          <p14:tracePt t="47072" x="1987550" y="4660900"/>
          <p14:tracePt t="47089" x="1924050" y="4641850"/>
          <p14:tracePt t="47106" x="1866900" y="4629150"/>
          <p14:tracePt t="47122" x="1752600" y="4610100"/>
          <p14:tracePt t="47139" x="1638300" y="4591050"/>
          <p14:tracePt t="47155" x="1549400" y="4572000"/>
          <p14:tracePt t="47172" x="1454150" y="4565650"/>
          <p14:tracePt t="47189" x="1384300" y="4552950"/>
          <p14:tracePt t="47206" x="1289050" y="4552950"/>
          <p14:tracePt t="47222" x="1174750" y="4565650"/>
          <p14:tracePt t="47241" x="1073150" y="4584700"/>
          <p14:tracePt t="47255" x="996950" y="4603750"/>
          <p14:tracePt t="47272" x="876300" y="4648200"/>
          <p14:tracePt t="47289" x="730250" y="4699000"/>
          <p14:tracePt t="47307" x="584200" y="4775200"/>
          <p14:tracePt t="47323" x="476250" y="4832350"/>
          <p14:tracePt t="47339" x="419100" y="4883150"/>
          <p14:tracePt t="47356" x="381000" y="4921250"/>
          <p14:tracePt t="47372" x="355600" y="4953000"/>
          <p14:tracePt t="47389" x="342900" y="4984750"/>
          <p14:tracePt t="47406" x="330200" y="5016500"/>
          <p14:tracePt t="47422" x="317500" y="5080000"/>
          <p14:tracePt t="47440" x="317500" y="5118100"/>
          <p14:tracePt t="47456" x="317500" y="5162550"/>
          <p14:tracePt t="47473" x="317500" y="5207000"/>
          <p14:tracePt t="47490" x="317500" y="5251450"/>
          <p14:tracePt t="47506" x="336550" y="5321300"/>
          <p14:tracePt t="47523" x="355600" y="5365750"/>
          <p14:tracePt t="47540" x="400050" y="5403850"/>
          <p14:tracePt t="47556" x="476250" y="5441950"/>
          <p14:tracePt t="47572" x="565150" y="5473700"/>
          <p14:tracePt t="47589" x="679450" y="5492750"/>
          <p14:tracePt t="47606" x="781050" y="5511800"/>
          <p14:tracePt t="47623" x="857250" y="5518150"/>
          <p14:tracePt t="47640" x="1022350" y="5518150"/>
          <p14:tracePt t="47657" x="1117600" y="5530850"/>
          <p14:tracePt t="47673" x="1181100" y="5537200"/>
          <p14:tracePt t="47690" x="1238250" y="5537200"/>
          <p14:tracePt t="47707" x="1301750" y="5537200"/>
          <p14:tracePt t="47723" x="1403350" y="5524500"/>
          <p14:tracePt t="47723" x="1460500" y="5505450"/>
          <p14:tracePt t="47742" x="1574800" y="5467350"/>
          <p14:tracePt t="47758" x="1695450" y="5403850"/>
          <p14:tracePt t="47773" x="1828800" y="5346700"/>
          <p14:tracePt t="47790" x="1936750" y="5295900"/>
          <p14:tracePt t="47807" x="2000250" y="5270500"/>
          <p14:tracePt t="47823" x="2057400" y="5245100"/>
          <p14:tracePt t="47840" x="2108200" y="5219700"/>
          <p14:tracePt t="47857" x="2133600" y="5207000"/>
          <p14:tracePt t="47874" x="2152650" y="5194300"/>
          <p14:tracePt t="47890" x="2165350" y="5181600"/>
          <p14:tracePt t="47907" x="2171700" y="5175250"/>
          <p14:tracePt t="47924" x="2178050" y="5168900"/>
          <p14:tracePt t="48029" x="2184400" y="5162550"/>
          <p14:tracePt t="48045" x="2190750" y="5156200"/>
          <p14:tracePt t="48053" x="2190750" y="5149850"/>
          <p14:tracePt t="48065" x="2203450" y="5143500"/>
          <p14:tracePt t="48091" x="2209800" y="5143500"/>
          <p14:tracePt t="48292" x="0" y="0"/>
        </p14:tracePtLst>
        <p14:tracePtLst>
          <p14:tracePt t="104177" x="2057400" y="5435600"/>
          <p14:tracePt t="104200" x="2063750" y="5435600"/>
          <p14:tracePt t="104216" x="2089150" y="5429250"/>
          <p14:tracePt t="104227" x="2089150" y="5422900"/>
          <p14:tracePt t="104235" x="2095500" y="5422900"/>
          <p14:tracePt t="104238" x="2108200" y="5416550"/>
          <p14:tracePt t="104252" x="2108200" y="5410200"/>
          <p14:tracePt t="104270" x="2108200" y="5397500"/>
          <p14:tracePt t="104302" x="2082800" y="5384800"/>
          <p14:tracePt t="104311" x="2063750" y="5378450"/>
          <p14:tracePt t="104324" x="2000250" y="5359400"/>
          <p14:tracePt t="104340" x="1885950" y="5340350"/>
          <p14:tracePt t="104357" x="1733550" y="5314950"/>
          <p14:tracePt t="104373" x="1606550" y="5289550"/>
          <p14:tracePt t="104386" x="1409700" y="5264150"/>
          <p14:tracePt t="104411" x="1295400" y="5251450"/>
          <p14:tracePt t="104419" x="1225550" y="5251450"/>
          <p14:tracePt t="104443" x="1162050" y="5264150"/>
          <p14:tracePt t="104452" x="1098550" y="5276850"/>
          <p14:tracePt t="104469" x="1035050" y="5295900"/>
          <p14:tracePt t="104490" x="971550" y="5308600"/>
          <p14:tracePt t="104502" x="908050" y="5327650"/>
          <p14:tracePt t="104521" x="831850" y="5346700"/>
          <p14:tracePt t="104535" x="787400" y="5365750"/>
          <p14:tracePt t="104552" x="736600" y="5384800"/>
          <p14:tracePt t="104569" x="654050" y="5410200"/>
          <p14:tracePt t="104586" x="590550" y="5448300"/>
          <p14:tracePt t="104602" x="539750" y="5492750"/>
          <p14:tracePt t="104619" x="482600" y="5562600"/>
          <p14:tracePt t="104637" x="450850" y="5607050"/>
          <p14:tracePt t="104652" x="431800" y="5651500"/>
          <p14:tracePt t="104669" x="412750" y="5708650"/>
          <p14:tracePt t="104686" x="393700" y="5759450"/>
          <p14:tracePt t="104703" x="387350" y="5803900"/>
          <p14:tracePt t="104720" x="374650" y="5873750"/>
          <p14:tracePt t="104737" x="374650" y="5905500"/>
          <p14:tracePt t="104752" x="381000" y="5949950"/>
          <p14:tracePt t="104770" x="393700" y="5994400"/>
          <p14:tracePt t="104786" x="419100" y="6038850"/>
          <p14:tracePt t="104803" x="450850" y="6076950"/>
          <p14:tracePt t="104819" x="488950" y="6102350"/>
          <p14:tracePt t="104836" x="520700" y="6127750"/>
          <p14:tracePt t="104852" x="565150" y="6146800"/>
          <p14:tracePt t="104852" x="590550" y="6153150"/>
          <p14:tracePt t="104870" x="654050" y="6165850"/>
          <p14:tracePt t="104886" x="749300" y="6178550"/>
          <p14:tracePt t="104902" x="901700" y="6178550"/>
          <p14:tracePt t="104920" x="1079500" y="6159500"/>
          <p14:tracePt t="104936" x="1270000" y="6140450"/>
          <p14:tracePt t="104952" x="1536700" y="6064250"/>
          <p14:tracePt t="104970" x="1670050" y="6013450"/>
          <p14:tracePt t="104986" x="1752600" y="5962650"/>
          <p14:tracePt t="105004" x="1809750" y="5911850"/>
          <p14:tracePt t="105021" x="1854200" y="5861050"/>
          <p14:tracePt t="105036" x="1892300" y="5816600"/>
          <p14:tracePt t="105054" x="1905000" y="5753100"/>
          <p14:tracePt t="105071" x="1924050" y="5689600"/>
          <p14:tracePt t="105086" x="1930400" y="5607050"/>
          <p14:tracePt t="105086" x="1930400" y="5549900"/>
          <p14:tracePt t="105105" x="1924050" y="5435600"/>
          <p14:tracePt t="105120" x="1898650" y="5346700"/>
          <p14:tracePt t="105137" x="1854200" y="5276850"/>
          <p14:tracePt t="105153" x="1822450" y="5232400"/>
          <p14:tracePt t="105170" x="1784350" y="5187950"/>
          <p14:tracePt t="105187" x="1758950" y="5156200"/>
          <p14:tracePt t="105204" x="1695450" y="5130800"/>
          <p14:tracePt t="105221" x="1638300" y="5111750"/>
          <p14:tracePt t="105237" x="1543050" y="5086350"/>
          <p14:tracePt t="105255" x="1447800" y="5067300"/>
          <p14:tracePt t="105270" x="1346200" y="5048250"/>
          <p14:tracePt t="105288" x="1244600" y="5048250"/>
          <p14:tracePt t="105304" x="1085850" y="5067300"/>
          <p14:tracePt t="105320" x="971550" y="5111750"/>
          <p14:tracePt t="105337" x="838200" y="5162550"/>
          <p14:tracePt t="105354" x="679450" y="5219700"/>
          <p14:tracePt t="105370" x="539750" y="5283200"/>
          <p14:tracePt t="105388" x="431800" y="5346700"/>
          <p14:tracePt t="105403" x="355600" y="5397500"/>
          <p14:tracePt t="105420" x="317500" y="5441950"/>
          <p14:tracePt t="105437" x="298450" y="5511800"/>
          <p14:tracePt t="105454" x="285750" y="5556250"/>
          <p14:tracePt t="105471" x="285750" y="5613400"/>
          <p14:tracePt t="105487" x="285750" y="5664200"/>
          <p14:tracePt t="105504" x="298450" y="5721350"/>
          <p14:tracePt t="105520" x="311150" y="5765800"/>
          <p14:tracePt t="105520" x="323850" y="5797550"/>
          <p14:tracePt t="105538" x="336550" y="5842000"/>
          <p14:tracePt t="105555" x="349250" y="5886450"/>
          <p14:tracePt t="105572" x="387350" y="5930900"/>
          <p14:tracePt t="105588" x="438150" y="5969000"/>
          <p14:tracePt t="105604" x="482600" y="6007100"/>
          <p14:tracePt t="105621" x="571500" y="6045200"/>
          <p14:tracePt t="105638" x="692150" y="6076950"/>
          <p14:tracePt t="105654" x="831850" y="6102350"/>
          <p14:tracePt t="105671" x="920750" y="6102350"/>
          <p14:tracePt t="105688" x="1028700" y="6096000"/>
          <p14:tracePt t="105705" x="1193800" y="6076950"/>
          <p14:tracePt t="105721" x="1377950" y="6013450"/>
          <p14:tracePt t="105738" x="1511300" y="5949950"/>
          <p14:tracePt t="105754" x="1606550" y="5899150"/>
          <p14:tracePt t="105771" x="1689100" y="5842000"/>
          <p14:tracePt t="105787" x="1758950" y="5734050"/>
          <p14:tracePt t="105805" x="1797050" y="5645150"/>
          <p14:tracePt t="105820" x="1822450" y="5543550"/>
          <p14:tracePt t="105838" x="1854200" y="5429250"/>
          <p14:tracePt t="105855" x="1873250" y="5327650"/>
          <p14:tracePt t="105871" x="1873250" y="5194300"/>
          <p14:tracePt t="105888" x="1854200" y="5137150"/>
          <p14:tracePt t="105906" x="1816100" y="5080000"/>
          <p14:tracePt t="105921" x="1778000" y="5029200"/>
          <p14:tracePt t="105938" x="1701800" y="4959350"/>
          <p14:tracePt t="105954" x="1606550" y="4902200"/>
          <p14:tracePt t="105972" x="1479550" y="4864100"/>
          <p14:tracePt t="105988" x="1352550" y="4832350"/>
          <p14:tracePt t="106005" x="1193800" y="4832350"/>
          <p14:tracePt t="106021" x="1079500" y="4864100"/>
          <p14:tracePt t="106038" x="958850" y="4921250"/>
          <p14:tracePt t="106055" x="800100" y="4984750"/>
          <p14:tracePt t="106071" x="666750" y="5067300"/>
          <p14:tracePt t="106088" x="520700" y="5175250"/>
          <p14:tracePt t="106106" x="349250" y="5365750"/>
          <p14:tracePt t="106123" x="279400" y="5473700"/>
          <p14:tracePt t="106138" x="241300" y="5588000"/>
          <p14:tracePt t="106156" x="228600" y="5676900"/>
          <p14:tracePt t="106172" x="209550" y="5740400"/>
          <p14:tracePt t="106189" x="203200" y="5803900"/>
          <p14:tracePt t="106205" x="203200" y="5861050"/>
          <p14:tracePt t="106222" x="203200" y="5956300"/>
          <p14:tracePt t="106240" x="209550" y="6007100"/>
          <p14:tracePt t="106256" x="234950" y="6064250"/>
          <p14:tracePt t="106272" x="273050" y="6108700"/>
          <p14:tracePt t="106289" x="317500" y="6146800"/>
          <p14:tracePt t="106306" x="374650" y="6165850"/>
          <p14:tracePt t="106322" x="469900" y="6172200"/>
          <p14:tracePt t="106339" x="736600" y="6146800"/>
          <p14:tracePt t="106356" x="939800" y="6102350"/>
          <p14:tracePt t="106374" x="1187450" y="6045200"/>
          <p14:tracePt t="106390" x="1409700" y="5981700"/>
          <p14:tracePt t="106406" x="1581150" y="5937250"/>
          <p14:tracePt t="106422" x="1708150" y="5899150"/>
          <p14:tracePt t="106439" x="1828800" y="5835650"/>
          <p14:tracePt t="106455" x="1968500" y="5708650"/>
          <p14:tracePt t="106473" x="2019300" y="5613400"/>
          <p14:tracePt t="106489" x="2070100" y="5524500"/>
          <p14:tracePt t="106506" x="2089150" y="5410200"/>
          <p14:tracePt t="106523" x="2101850" y="5334000"/>
          <p14:tracePt t="106539" x="2114550" y="5270500"/>
          <p14:tracePt t="106556" x="2114550" y="5207000"/>
          <p14:tracePt t="106572" x="2063750" y="5137150"/>
          <p14:tracePt t="106591" x="2019300" y="5092700"/>
          <p14:tracePt t="106607" x="1949450" y="5048250"/>
          <p14:tracePt t="106622" x="1873250" y="5010150"/>
          <p14:tracePt t="106640" x="1771650" y="4991100"/>
          <p14:tracePt t="106656" x="1612900" y="4959350"/>
          <p14:tracePt t="106673" x="1422400" y="4940300"/>
          <p14:tracePt t="106689" x="1136650" y="4933950"/>
          <p14:tracePt t="106707" x="965200" y="4984750"/>
          <p14:tracePt t="106724" x="793750" y="5060950"/>
          <p14:tracePt t="106740" x="609600" y="5162550"/>
          <p14:tracePt t="106756" x="419100" y="5283200"/>
          <p14:tracePt t="106773" x="298450" y="5397500"/>
          <p14:tracePt t="106789" x="196850" y="5556250"/>
          <p14:tracePt t="106807" x="171450" y="5632450"/>
          <p14:tracePt t="106823" x="152400" y="5721350"/>
          <p14:tracePt t="106839" x="146050" y="5816600"/>
          <p14:tracePt t="106856" x="146050" y="5930900"/>
          <p14:tracePt t="106874" x="158750" y="6019800"/>
          <p14:tracePt t="106890" x="171450" y="6096000"/>
          <p14:tracePt t="106907" x="203200" y="6184900"/>
          <p14:tracePt t="106923" x="254000" y="6261100"/>
          <p14:tracePt t="106940" x="304800" y="6292850"/>
          <p14:tracePt t="106956" x="387350" y="6318250"/>
          <p14:tracePt t="106974" x="501650" y="6330950"/>
          <p14:tracePt t="106990" x="654050" y="6330950"/>
          <p14:tracePt t="107007" x="819150" y="6311900"/>
          <p14:tracePt t="107007" x="914400" y="6305550"/>
          <p14:tracePt t="107024" x="1079500" y="6273800"/>
          <p14:tracePt t="107040" x="1263650" y="6216650"/>
          <p14:tracePt t="107057" x="1460500" y="6153150"/>
          <p14:tracePt t="107073" x="1670050" y="6064250"/>
          <p14:tracePt t="107090" x="1860550" y="5956300"/>
          <p14:tracePt t="107107" x="1993900" y="5848350"/>
          <p14:tracePt t="107123" x="2070100" y="5759450"/>
          <p14:tracePt t="107140" x="2120900" y="5664200"/>
          <p14:tracePt t="107157" x="2133600" y="5607050"/>
          <p14:tracePt t="107174" x="2133600" y="5562600"/>
          <p14:tracePt t="107190" x="2133600" y="5518150"/>
          <p14:tracePt t="107207" x="2120900" y="5473700"/>
          <p14:tracePt t="107223" x="2076450" y="5410200"/>
          <p14:tracePt t="107223" x="2051050" y="5372100"/>
          <p14:tracePt t="107243" x="2019300" y="5346700"/>
          <p14:tracePt t="107256" x="1873250" y="5264150"/>
          <p14:tracePt t="107275" x="1752600" y="5200650"/>
          <p14:tracePt t="107291" x="1651000" y="5162550"/>
          <p14:tracePt t="107307" x="1530350" y="5124450"/>
          <p14:tracePt t="107323" x="1390650" y="5092700"/>
          <p14:tracePt t="107340" x="1238250" y="5073650"/>
          <p14:tracePt t="107357" x="1016000" y="5092700"/>
          <p14:tracePt t="107375" x="869950" y="5143500"/>
          <p14:tracePt t="107391" x="685800" y="5219700"/>
          <p14:tracePt t="107407" x="488950" y="5302250"/>
          <p14:tracePt t="107424" x="355600" y="5391150"/>
          <p14:tracePt t="107441" x="292100" y="5461000"/>
          <p14:tracePt t="107458" x="254000" y="5518150"/>
          <p14:tracePt t="107474" x="228600" y="5581650"/>
          <p14:tracePt t="107491" x="203200" y="5676900"/>
          <p14:tracePt t="107508" x="184150" y="5753100"/>
          <p14:tracePt t="107524" x="171450" y="5842000"/>
          <p14:tracePt t="107541" x="158750" y="5911850"/>
          <p14:tracePt t="107557" x="158750" y="6019800"/>
          <p14:tracePt t="107574" x="184150" y="6140450"/>
          <p14:tracePt t="107591" x="222250" y="6216650"/>
          <p14:tracePt t="107591" x="234950" y="6242050"/>
          <p14:tracePt t="107608" x="279400" y="6273800"/>
          <p14:tracePt t="107625" x="317500" y="6286500"/>
          <p14:tracePt t="107641" x="361950" y="6286500"/>
          <p14:tracePt t="107657" x="438150" y="6267450"/>
          <p14:tracePt t="107674" x="565150" y="6216650"/>
          <p14:tracePt t="107691" x="730250" y="6140450"/>
          <p14:tracePt t="107709" x="971550" y="6045200"/>
          <p14:tracePt t="107728" x="1092200" y="5988050"/>
          <p14:tracePt t="107743" x="1212850" y="5924550"/>
          <p14:tracePt t="107758" x="1314450" y="5867400"/>
          <p14:tracePt t="107774" x="1409700" y="5810250"/>
          <p14:tracePt t="107791" x="1511300" y="5740400"/>
          <p14:tracePt t="107808" x="1581150" y="5670550"/>
          <p14:tracePt t="107824" x="1638300" y="5588000"/>
          <p14:tracePt t="107841" x="1676400" y="5499100"/>
          <p14:tracePt t="107859" x="1695450" y="5448300"/>
          <p14:tracePt t="107874" x="1701800" y="5403850"/>
          <p14:tracePt t="107891" x="1701800" y="5359400"/>
          <p14:tracePt t="107909" x="1701800" y="5321300"/>
          <p14:tracePt t="107925" x="1682750" y="5276850"/>
          <p14:tracePt t="107942" x="1657350" y="5219700"/>
          <p14:tracePt t="107959" x="1600200" y="5175250"/>
          <p14:tracePt t="107975" x="1524000" y="5156200"/>
          <p14:tracePt t="107992" x="1397000" y="5130800"/>
          <p14:tracePt t="108008" x="1231900" y="5111750"/>
          <p14:tracePt t="108025" x="1066800" y="5105400"/>
          <p14:tracePt t="108041" x="901700" y="5105400"/>
          <p14:tracePt t="108058" x="666750" y="5137150"/>
          <p14:tracePt t="108076" x="527050" y="5168900"/>
          <p14:tracePt t="108091" x="393700" y="5219700"/>
          <p14:tracePt t="108109" x="285750" y="5276850"/>
          <p14:tracePt t="108125" x="209550" y="5353050"/>
          <p14:tracePt t="108142" x="171450" y="5403850"/>
          <p14:tracePt t="108158" x="146050" y="5461000"/>
          <p14:tracePt t="108158" x="139700" y="5486400"/>
          <p14:tracePt t="108176" x="127000" y="5530850"/>
          <p14:tracePt t="108193" x="107950" y="5575300"/>
          <p14:tracePt t="108209" x="95250" y="5619750"/>
          <p14:tracePt t="108226" x="88900" y="5670550"/>
          <p14:tracePt t="108243" x="88900" y="5734050"/>
          <p14:tracePt t="108258" x="88900" y="5803900"/>
          <p14:tracePt t="108275" x="127000" y="5975350"/>
          <p14:tracePt t="108293" x="190500" y="6089650"/>
          <p14:tracePt t="108309" x="260350" y="6165850"/>
          <p14:tracePt t="108326" x="355600" y="6223000"/>
          <p14:tracePt t="108342" x="463550" y="6248400"/>
          <p14:tracePt t="108359" x="577850" y="6267450"/>
          <p14:tracePt t="108376" x="723900" y="6267450"/>
          <p14:tracePt t="108393" x="927100" y="6254750"/>
          <p14:tracePt t="108409" x="1162050" y="6184900"/>
          <p14:tracePt t="108409" x="1289050" y="6165850"/>
          <p14:tracePt t="108426" x="1485900" y="6108700"/>
          <p14:tracePt t="108442" x="1651000" y="6045200"/>
          <p14:tracePt t="108459" x="1809750" y="5981700"/>
          <p14:tracePt t="108475" x="1930400" y="5924550"/>
          <p14:tracePt t="108492" x="2025650" y="5867400"/>
          <p14:tracePt t="108509" x="2120900" y="5810250"/>
          <p14:tracePt t="108526" x="2165350" y="5778500"/>
          <p14:tracePt t="108543" x="2209800" y="5740400"/>
          <p14:tracePt t="108560" x="2247900" y="5683250"/>
          <p14:tracePt t="108576" x="2273300" y="5607050"/>
          <p14:tracePt t="108592" x="2292350" y="5562600"/>
          <p14:tracePt t="108609" x="2305050" y="5505450"/>
          <p14:tracePt t="108626" x="2305050" y="5461000"/>
          <p14:tracePt t="108643" x="2305050" y="5403850"/>
          <p14:tracePt t="108660" x="2305050" y="5372100"/>
          <p14:tracePt t="108676" x="2292350" y="5327650"/>
          <p14:tracePt t="108693" x="2241550" y="5276850"/>
          <p14:tracePt t="108710" x="2184400" y="5232400"/>
          <p14:tracePt t="108725" x="2114550" y="5187950"/>
          <p14:tracePt t="108743" x="2012950" y="5156200"/>
          <p14:tracePt t="108759" x="1778000" y="5130800"/>
          <p14:tracePt t="108777" x="1600200" y="5105400"/>
          <p14:tracePt t="108793" x="1447800" y="5086350"/>
          <p14:tracePt t="108810" x="1276350" y="5067300"/>
          <p14:tracePt t="108826" x="1123950" y="5048250"/>
          <p14:tracePt t="108843" x="990600" y="5035550"/>
          <p14:tracePt t="108859" x="825500" y="5035550"/>
          <p14:tracePt t="108876" x="723900" y="5035550"/>
          <p14:tracePt t="108894" x="635000" y="5048250"/>
          <p14:tracePt t="108910" x="539750" y="5067300"/>
          <p14:tracePt t="108927" x="419100" y="5092700"/>
          <p14:tracePt t="108943" x="317500" y="5143500"/>
          <p14:tracePt t="108960" x="247650" y="5194300"/>
          <p14:tracePt t="108977" x="196850" y="5257800"/>
          <p14:tracePt t="108994" x="158750" y="5321300"/>
          <p14:tracePt t="109010" x="139700" y="5359400"/>
          <p14:tracePt t="109026" x="127000" y="5403850"/>
          <p14:tracePt t="109043" x="120650" y="5454650"/>
          <p14:tracePt t="109060" x="120650" y="5518150"/>
          <p14:tracePt t="109077" x="120650" y="5613400"/>
          <p14:tracePt t="109093" x="139700" y="5784850"/>
          <p14:tracePt t="109111" x="171450" y="5873750"/>
          <p14:tracePt t="109127" x="222250" y="5943600"/>
          <p14:tracePt t="109144" x="285750" y="6026150"/>
          <p14:tracePt t="109160" x="381000" y="6083300"/>
          <p14:tracePt t="109179" x="533400" y="6134100"/>
          <p14:tracePt t="109197" x="565150" y="6140450"/>
          <p14:tracePt t="109212" x="692150" y="6134100"/>
          <p14:tracePt t="109230" x="857250" y="6083300"/>
          <p14:tracePt t="109245" x="1041400" y="6019800"/>
          <p14:tracePt t="109261" x="1200150" y="5956300"/>
          <p14:tracePt t="109277" x="1320800" y="5905500"/>
          <p14:tracePt t="109294" x="1384300" y="5873750"/>
          <p14:tracePt t="109310" x="1441450" y="5842000"/>
          <p14:tracePt t="109327" x="1536700" y="5778500"/>
          <p14:tracePt t="109345" x="1606550" y="5715000"/>
          <p14:tracePt t="109360" x="1670050" y="5626100"/>
          <p14:tracePt t="109377" x="1727200" y="5530850"/>
          <p14:tracePt t="109395" x="1784350" y="5435600"/>
          <p14:tracePt t="109411" x="1816100" y="5372100"/>
          <p14:tracePt t="109427" x="1866900" y="5283200"/>
          <p14:tracePt t="109445" x="1892300" y="5238750"/>
          <p14:tracePt t="109460" x="1905000" y="5181600"/>
          <p14:tracePt t="109477" x="1917700" y="5137150"/>
          <p14:tracePt t="109494" x="1936750" y="5092700"/>
          <p14:tracePt t="109511" x="1943100" y="5041900"/>
          <p14:tracePt t="109527" x="1949450" y="5003800"/>
          <p14:tracePt t="109544" x="1949450" y="4997450"/>
          <p14:tracePt t="109561" x="1949450" y="4978400"/>
          <p14:tracePt t="109577" x="1936750" y="4965700"/>
          <p14:tracePt t="109594" x="1924050" y="4959350"/>
          <p14:tracePt t="109612" x="1917700" y="4959350"/>
          <p14:tracePt t="109627" x="1905000" y="4959350"/>
          <p14:tracePt t="109644" x="1892300" y="4959350"/>
          <p14:tracePt t="109661" x="1879600" y="4953000"/>
          <p14:tracePt t="109678" x="1873250" y="4953000"/>
          <p14:tracePt t="110132" x="0" y="0"/>
        </p14:tracePtLst>
        <p14:tracePtLst>
          <p14:tracePt t="113757" x="8216900" y="1670050"/>
          <p14:tracePt t="113802" x="8210550" y="1663700"/>
          <p14:tracePt t="113810" x="8185150" y="1663700"/>
          <p14:tracePt t="113818" x="8096250" y="1644650"/>
          <p14:tracePt t="113827" x="8026400" y="1644650"/>
          <p14:tracePt t="113840" x="7905750" y="1644650"/>
          <p14:tracePt t="113856" x="7740650" y="1644650"/>
          <p14:tracePt t="113872" x="7588250" y="1631950"/>
          <p14:tracePt t="113889" x="7473950" y="1612900"/>
          <p14:tracePt t="113905" x="7277100" y="1587500"/>
          <p14:tracePt t="113926" x="7124700" y="1562100"/>
          <p14:tracePt t="113936" x="6934200" y="1555750"/>
          <p14:tracePt t="113958" x="6692900" y="1555750"/>
          <p14:tracePt t="113969" x="6419850" y="1562100"/>
          <p14:tracePt t="113985" x="6140450" y="1562100"/>
          <p14:tracePt t="114005" x="5822950" y="1568450"/>
          <p14:tracePt t="114019" x="5499100" y="1593850"/>
          <p14:tracePt t="114036" x="5226050" y="1619250"/>
          <p14:tracePt t="114057" x="5099050" y="1625600"/>
          <p14:tracePt t="114074" x="4972050" y="1644650"/>
          <p14:tracePt t="114090" x="4832350" y="1663700"/>
          <p14:tracePt t="114106" x="4667250" y="1689100"/>
          <p14:tracePt t="114120" x="4540250" y="1708150"/>
          <p14:tracePt t="114136" x="4406900" y="1714500"/>
          <p14:tracePt t="114136" x="4318000" y="1727200"/>
          <p14:tracePt t="114160" x="4178300" y="1746250"/>
          <p14:tracePt t="114168" x="4025900" y="1765300"/>
          <p14:tracePt t="114186" x="3835400" y="1790700"/>
          <p14:tracePt t="114202" x="3683000" y="1809750"/>
          <p14:tracePt t="114219" x="3568700" y="1828800"/>
          <p14:tracePt t="114236" x="3505200" y="1835150"/>
          <p14:tracePt t="114252" x="3448050" y="1847850"/>
          <p14:tracePt t="114269" x="3416300" y="1866900"/>
          <p14:tracePt t="114286" x="3371850" y="1879600"/>
          <p14:tracePt t="114303" x="3321050" y="1892300"/>
          <p14:tracePt t="114319" x="3276600" y="1917700"/>
          <p14:tracePt t="114336" x="3232150" y="1949450"/>
          <p14:tracePt t="114353" x="3200400" y="1993900"/>
          <p14:tracePt t="114369" x="3162300" y="2070100"/>
          <p14:tracePt t="114386" x="3149600" y="2133600"/>
          <p14:tracePt t="114402" x="3149600" y="2203450"/>
          <p14:tracePt t="114419" x="3149600" y="2279650"/>
          <p14:tracePt t="114435" x="3181350" y="2343150"/>
          <p14:tracePt t="114452" x="3219450" y="2413000"/>
          <p14:tracePt t="114469" x="3308350" y="2520950"/>
          <p14:tracePt t="114486" x="3390900" y="2571750"/>
          <p14:tracePt t="114502" x="3486150" y="2616200"/>
          <p14:tracePt t="114519" x="3568700" y="2635250"/>
          <p14:tracePt t="114535" x="3644900" y="2641600"/>
          <p14:tracePt t="114552" x="3746500" y="2622550"/>
          <p14:tracePt t="114570" x="3917950" y="2559050"/>
          <p14:tracePt t="114586" x="4070350" y="2527300"/>
          <p14:tracePt t="114602" x="4311650" y="2476500"/>
          <p14:tracePt t="114619" x="4464050" y="2457450"/>
          <p14:tracePt t="114637" x="4578350" y="2438400"/>
          <p14:tracePt t="114653" x="4660900" y="2425700"/>
          <p14:tracePt t="114670" x="4762500" y="2413000"/>
          <p14:tracePt t="114687" x="4889500" y="2387600"/>
          <p14:tracePt t="114687" x="4972050" y="2381250"/>
          <p14:tracePt t="114704" x="5149850" y="2368550"/>
          <p14:tracePt t="114721" x="5334000" y="2349500"/>
          <p14:tracePt t="114737" x="5473700" y="2330450"/>
          <p14:tracePt t="114754" x="5543550" y="2317750"/>
          <p14:tracePt t="114770" x="5632450" y="2305050"/>
          <p14:tracePt t="114787" x="5721350" y="2292350"/>
          <p14:tracePt t="114803" x="5848350" y="2273300"/>
          <p14:tracePt t="114820" x="6108700" y="2266950"/>
          <p14:tracePt t="114838" x="6242050" y="2254250"/>
          <p14:tracePt t="114853" x="6305550" y="2247900"/>
          <p14:tracePt t="114870" x="6324600" y="2247900"/>
          <p14:tracePt t="115011" x="6330950" y="2247900"/>
          <p14:tracePt t="115024" x="6337300" y="2273300"/>
          <p14:tracePt t="115032" x="6356350" y="2305050"/>
          <p14:tracePt t="115046" x="6388100" y="2374900"/>
          <p14:tracePt t="115046" x="6407150" y="2432050"/>
          <p14:tracePt t="115053" x="6426200" y="2533650"/>
          <p14:tracePt t="115071" x="6426200" y="2635250"/>
          <p14:tracePt t="115087" x="6375400" y="2724150"/>
          <p14:tracePt t="115104" x="6311900" y="2825750"/>
          <p14:tracePt t="115120" x="6223000" y="2921000"/>
          <p14:tracePt t="115138" x="6096000" y="3022600"/>
          <p14:tracePt t="115153" x="5988050" y="3117850"/>
          <p14:tracePt t="115170" x="5886450" y="3187700"/>
          <p14:tracePt t="115188" x="5880100" y="3194050"/>
          <p14:tracePt t="115350" x="5873750" y="3200400"/>
          <p14:tracePt t="115362" x="5873750" y="3206750"/>
          <p14:tracePt t="115370" x="5861050" y="3213100"/>
          <p14:tracePt t="115371" x="5816600" y="3219450"/>
          <p14:tracePt t="115387" x="5702300" y="3219450"/>
          <p14:tracePt t="115405" x="5575300" y="3219450"/>
          <p14:tracePt t="115421" x="5372100" y="3175000"/>
          <p14:tracePt t="115438" x="5118100" y="3092450"/>
          <p14:tracePt t="115454" x="4864100" y="2965450"/>
          <p14:tracePt t="115471" x="4673600" y="2832100"/>
          <p14:tracePt t="115488" x="4527550" y="2711450"/>
          <p14:tracePt t="115504" x="4362450" y="2584450"/>
          <p14:tracePt t="115521" x="4241800" y="2514600"/>
          <p14:tracePt t="115521" x="4184650" y="2482850"/>
          <p14:tracePt t="115538" x="4064000" y="2432050"/>
          <p14:tracePt t="115554" x="3968750" y="2393950"/>
          <p14:tracePt t="115572" x="3867150" y="2368550"/>
          <p14:tracePt t="115587" x="3778250" y="2349500"/>
          <p14:tracePt t="115604" x="3702050" y="2336800"/>
          <p14:tracePt t="115604" x="3676650" y="2324100"/>
          <p14:tracePt t="115623" x="3644900" y="2317750"/>
          <p14:tracePt t="115693" x="3644900" y="2305050"/>
          <p14:tracePt t="115700" x="3644900" y="2298700"/>
          <p14:tracePt t="115708" x="3644900" y="2292350"/>
          <p14:tracePt t="115721" x="3651250" y="2286000"/>
          <p14:tracePt t="115722" x="3663950" y="2279650"/>
          <p14:tracePt t="115738" x="3676650" y="2279650"/>
          <p14:tracePt t="115755" x="3721100" y="2266950"/>
          <p14:tracePt t="115772" x="3803650" y="2266950"/>
          <p14:tracePt t="115788" x="3911600" y="2266950"/>
          <p14:tracePt t="115805" x="4013200" y="2273300"/>
          <p14:tracePt t="115822" x="4108450" y="2273300"/>
          <p14:tracePt t="115838" x="4235450" y="2286000"/>
          <p14:tracePt t="115855" x="4400550" y="2305050"/>
          <p14:tracePt t="115871" x="4654550" y="2374900"/>
          <p14:tracePt t="115888" x="4819650" y="2406650"/>
          <p14:tracePt t="115905" x="4997450" y="2432050"/>
          <p14:tracePt t="115922" x="5207000" y="2451100"/>
          <p14:tracePt t="115939" x="5384800" y="2470150"/>
          <p14:tracePt t="115955" x="5562600" y="2482850"/>
          <p14:tracePt t="115972" x="5664200" y="2501900"/>
          <p14:tracePt t="115988" x="5746750" y="2501900"/>
          <p14:tracePt t="116005" x="5861050" y="2501900"/>
          <p14:tracePt t="116022" x="5981700" y="2501900"/>
          <p14:tracePt t="116039" x="6108700" y="2489200"/>
          <p14:tracePt t="116056" x="6197600" y="2476500"/>
          <p14:tracePt t="116072" x="6261100" y="2463800"/>
          <p14:tracePt t="116089" x="6362700" y="2444750"/>
          <p14:tracePt t="116105" x="6591300" y="2444750"/>
          <p14:tracePt t="116122" x="6743700" y="2451100"/>
          <p14:tracePt t="116139" x="6832600" y="2451100"/>
          <p14:tracePt t="116156" x="6883400" y="2451100"/>
          <p14:tracePt t="116173" x="6915150" y="2451100"/>
          <p14:tracePt t="116189" x="6972300" y="2438400"/>
          <p14:tracePt t="116207" x="7016750" y="2425700"/>
          <p14:tracePt t="116223" x="7080250" y="2406650"/>
          <p14:tracePt t="116243" x="7143750" y="2393950"/>
          <p14:tracePt t="116258" x="7207250" y="2368550"/>
          <p14:tracePt t="116273" x="7270750" y="2343150"/>
          <p14:tracePt t="116290" x="7340600" y="2298700"/>
          <p14:tracePt t="116306" x="7499350" y="2216150"/>
          <p14:tracePt t="116323" x="7607300" y="2159000"/>
          <p14:tracePt t="116339" x="7702550" y="2076450"/>
          <p14:tracePt t="116356" x="7778750" y="1993900"/>
          <p14:tracePt t="116373" x="7854950" y="1892300"/>
          <p14:tracePt t="116389" x="7924800" y="1797050"/>
          <p14:tracePt t="116406" x="7975600" y="1727200"/>
          <p14:tracePt t="116423" x="8007350" y="1663700"/>
          <p14:tracePt t="116439" x="8032750" y="1593850"/>
          <p14:tracePt t="116457" x="8039100" y="1568450"/>
          <p14:tracePt t="116473" x="8039100" y="1530350"/>
          <p14:tracePt t="116489" x="8032750" y="1504950"/>
          <p14:tracePt t="116506" x="8013700" y="1466850"/>
          <p14:tracePt t="116523" x="7956550" y="1409700"/>
          <p14:tracePt t="116540" x="7899400" y="1365250"/>
          <p14:tracePt t="116556" x="7816850" y="1320800"/>
          <p14:tracePt t="116572" x="7677150" y="1257300"/>
          <p14:tracePt t="116590" x="7493000" y="1193800"/>
          <p14:tracePt t="116606" x="7283450" y="1130300"/>
          <p14:tracePt t="116623" x="7035800" y="1060450"/>
          <p14:tracePt t="116639" x="6800850" y="1041400"/>
          <p14:tracePt t="116656" x="6597650" y="1028700"/>
          <p14:tracePt t="116672" x="6324600" y="1009650"/>
          <p14:tracePt t="116689" x="6134100" y="1009650"/>
          <p14:tracePt t="116706" x="5905500" y="1022350"/>
          <p14:tracePt t="116723" x="5607050" y="1047750"/>
          <p14:tracePt t="116741" x="5302250" y="1092200"/>
          <p14:tracePt t="116756" x="4699000" y="1244600"/>
          <p14:tracePt t="116774" x="4102100" y="1384300"/>
          <p14:tracePt t="116791" x="3810000" y="1466850"/>
          <p14:tracePt t="116806" x="3625850" y="1530350"/>
          <p14:tracePt t="116823" x="3517900" y="1593850"/>
          <p14:tracePt t="116840" x="3435350" y="1657350"/>
          <p14:tracePt t="116857" x="3352800" y="1720850"/>
          <p14:tracePt t="116873" x="3213100" y="1873250"/>
          <p14:tracePt t="116891" x="3111500" y="2000250"/>
          <p14:tracePt t="116907" x="3003550" y="2120900"/>
          <p14:tracePt t="116924" x="2921000" y="2254250"/>
          <p14:tracePt t="116940" x="2832100" y="2444750"/>
          <p14:tracePt t="116956" x="2768600" y="2597150"/>
          <p14:tracePt t="116974" x="2743200" y="2730500"/>
          <p14:tracePt t="116991" x="2730500" y="2838450"/>
          <p14:tracePt t="117006" x="2743200" y="2940050"/>
          <p14:tracePt t="117023" x="2813050" y="3048000"/>
          <p14:tracePt t="117040" x="2882900" y="3098800"/>
          <p14:tracePt t="117057" x="2978150" y="3155950"/>
          <p14:tracePt t="117073" x="3092450" y="3181350"/>
          <p14:tracePt t="117090" x="3219450" y="3206750"/>
          <p14:tracePt t="117107" x="3467100" y="3225800"/>
          <p14:tracePt t="117125" x="3663950" y="3244850"/>
          <p14:tracePt t="117140" x="3905250" y="3244850"/>
          <p14:tracePt t="117158" x="4159250" y="3232150"/>
          <p14:tracePt t="117174" x="4394200" y="3206750"/>
          <p14:tracePt t="117190" x="4660900" y="3187700"/>
          <p14:tracePt t="117207" x="4933950" y="3136900"/>
          <p14:tracePt t="117226" x="5232400" y="3054350"/>
          <p14:tracePt t="117241" x="5784850" y="2908300"/>
          <p14:tracePt t="117257" x="6032500" y="2819400"/>
          <p14:tracePt t="117274" x="6248400" y="2717800"/>
          <p14:tracePt t="117290" x="6432550" y="2616200"/>
          <p14:tracePt t="117308" x="6584950" y="2501900"/>
          <p14:tracePt t="117325" x="6718300" y="2406650"/>
          <p14:tracePt t="117341" x="6877050" y="2279650"/>
          <p14:tracePt t="117359" x="6978650" y="2197100"/>
          <p14:tracePt t="117377" x="7042150" y="2127250"/>
          <p14:tracePt t="117391" x="7092950" y="2044700"/>
          <p14:tracePt t="117408" x="7118350" y="1968500"/>
          <p14:tracePt t="117425" x="7137400" y="1924050"/>
          <p14:tracePt t="117441" x="7137400" y="1873250"/>
          <p14:tracePt t="117441" x="7137400" y="1847850"/>
          <p14:tracePt t="117459" x="7137400" y="1803400"/>
          <p14:tracePt t="117475" x="7092950" y="1746250"/>
          <p14:tracePt t="117492" x="7048500" y="1689100"/>
          <p14:tracePt t="117507" x="6972300" y="1625600"/>
          <p14:tracePt t="117525" x="6877050" y="1549400"/>
          <p14:tracePt t="117541" x="6756400" y="1466850"/>
          <p14:tracePt t="117557" x="6597650" y="1397000"/>
          <p14:tracePt t="117575" x="6413500" y="1333500"/>
          <p14:tracePt t="117591" x="6134100" y="1257300"/>
          <p14:tracePt t="117608" x="5924550" y="1212850"/>
          <p14:tracePt t="117625" x="5689600" y="1181100"/>
          <p14:tracePt t="117642" x="5422900" y="1155700"/>
          <p14:tracePt t="117658" x="5118100" y="1123950"/>
          <p14:tracePt t="117675" x="4826000" y="1123950"/>
          <p14:tracePt t="117692" x="4375150" y="1174750"/>
          <p14:tracePt t="117709" x="4083050" y="1231900"/>
          <p14:tracePt t="117725" x="3790950" y="1301750"/>
          <p14:tracePt t="117741" x="3536950" y="1403350"/>
          <p14:tracePt t="117759" x="3314700" y="1504950"/>
          <p14:tracePt t="117775" x="3111500" y="1625600"/>
          <p14:tracePt t="117792" x="2940050" y="1733550"/>
          <p14:tracePt t="117808" x="2762250" y="1924050"/>
          <p14:tracePt t="117825" x="2679700" y="2044700"/>
          <p14:tracePt t="117843" x="2622550" y="2152650"/>
          <p14:tracePt t="117858" x="2578100" y="2235200"/>
          <p14:tracePt t="117875" x="2552700" y="2298700"/>
          <p14:tracePt t="117892" x="2533650" y="2343150"/>
          <p14:tracePt t="117908" x="2520950" y="2374900"/>
          <p14:tracePt t="117925" x="2520950" y="2400300"/>
          <p14:tracePt t="117925" x="2520950" y="2406650"/>
          <p14:tracePt t="117943" x="2520950" y="2425700"/>
          <p14:tracePt t="117958" x="2533650" y="2432050"/>
          <p14:tracePt t="117975" x="2552700" y="2451100"/>
          <p14:tracePt t="117992" x="2584450" y="2470150"/>
          <p14:tracePt t="118008" x="2616200" y="2482850"/>
          <p14:tracePt t="118025" x="2635250" y="2495550"/>
          <p14:tracePt t="118043" x="2647950" y="2514600"/>
          <p14:tracePt t="118059" x="2660650" y="2527300"/>
          <p14:tracePt t="118075" x="2673350" y="2540000"/>
          <p14:tracePt t="118092" x="2679700" y="2540000"/>
          <p14:tracePt t="118152" x="2679700" y="2546350"/>
          <p14:tracePt t="118330" x="2686050" y="2546350"/>
          <p14:tracePt t="118488" x="0" y="0"/>
        </p14:tracePtLst>
        <p14:tracePtLst>
          <p14:tracePt t="121855" x="4165600" y="2540000"/>
          <p14:tracePt t="121894" x="4165600" y="2533650"/>
          <p14:tracePt t="121940" x="4171950" y="2527300"/>
          <p14:tracePt t="121948" x="4178300" y="2520950"/>
          <p14:tracePt t="121956" x="4178300" y="2508250"/>
          <p14:tracePt t="121965" x="4178300" y="2501900"/>
          <p14:tracePt t="121982" x="4178300" y="2495550"/>
          <p14:tracePt t="122015" x="4171950" y="2495550"/>
          <p14:tracePt t="122018" x="4159250" y="2495550"/>
          <p14:tracePt t="122034" x="4146550" y="2495550"/>
          <p14:tracePt t="122050" x="4133850" y="2489200"/>
          <p14:tracePt t="122066" x="4121150" y="2482850"/>
          <p14:tracePt t="122088" x="4108450" y="2476500"/>
          <p14:tracePt t="122104" x="4089400" y="2470150"/>
          <p14:tracePt t="122120" x="4044950" y="2451100"/>
          <p14:tracePt t="122136" x="4000500" y="2438400"/>
          <p14:tracePt t="122150" x="3956050" y="2425700"/>
          <p14:tracePt t="122166" x="3879850" y="2406650"/>
          <p14:tracePt t="122190" x="3835400" y="2400300"/>
          <p14:tracePt t="122206" x="3790950" y="2393950"/>
          <p14:tracePt t="122215" x="3746500" y="2387600"/>
          <p14:tracePt t="122233" x="3702050" y="2374900"/>
          <p14:tracePt t="122248" x="3663950" y="2362200"/>
          <p14:tracePt t="122266" x="3644900" y="2362200"/>
          <p14:tracePt t="122283" x="3632200" y="2362200"/>
          <p14:tracePt t="122299" x="3619500" y="2362200"/>
          <p14:tracePt t="122316" x="3606800" y="2362200"/>
          <p14:tracePt t="122333" x="3581400" y="2362200"/>
          <p14:tracePt t="122349" x="3562350" y="2362200"/>
          <p14:tracePt t="122366" x="3549650" y="2362200"/>
          <p14:tracePt t="122383" x="3543300" y="2362200"/>
          <p14:tracePt t="122399" x="3524250" y="2362200"/>
          <p14:tracePt t="122416" x="3511550" y="2362200"/>
          <p14:tracePt t="122433" x="3498850" y="2374900"/>
          <p14:tracePt t="122449" x="3486150" y="2393950"/>
          <p14:tracePt t="122466" x="3467100" y="2413000"/>
          <p14:tracePt t="122482" x="3454400" y="2451100"/>
          <p14:tracePt t="122499" x="3429000" y="2501900"/>
          <p14:tracePt t="122517" x="3416300" y="2540000"/>
          <p14:tracePt t="122534" x="3403600" y="2584450"/>
          <p14:tracePt t="122549" x="3397250" y="2603500"/>
          <p14:tracePt t="122566" x="3390900" y="2635250"/>
          <p14:tracePt t="122584" x="3384550" y="2654300"/>
          <p14:tracePt t="122600" x="3378200" y="2673350"/>
          <p14:tracePt t="122616" x="3378200" y="2679700"/>
          <p14:tracePt t="122633" x="3378200" y="2698750"/>
          <p14:tracePt t="122649" x="3378200" y="2711450"/>
          <p14:tracePt t="122667" x="3378200" y="2730500"/>
          <p14:tracePt t="122683" x="3378200" y="2743200"/>
          <p14:tracePt t="122700" x="3384550" y="2749550"/>
          <p14:tracePt t="122716" x="3390900" y="2755900"/>
          <p14:tracePt t="122716" x="3390900" y="2762250"/>
          <p14:tracePt t="122735" x="3397250" y="2774950"/>
          <p14:tracePt t="122788" x="3397250" y="2781300"/>
          <p14:tracePt t="122809" x="3397250" y="2787650"/>
          <p14:tracePt t="122810" x="3403600" y="2794000"/>
          <p14:tracePt t="122816" x="3409950" y="2800350"/>
          <p14:tracePt t="122833" x="3422650" y="2813050"/>
          <p14:tracePt t="122849" x="3435350" y="2813050"/>
          <p14:tracePt t="122868" x="3441700" y="2813050"/>
          <p14:tracePt t="122884" x="3460750" y="2813050"/>
          <p14:tracePt t="122900" x="3467100" y="2806700"/>
          <p14:tracePt t="122917" x="3486150" y="2794000"/>
          <p14:tracePt t="122934" x="3517900" y="2781300"/>
          <p14:tracePt t="122950" x="3543300" y="2762250"/>
          <p14:tracePt t="122967" x="3587750" y="2743200"/>
          <p14:tracePt t="122985" x="3606800" y="2730500"/>
          <p14:tracePt t="123000" x="3613150" y="2724150"/>
          <p14:tracePt t="123017" x="3638550" y="2698750"/>
          <p14:tracePt t="123034" x="3644900" y="2692400"/>
          <p14:tracePt t="123050" x="3657600" y="2679700"/>
          <p14:tracePt t="123067" x="3670300" y="2660650"/>
          <p14:tracePt t="123085" x="3676650" y="2647950"/>
          <p14:tracePt t="123101" x="3676650" y="2635250"/>
          <p14:tracePt t="123178" x="3676650" y="2628900"/>
          <p14:tracePt t="123194" x="3663950" y="2622550"/>
          <p14:tracePt t="123202" x="3644900" y="2609850"/>
          <p14:tracePt t="123202" x="3594100" y="2597150"/>
          <p14:tracePt t="123217" x="3556000" y="2597150"/>
          <p14:tracePt t="123235" x="3511550" y="2597150"/>
          <p14:tracePt t="123251" x="3467100" y="2603500"/>
          <p14:tracePt t="123267" x="3422650" y="2622550"/>
          <p14:tracePt t="123284" x="3378200" y="2635250"/>
          <p14:tracePt t="123301" x="3327400" y="2654300"/>
          <p14:tracePt t="123319" x="3321050" y="2660650"/>
          <p14:tracePt t="123335" x="3314700" y="2660650"/>
          <p14:tracePt t="123434" x="3314700" y="2667000"/>
          <p14:tracePt t="123436" x="3327400" y="2673350"/>
          <p14:tracePt t="123452" x="3340100" y="2673350"/>
          <p14:tracePt t="123452" x="3409950" y="2673350"/>
          <p14:tracePt t="123468" x="3498850" y="2673350"/>
          <p14:tracePt t="123485" x="3562350" y="2654300"/>
          <p14:tracePt t="123501" x="3606800" y="2641600"/>
          <p14:tracePt t="123517" x="3644900" y="2628900"/>
          <p14:tracePt t="123535" x="3657600" y="2622550"/>
          <p14:tracePt t="123552" x="3663950" y="2622550"/>
          <p14:tracePt t="123721" x="3663950" y="2616200"/>
          <p14:tracePt t="123746" x="3657600" y="2616200"/>
          <p14:tracePt t="123862" x="3651250" y="2616200"/>
          <p14:tracePt t="123878" x="3644900" y="2616200"/>
          <p14:tracePt t="123886" x="3638550" y="2616200"/>
          <p14:tracePt t="123887" x="3632200" y="2616200"/>
          <p14:tracePt t="123901" x="3619500" y="2622550"/>
          <p14:tracePt t="123919" x="3613150" y="2628900"/>
          <p14:tracePt t="123935" x="3606800" y="2635250"/>
          <p14:tracePt t="123952" x="3600450" y="2641600"/>
          <p14:tracePt t="123969" x="3594100" y="2647950"/>
          <p14:tracePt t="124050" x="3594100" y="2654300"/>
          <p14:tracePt t="124064" x="3594100" y="2660650"/>
          <p14:tracePt t="124088" x="3594100" y="2667000"/>
          <p14:tracePt t="124166" x="3594100" y="2673350"/>
          <p14:tracePt t="124198" x="3600450" y="2673350"/>
          <p14:tracePt t="124212" x="3606800" y="2673350"/>
          <p14:tracePt t="124306" x="3613150" y="2673350"/>
          <p14:tracePt t="124352" x="3619500" y="2673350"/>
          <p14:tracePt t="124392" x="3619500" y="2679700"/>
          <p14:tracePt t="124422" x="3619500" y="2705100"/>
          <p14:tracePt t="124430" x="3619500" y="2755900"/>
          <p14:tracePt t="124438" x="3619500" y="2838450"/>
          <p14:tracePt t="124452" x="3619500" y="2933700"/>
          <p14:tracePt t="124454" x="3632200" y="3200400"/>
          <p14:tracePt t="124454" x="3632200" y="3365500"/>
          <p14:tracePt t="124470" x="3575050" y="3683000"/>
          <p14:tracePt t="124487" x="3556000" y="3892550"/>
          <p14:tracePt t="124503" x="3549650" y="3956050"/>
          <p14:tracePt t="124520" x="3549650" y="3975100"/>
          <p14:tracePt t="124556" x="3549650" y="3981450"/>
          <p14:tracePt t="124578" x="3543300" y="3987800"/>
          <p14:tracePt t="124578" x="3536950" y="3994150"/>
          <p14:tracePt t="124587" x="3530600" y="4006850"/>
          <p14:tracePt t="124603" x="3517900" y="4013200"/>
          <p14:tracePt t="124620" x="3511550" y="4025900"/>
          <p14:tracePt t="124638" x="3505200" y="4038600"/>
          <p14:tracePt t="124653" x="3492500" y="4057650"/>
          <p14:tracePt t="124670" x="3479800" y="4102100"/>
          <p14:tracePt t="124686" x="3467100" y="4146550"/>
          <p14:tracePt t="124686" x="3454400" y="4165600"/>
          <p14:tracePt t="124704" x="3441700" y="4197350"/>
          <p14:tracePt t="124720" x="3441700" y="4210050"/>
          <p14:tracePt t="124737" x="3435350" y="4222750"/>
          <p14:tracePt t="124753" x="3435350" y="4229100"/>
          <p14:tracePt t="124770" x="3429000" y="4248150"/>
          <p14:tracePt t="124787" x="3409950" y="4298950"/>
          <p14:tracePt t="124804" x="3397250" y="4318000"/>
          <p14:tracePt t="124820" x="3397250" y="4330700"/>
          <p14:tracePt t="124837" x="3390900" y="4337050"/>
          <p14:tracePt t="124853" x="3390900" y="4343400"/>
          <p14:tracePt t="124990" x="3397250" y="4343400"/>
          <p14:tracePt t="124999" x="3403600" y="4337050"/>
          <p14:tracePt t="125006" x="3409950" y="4330700"/>
          <p14:tracePt t="125006" x="3409950" y="4324350"/>
          <p14:tracePt t="125038" x="3416300" y="4324350"/>
          <p14:tracePt t="125062" x="3416300" y="4318000"/>
          <p14:tracePt t="125100" x="3422650" y="4311650"/>
          <p14:tracePt t="125179" x="3429000" y="4305300"/>
          <p14:tracePt t="125194" x="3429000" y="4298950"/>
          <p14:tracePt t="125203" x="3435350" y="4298950"/>
          <p14:tracePt t="125241" x="3441700" y="4298950"/>
          <p14:tracePt t="125278" x="3448050" y="4298950"/>
          <p14:tracePt t="125356" x="3454400" y="4298950"/>
          <p14:tracePt t="125363" x="3460750" y="4298950"/>
          <p14:tracePt t="125396" x="3467100" y="4298950"/>
          <p14:tracePt t="125404" x="3473450" y="4298950"/>
          <p14:tracePt t="125434" x="3479800" y="4298950"/>
          <p14:tracePt t="125450" x="3479800" y="4305300"/>
          <p14:tracePt t="125458" x="3486150" y="4305300"/>
          <p14:tracePt t="125474" x="3486150" y="4311650"/>
          <p14:tracePt t="125489" x="3492500" y="4311650"/>
          <p14:tracePt t="125512" x="3505200" y="4311650"/>
          <p14:tracePt t="125518" x="3511550" y="4311650"/>
          <p14:tracePt t="125521" x="3543300" y="4286250"/>
          <p14:tracePt t="125538" x="3587750" y="4216400"/>
          <p14:tracePt t="125556" x="3625850" y="4108450"/>
          <p14:tracePt t="125571" x="3644900" y="3981450"/>
          <p14:tracePt t="125588" x="3644900" y="3860800"/>
          <p14:tracePt t="125605" x="3619500" y="3708400"/>
          <p14:tracePt t="125605" x="3619500" y="3651250"/>
          <p14:tracePt t="125622" x="3619500" y="3524250"/>
          <p14:tracePt t="125638" x="3619500" y="3416300"/>
          <p14:tracePt t="125654" x="3619500" y="3333750"/>
          <p14:tracePt t="125671" x="3619500" y="3219450"/>
          <p14:tracePt t="125688" x="3613150" y="3124200"/>
          <p14:tracePt t="125704" x="3594100" y="3048000"/>
          <p14:tracePt t="125721" x="3587750" y="2959100"/>
          <p14:tracePt t="125740" x="3587750" y="2895600"/>
          <p14:tracePt t="125755" x="3587750" y="2832100"/>
          <p14:tracePt t="125771" x="3587750" y="2794000"/>
          <p14:tracePt t="125788" x="3587750" y="2774950"/>
          <p14:tracePt t="125805" x="3587750" y="2762250"/>
          <p14:tracePt t="125822" x="3587750" y="2749550"/>
          <p14:tracePt t="125839" x="3587750" y="2724150"/>
          <p14:tracePt t="125855" x="3587750" y="2698750"/>
          <p14:tracePt t="125871" x="3587750" y="2686050"/>
          <p14:tracePt t="125888" x="3594100" y="2679700"/>
          <p14:tracePt t="126010" x="3594100" y="2686050"/>
          <p14:tracePt t="126018" x="3600450" y="2698750"/>
          <p14:tracePt t="126031" x="3606800" y="2711450"/>
          <p14:tracePt t="126031" x="3613150" y="2724150"/>
          <p14:tracePt t="126039" x="3625850" y="2749550"/>
          <p14:tracePt t="126039" x="3632200" y="2768600"/>
          <p14:tracePt t="126056" x="3644900" y="2774950"/>
          <p14:tracePt t="126072" x="3651250" y="2781300"/>
          <p14:tracePt t="126088" x="3657600" y="2787650"/>
          <p14:tracePt t="126106" x="3663950" y="2794000"/>
          <p14:tracePt t="126123" x="3676650" y="2806700"/>
          <p14:tracePt t="126139" x="3689350" y="2819400"/>
          <p14:tracePt t="126155" x="3695700" y="2832100"/>
          <p14:tracePt t="126155" x="3702050" y="2838450"/>
          <p14:tracePt t="126174" x="3708400" y="2838450"/>
          <p14:tracePt t="126189" x="3727450" y="2863850"/>
          <p14:tracePt t="126205" x="3727450" y="2870200"/>
          <p14:tracePt t="126222" x="3733800" y="2870200"/>
          <p14:tracePt t="126268" x="3740150" y="2870200"/>
          <p14:tracePt t="126274" x="3746500" y="2863850"/>
          <p14:tracePt t="126282" x="3752850" y="2844800"/>
          <p14:tracePt t="126290" x="3765550" y="2800350"/>
          <p14:tracePt t="126290" x="3778250" y="2774950"/>
          <p14:tracePt t="126306" x="3790950" y="2730500"/>
          <p14:tracePt t="126323" x="3797300" y="2686050"/>
          <p14:tracePt t="126339" x="3797300" y="2654300"/>
          <p14:tracePt t="126356" x="3797300" y="2616200"/>
          <p14:tracePt t="126372" x="3797300" y="2571750"/>
          <p14:tracePt t="126389" x="3790950" y="2527300"/>
          <p14:tracePt t="126406" x="3765550" y="2476500"/>
          <p14:tracePt t="126423" x="3746500" y="2451100"/>
          <p14:tracePt t="126439" x="3708400" y="2438400"/>
          <p14:tracePt t="126456" x="3702050" y="2432050"/>
          <p14:tracePt t="126472" x="3695700" y="2425700"/>
          <p14:tracePt t="126489" x="3683000" y="2425700"/>
          <p14:tracePt t="126507" x="3657600" y="2432050"/>
          <p14:tracePt t="126523" x="3575050" y="2508250"/>
          <p14:tracePt t="126541" x="3498850" y="2578100"/>
          <p14:tracePt t="126556" x="3429000" y="2679700"/>
          <p14:tracePt t="126573" x="3378200" y="2762250"/>
          <p14:tracePt t="126590" x="3333750" y="2838450"/>
          <p14:tracePt t="126606" x="3314700" y="2901950"/>
          <p14:tracePt t="126623" x="3289300" y="2990850"/>
          <p14:tracePt t="126641" x="3282950" y="3041650"/>
          <p14:tracePt t="126657" x="3282950" y="3092450"/>
          <p14:tracePt t="126673" x="3282950" y="3149600"/>
          <p14:tracePt t="126690" x="3302000" y="3206750"/>
          <p14:tracePt t="126706" x="3314700" y="3263900"/>
          <p14:tracePt t="126723" x="3340100" y="3308350"/>
          <p14:tracePt t="126741" x="3352800" y="3327400"/>
          <p14:tracePt t="126756" x="3371850" y="3346450"/>
          <p14:tracePt t="126773" x="3378200" y="3352800"/>
          <p14:tracePt t="126790" x="3397250" y="3365500"/>
          <p14:tracePt t="126808" x="3435350" y="3371850"/>
          <p14:tracePt t="126824" x="3479800" y="3384550"/>
          <p14:tracePt t="126840" x="3543300" y="3371850"/>
          <p14:tracePt t="126857" x="3657600" y="3314700"/>
          <p14:tracePt t="126874" x="3708400" y="3251200"/>
          <p14:tracePt t="126890" x="3765550" y="3136900"/>
          <p14:tracePt t="126906" x="3816350" y="2990850"/>
          <p14:tracePt t="126924" x="3835400" y="2851150"/>
          <p14:tracePt t="126941" x="3835400" y="2736850"/>
          <p14:tracePt t="126958" x="3835400" y="2667000"/>
          <p14:tracePt t="126974" x="3829050" y="2584450"/>
          <p14:tracePt t="126991" x="3816350" y="2540000"/>
          <p14:tracePt t="127007" x="3803650" y="2527300"/>
          <p14:tracePt t="127025" x="3790950" y="2514600"/>
          <p14:tracePt t="127041" x="3771900" y="2501900"/>
          <p14:tracePt t="127057" x="3752850" y="2495550"/>
          <p14:tracePt t="127074" x="3740150" y="2495550"/>
          <p14:tracePt t="127090" x="3733800" y="2495550"/>
          <p14:tracePt t="127107" x="3676650" y="2520950"/>
          <p14:tracePt t="127124" x="3638550" y="2565400"/>
          <p14:tracePt t="127140" x="3600450" y="2603500"/>
          <p14:tracePt t="127157" x="3575050" y="2647950"/>
          <p14:tracePt t="127174" x="3556000" y="2679700"/>
          <p14:tracePt t="127190" x="3536950" y="2717800"/>
          <p14:tracePt t="127209" x="3524250" y="2730500"/>
          <p14:tracePt t="127225" x="3517900" y="2743200"/>
          <p14:tracePt t="127240" x="3517900" y="2749550"/>
          <p14:tracePt t="127258" x="3517900" y="2755900"/>
          <p14:tracePt t="127410" x="3524250" y="2755900"/>
          <p14:tracePt t="127418" x="3536950" y="2749550"/>
          <p14:tracePt t="127428" x="3562350" y="2730500"/>
          <p14:tracePt t="127442" x="3594100" y="2711450"/>
          <p14:tracePt t="127442" x="3606800" y="2692400"/>
          <p14:tracePt t="127442" x="3619500" y="2686050"/>
          <p14:tracePt t="127458" x="3632200" y="2667000"/>
          <p14:tracePt t="127475" x="3644900" y="2654300"/>
          <p14:tracePt t="127492" x="3644900" y="2647950"/>
          <p14:tracePt t="127537" x="3651250" y="2647950"/>
          <p14:tracePt t="127574" x="3657600" y="2641600"/>
          <p14:tracePt t="127574" x="3663950" y="2635250"/>
          <p14:tracePt t="127590" x="3683000" y="2622550"/>
          <p14:tracePt t="127598" x="3708400" y="2616200"/>
          <p14:tracePt t="127606" x="3740150" y="2603500"/>
          <p14:tracePt t="127611" x="3784600" y="2590800"/>
          <p14:tracePt t="127625" x="3816350" y="2584450"/>
          <p14:tracePt t="127641" x="3829050" y="2578100"/>
          <p14:tracePt t="127658" x="3841750" y="2578100"/>
          <p14:tracePt t="127675" x="3860800" y="2578100"/>
          <p14:tracePt t="127714" x="3867150" y="2578100"/>
          <p14:tracePt t="127725" x="3873500" y="2578100"/>
          <p14:tracePt t="127746" x="3873500" y="2584450"/>
          <p14:tracePt t="127754" x="3879850" y="2590800"/>
          <p14:tracePt t="127754" x="3886200" y="2597150"/>
          <p14:tracePt t="127760" x="3892550" y="2597150"/>
          <p14:tracePt t="127775" x="3911600" y="2616200"/>
          <p14:tracePt t="127793" x="3917950" y="2628900"/>
          <p14:tracePt t="127809" x="3930650" y="2641600"/>
          <p14:tracePt t="127825" x="3943350" y="2660650"/>
          <p14:tracePt t="127841" x="3956050" y="2686050"/>
          <p14:tracePt t="127858" x="3968750" y="2724150"/>
          <p14:tracePt t="127875" x="3981450" y="2774950"/>
          <p14:tracePt t="127892" x="4006850" y="2870200"/>
          <p14:tracePt t="127909" x="4032250" y="2933700"/>
          <p14:tracePt t="127925" x="4044950" y="2978150"/>
          <p14:tracePt t="127942" x="4057650" y="3003550"/>
          <p14:tracePt t="127958" x="4064000" y="3016250"/>
          <p14:tracePt t="127976" x="4070350" y="3022600"/>
          <p14:tracePt t="127992" x="4070350" y="3028950"/>
          <p14:tracePt t="128072" x="4076700" y="3028950"/>
          <p14:tracePt t="128080" x="4095750" y="3016250"/>
          <p14:tracePt t="128088" x="4121150" y="3003550"/>
          <p14:tracePt t="128096" x="4159250" y="2946400"/>
          <p14:tracePt t="128109" x="4197350" y="2889250"/>
          <p14:tracePt t="128127" x="4203700" y="2882900"/>
          <p14:tracePt t="128143" x="4216400" y="2851150"/>
          <p14:tracePt t="128160" x="4222750" y="2838450"/>
          <p14:tracePt t="128176" x="4229100" y="2825750"/>
          <p14:tracePt t="128193" x="4229100" y="2813050"/>
          <p14:tracePt t="128209" x="4229100" y="2806700"/>
          <p14:tracePt t="128492" x="4222750" y="2825750"/>
          <p14:tracePt t="128500" x="4203700" y="2851150"/>
          <p14:tracePt t="128509" x="4197350" y="2863850"/>
          <p14:tracePt t="128513" x="4171950" y="2882900"/>
          <p14:tracePt t="128526" x="4152900" y="2895600"/>
          <p14:tracePt t="128544" x="4133850" y="2908300"/>
          <p14:tracePt t="128560" x="4121150" y="2908300"/>
          <p14:tracePt t="128648" x="4114800" y="2908300"/>
          <p14:tracePt t="128726" x="4121150" y="2908300"/>
          <p14:tracePt t="128736" x="4127500" y="2901950"/>
          <p14:tracePt t="128742" x="4140200" y="2895600"/>
          <p14:tracePt t="128752" x="4146550" y="2889250"/>
          <p14:tracePt t="128760" x="4152900" y="2882900"/>
          <p14:tracePt t="128777" x="4165600" y="2876550"/>
          <p14:tracePt t="128794" x="4178300" y="2876550"/>
          <p14:tracePt t="128810" x="4197350" y="2876550"/>
          <p14:tracePt t="128827" x="4210050" y="2876550"/>
          <p14:tracePt t="128844" x="4216400" y="2876550"/>
          <p14:tracePt t="128862" x="4229100" y="2876550"/>
          <p14:tracePt t="128929" x="4235450" y="2876550"/>
          <p14:tracePt t="129006" x="4241800" y="2882900"/>
          <p14:tracePt t="129006" x="4254500" y="2882900"/>
          <p14:tracePt t="129030" x="4267200" y="2889250"/>
          <p14:tracePt t="129038" x="4279900" y="2895600"/>
          <p14:tracePt t="129044" x="4292600" y="2901950"/>
          <p14:tracePt t="129059" x="4305300" y="2901950"/>
          <p14:tracePt t="129077" x="4305300" y="2908300"/>
          <p14:tracePt t="129078" x="4318000" y="2908300"/>
          <p14:tracePt t="129094" x="4330700" y="2908300"/>
          <p14:tracePt t="129110" x="4337050" y="2914650"/>
          <p14:tracePt t="129128" x="4343400" y="2921000"/>
          <p14:tracePt t="129144" x="4362450" y="2927350"/>
          <p14:tracePt t="129160" x="4381500" y="2933700"/>
          <p14:tracePt t="129179" x="4394200" y="2933700"/>
          <p14:tracePt t="129380" x="4394200" y="2946400"/>
          <p14:tracePt t="129389" x="4387850" y="2971800"/>
          <p14:tracePt t="129396" x="4368800" y="3022600"/>
          <p14:tracePt t="129397" x="4330700" y="3143250"/>
          <p14:tracePt t="129411" x="4311650" y="3244850"/>
          <p14:tracePt t="129428" x="4292600" y="3295650"/>
          <p14:tracePt t="129445" x="4292600" y="3314700"/>
          <p14:tracePt t="129461" x="4292600" y="3321050"/>
          <p14:tracePt t="129478" x="4292600" y="3327400"/>
          <p14:tracePt t="129520" x="4292600" y="3333750"/>
          <p14:tracePt t="129528" x="4298950" y="3352800"/>
          <p14:tracePt t="129545" x="4305300" y="3359150"/>
          <p14:tracePt t="129545" x="4311650" y="3378200"/>
          <p14:tracePt t="129561" x="4324350" y="3409950"/>
          <p14:tracePt t="129578" x="4343400" y="3441700"/>
          <p14:tracePt t="129595" x="4349750" y="3448050"/>
          <p14:tracePt t="129611" x="4362450" y="3467100"/>
          <p14:tracePt t="129629" x="4368800" y="3479800"/>
          <p14:tracePt t="129644" x="4375150" y="3492500"/>
          <p14:tracePt t="129661" x="4381500" y="3505200"/>
          <p14:tracePt t="129678" x="4387850" y="3511550"/>
          <p14:tracePt t="129694" x="4394200" y="3511550"/>
          <p14:tracePt t="129711" x="4400550" y="3511550"/>
          <p14:tracePt t="129729" x="4406900" y="3517900"/>
          <p14:tracePt t="129729" x="4413250" y="3517900"/>
          <p14:tracePt t="129746" x="4419600" y="3524250"/>
          <p14:tracePt t="129846" x="4425950" y="3524250"/>
          <p14:tracePt t="129853" x="4432300" y="3524250"/>
          <p14:tracePt t="129862" x="4438650" y="3524250"/>
          <p14:tracePt t="129871" x="4445000" y="3524250"/>
          <p14:tracePt t="129916" x="4451350" y="3530600"/>
          <p14:tracePt t="129924" x="4457700" y="3530600"/>
          <p14:tracePt t="129932" x="4464050" y="3536950"/>
          <p14:tracePt t="129940" x="4483100" y="3536950"/>
          <p14:tracePt t="129948" x="4508500" y="3543300"/>
          <p14:tracePt t="129962" x="4572000" y="3549650"/>
          <p14:tracePt t="129978" x="4654550" y="3549650"/>
          <p14:tracePt t="129995" x="4768850" y="3549650"/>
          <p14:tracePt t="130015" x="4883150" y="3530600"/>
          <p14:tracePt t="130031" x="4972050" y="3505200"/>
          <p14:tracePt t="130047" x="5016500" y="3486150"/>
          <p14:tracePt t="130047" x="5029200" y="3479800"/>
          <p14:tracePt t="130064" x="5035550" y="3473450"/>
          <p14:tracePt t="130078" x="5054600" y="3435350"/>
          <p14:tracePt t="130096" x="5073650" y="3390900"/>
          <p14:tracePt t="130112" x="5086350" y="3346450"/>
          <p14:tracePt t="130129" x="5092700" y="3302000"/>
          <p14:tracePt t="130146" x="5111750" y="3251200"/>
          <p14:tracePt t="130162" x="5118100" y="3194050"/>
          <p14:tracePt t="130179" x="5118100" y="3130550"/>
          <p14:tracePt t="130195" x="5111750" y="3098800"/>
          <p14:tracePt t="130212" x="5099050" y="3086100"/>
          <p14:tracePt t="130232" x="5086350" y="3073400"/>
          <p14:tracePt t="130246" x="5067300" y="3060700"/>
          <p14:tracePt t="130262" x="5035550" y="3048000"/>
          <p14:tracePt t="130279" x="4972050" y="3028950"/>
          <p14:tracePt t="130296" x="4838700" y="2997200"/>
          <p14:tracePt t="130313" x="4654550" y="2971800"/>
          <p14:tracePt t="130329" x="4572000" y="2959100"/>
          <p14:tracePt t="130346" x="4457700" y="2984500"/>
          <p14:tracePt t="130363" x="4362450" y="3028950"/>
          <p14:tracePt t="130380" x="4279900" y="3105150"/>
          <p14:tracePt t="130396" x="4216400" y="3181350"/>
          <p14:tracePt t="130412" x="4140200" y="3270250"/>
          <p14:tracePt t="130430" x="4102100" y="3340100"/>
          <p14:tracePt t="130446" x="4076700" y="3403600"/>
          <p14:tracePt t="130462" x="4064000" y="3467100"/>
          <p14:tracePt t="130479" x="4057650" y="3543300"/>
          <p14:tracePt t="130496" x="4044950" y="3600450"/>
          <p14:tracePt t="130513" x="4057650" y="3663950"/>
          <p14:tracePt t="130530" x="4108450" y="3733800"/>
          <p14:tracePt t="130547" x="4191000" y="3759200"/>
          <p14:tracePt t="130564" x="4311650" y="3771900"/>
          <p14:tracePt t="130579" x="4502150" y="3771900"/>
          <p14:tracePt t="130596" x="4718050" y="3752850"/>
          <p14:tracePt t="130613" x="4902200" y="3721100"/>
          <p14:tracePt t="130631" x="5048250" y="3657600"/>
          <p14:tracePt t="130646" x="5156200" y="3600450"/>
          <p14:tracePt t="130663" x="5226050" y="3549650"/>
          <p14:tracePt t="130679" x="5245100" y="3498850"/>
          <p14:tracePt t="130696" x="5264150" y="3448050"/>
          <p14:tracePt t="130713" x="5270500" y="3403600"/>
          <p14:tracePt t="130730" x="5270500" y="3359150"/>
          <p14:tracePt t="130747" x="5264150" y="3327400"/>
          <p14:tracePt t="130763" x="5226050" y="3276600"/>
          <p14:tracePt t="130781" x="5168900" y="3225800"/>
          <p14:tracePt t="130797" x="5086350" y="3168650"/>
          <p14:tracePt t="130814" x="4940300" y="3105150"/>
          <p14:tracePt t="130830" x="4756150" y="3041650"/>
          <p14:tracePt t="130846" x="4533900" y="2984500"/>
          <p14:tracePt t="130863" x="4356100" y="2965450"/>
          <p14:tracePt t="130880" x="4216400" y="2965450"/>
          <p14:tracePt t="130897" x="4171950" y="2990850"/>
          <p14:tracePt t="130915" x="4102100" y="3041650"/>
          <p14:tracePt t="130930" x="4000500" y="3130550"/>
          <p14:tracePt t="130946" x="3886200" y="3244850"/>
          <p14:tracePt t="130963" x="3797300" y="3352800"/>
          <p14:tracePt t="130980" x="3765550" y="3409950"/>
          <p14:tracePt t="130997" x="3759200" y="3460750"/>
          <p14:tracePt t="131015" x="3759200" y="3492500"/>
          <p14:tracePt t="131031" x="3765550" y="3524250"/>
          <p14:tracePt t="131047" x="3784600" y="3562350"/>
          <p14:tracePt t="131063" x="3835400" y="3600450"/>
          <p14:tracePt t="131080" x="3886200" y="3619500"/>
          <p14:tracePt t="131097" x="4032250" y="3651250"/>
          <p14:tracePt t="131115" x="4197350" y="3651250"/>
          <p14:tracePt t="131131" x="4394200" y="3600450"/>
          <p14:tracePt t="131148" x="4603750" y="3536950"/>
          <p14:tracePt t="131164" x="4718050" y="3473450"/>
          <p14:tracePt t="131180" x="4794250" y="3403600"/>
          <p14:tracePt t="131197" x="4845050" y="3327400"/>
          <p14:tracePt t="131214" x="4864100" y="3276600"/>
          <p14:tracePt t="131214" x="4870450" y="3244850"/>
          <p14:tracePt t="131233" x="4876800" y="3194050"/>
          <p14:tracePt t="131247" x="4876800" y="3149600"/>
          <p14:tracePt t="131265" x="4870450" y="3105150"/>
          <p14:tracePt t="131282" x="4851400" y="3060700"/>
          <p14:tracePt t="131298" x="4813300" y="3016250"/>
          <p14:tracePt t="131314" x="4756150" y="2952750"/>
          <p14:tracePt t="131331" x="4597400" y="2844800"/>
          <p14:tracePt t="131348" x="4451350" y="2781300"/>
          <p14:tracePt t="131364" x="4337050" y="2762250"/>
          <p14:tracePt t="131381" x="4254500" y="2762250"/>
          <p14:tracePt t="131397" x="4171950" y="2794000"/>
          <p14:tracePt t="131414" x="4076700" y="2870200"/>
          <p14:tracePt t="131431" x="3949700" y="2997200"/>
          <p14:tracePt t="131448" x="3797300" y="3244850"/>
          <p14:tracePt t="131465" x="3740150" y="3340100"/>
          <p14:tracePt t="131481" x="3727450" y="3397250"/>
          <p14:tracePt t="131498" x="3727450" y="3429000"/>
          <p14:tracePt t="131515" x="3733800" y="3467100"/>
          <p14:tracePt t="131532" x="3746500" y="3486150"/>
          <p14:tracePt t="131532" x="3752850" y="3498850"/>
          <p14:tracePt t="131565" x="3759200" y="3511550"/>
          <p14:tracePt t="131565" x="3771900" y="3536950"/>
          <p14:tracePt t="131565" x="3790950" y="3543300"/>
          <p14:tracePt t="131582" x="3835400" y="3568700"/>
          <p14:tracePt t="131597" x="3949700" y="3606800"/>
          <p14:tracePt t="131615" x="4140200" y="3625850"/>
          <p14:tracePt t="131632" x="4356100" y="3625850"/>
          <p14:tracePt t="131648" x="4578350" y="3581400"/>
          <p14:tracePt t="131664" x="4724400" y="3517900"/>
          <p14:tracePt t="131681" x="4870450" y="3397250"/>
          <p14:tracePt t="131698" x="4921250" y="3340100"/>
          <p14:tracePt t="131715" x="4940300" y="3295650"/>
          <p14:tracePt t="131732" x="4959350" y="3244850"/>
          <p14:tracePt t="131748" x="4959350" y="3181350"/>
          <p14:tracePt t="131765" x="4953000" y="3130550"/>
          <p14:tracePt t="131781" x="4940300" y="3073400"/>
          <p14:tracePt t="131798" x="4927600" y="3028950"/>
          <p14:tracePt t="131815" x="4889500" y="2965450"/>
          <p14:tracePt t="131831" x="4838700" y="2914650"/>
          <p14:tracePt t="131849" x="4794250" y="2876550"/>
          <p14:tracePt t="131866" x="4749800" y="2844800"/>
          <p14:tracePt t="131882" x="4711700" y="2832100"/>
          <p14:tracePt t="131898" x="4673600" y="2832100"/>
          <p14:tracePt t="131916" x="4629150" y="2832100"/>
          <p14:tracePt t="131932" x="4572000" y="2876550"/>
          <p14:tracePt t="131949" x="4502150" y="2940050"/>
          <p14:tracePt t="131965" x="4419600" y="3060700"/>
          <p14:tracePt t="131982" x="4349750" y="3155950"/>
          <p14:tracePt t="131999" x="4292600" y="3263900"/>
          <p14:tracePt t="132015" x="4203700" y="3441700"/>
          <p14:tracePt t="132033" x="4178300" y="3498850"/>
          <p14:tracePt t="132049" x="4165600" y="3543300"/>
          <p14:tracePt t="132065" x="4159250" y="3581400"/>
          <p14:tracePt t="132082" x="4159250" y="3619500"/>
          <p14:tracePt t="132099" x="4159250" y="3683000"/>
          <p14:tracePt t="132116" x="4159250" y="3746500"/>
          <p14:tracePt t="132132" x="4165600" y="3816350"/>
          <p14:tracePt t="132149" x="4197350" y="3917950"/>
          <p14:tracePt t="132167" x="4241800" y="3962400"/>
          <p14:tracePt t="132182" x="4286250" y="3981450"/>
          <p14:tracePt t="132199" x="4330700" y="3987800"/>
          <p14:tracePt t="132215" x="4406900" y="3956050"/>
          <p14:tracePt t="132233" x="4584700" y="3790950"/>
          <p14:tracePt t="132251" x="4699000" y="3663950"/>
          <p14:tracePt t="132266" x="4781550" y="3543300"/>
          <p14:tracePt t="132282" x="4845050" y="3448050"/>
          <p14:tracePt t="132300" x="4895850" y="3352800"/>
          <p14:tracePt t="132316" x="4927600" y="3282950"/>
          <p14:tracePt t="132332" x="4953000" y="3232150"/>
          <p14:tracePt t="132349" x="4965700" y="3175000"/>
          <p14:tracePt t="132367" x="4978400" y="3124200"/>
          <p14:tracePt t="132382" x="4997450" y="3067050"/>
          <p14:tracePt t="132399" x="4997450" y="3028950"/>
          <p14:tracePt t="132416" x="4997450" y="3016250"/>
          <p14:tracePt t="132433" x="4997450" y="3009900"/>
          <p14:tracePt t="132500" x="4972050" y="2997200"/>
          <p14:tracePt t="132508" x="4940300" y="2990850"/>
          <p14:tracePt t="132516" x="4895850" y="2984500"/>
          <p14:tracePt t="132517" x="4813300" y="2971800"/>
          <p14:tracePt t="132533" x="4692650" y="2971800"/>
          <p14:tracePt t="132550" x="4540250" y="2990850"/>
          <p14:tracePt t="132566" x="4381500" y="3028950"/>
          <p14:tracePt t="132583" x="4305300" y="3079750"/>
          <p14:tracePt t="132600" x="4273550" y="3092450"/>
          <p14:tracePt t="132617" x="4254500" y="3111500"/>
          <p14:tracePt t="132633" x="4229100" y="3149600"/>
          <p14:tracePt t="132650" x="4191000" y="3194050"/>
          <p14:tracePt t="132667" x="4152900" y="3270250"/>
          <p14:tracePt t="132683" x="4102100" y="3390900"/>
          <p14:tracePt t="132700" x="4083050" y="3505200"/>
          <p14:tracePt t="132716" x="4076700" y="3619500"/>
          <p14:tracePt t="132716" x="4095750" y="3676650"/>
          <p14:tracePt t="132735" x="4114800" y="3733800"/>
          <p14:tracePt t="132751" x="4133850" y="3759200"/>
          <p14:tracePt t="132767" x="4152900" y="3771900"/>
          <p14:tracePt t="132784" x="4191000" y="3784600"/>
          <p14:tracePt t="132800" x="4286250" y="3784600"/>
          <p14:tracePt t="132817" x="4451350" y="3771900"/>
          <p14:tracePt t="132817" x="4546600" y="3759200"/>
          <p14:tracePt t="132834" x="4756150" y="3708400"/>
          <p14:tracePt t="132850" x="4940300" y="3619500"/>
          <p14:tracePt t="132868" x="5041900" y="3543300"/>
          <p14:tracePt t="132884" x="5080000" y="3486150"/>
          <p14:tracePt t="132901" x="5092700" y="3441700"/>
          <p14:tracePt t="132917" x="5099050" y="3397250"/>
          <p14:tracePt t="132934" x="5099050" y="3378200"/>
          <p14:tracePt t="132951" x="5092700" y="3359150"/>
          <p14:tracePt t="132968" x="5073650" y="3333750"/>
          <p14:tracePt t="132985" x="5029200" y="3289300"/>
          <p14:tracePt t="133001" x="4946650" y="3219450"/>
          <p14:tracePt t="133018" x="4826000" y="3149600"/>
          <p14:tracePt t="133035" x="4692650" y="3092450"/>
          <p14:tracePt t="133051" x="4546600" y="3054350"/>
          <p14:tracePt t="133068" x="4476750" y="3054350"/>
          <p14:tracePt t="133084" x="4381500" y="3067050"/>
          <p14:tracePt t="133101" x="4311650" y="3098800"/>
          <p14:tracePt t="133118" x="4267200" y="3143250"/>
          <p14:tracePt t="133134" x="4216400" y="3194050"/>
          <p14:tracePt t="133152" x="4178300" y="3289300"/>
          <p14:tracePt t="133168" x="4165600" y="3352800"/>
          <p14:tracePt t="133184" x="4165600" y="3403600"/>
          <p14:tracePt t="133200" x="4184650" y="3467100"/>
          <p14:tracePt t="133218" x="4216400" y="3511550"/>
          <p14:tracePt t="133236" x="4273550" y="3562350"/>
          <p14:tracePt t="133251" x="4343400" y="3606800"/>
          <p14:tracePt t="133268" x="4445000" y="3625850"/>
          <p14:tracePt t="133285" x="4584700" y="3632200"/>
          <p14:tracePt t="133285" x="4667250" y="3632200"/>
          <p14:tracePt t="133302" x="4781550" y="3600450"/>
          <p14:tracePt t="133318" x="4864100" y="3568700"/>
          <p14:tracePt t="133334" x="4921250" y="3517900"/>
          <p14:tracePt t="133351" x="4959350" y="3460750"/>
          <p14:tracePt t="133367" x="4991100" y="3403600"/>
          <p14:tracePt t="133384" x="5003800" y="3359150"/>
          <p14:tracePt t="133401" x="5022850" y="3282950"/>
          <p14:tracePt t="133418" x="5022850" y="3244850"/>
          <p14:tracePt t="133434" x="5022850" y="3219450"/>
          <p14:tracePt t="133452" x="5022850" y="3206750"/>
          <p14:tracePt t="133467" x="5022850" y="3194050"/>
          <p14:tracePt t="133485" x="5022850" y="3187700"/>
          <p14:tracePt t="133604" x="5016500" y="3187700"/>
          <p14:tracePt t="133612" x="5010150" y="3187700"/>
          <p14:tracePt t="133620" x="5003800" y="3187700"/>
          <p14:tracePt t="133627" x="4991100" y="3187700"/>
          <p14:tracePt t="133634" x="4965700" y="3187700"/>
          <p14:tracePt t="133653" x="4953000" y="3187700"/>
          <p14:tracePt t="133668" x="4933950" y="3187700"/>
          <p14:tracePt t="133685" x="4921250" y="3187700"/>
          <p14:tracePt t="133701" x="4908550" y="3187700"/>
          <p14:tracePt t="133718" x="4895850" y="3187700"/>
          <p14:tracePt t="133735" x="4876800" y="3194050"/>
          <p14:tracePt t="134023" x="0" y="0"/>
        </p14:tracePtLst>
        <p14:tracePtLst>
          <p14:tracePt t="134519" x="4826000" y="3486150"/>
          <p14:tracePt t="134563" x="4832350" y="3486150"/>
          <p14:tracePt t="134570" x="4838700" y="3486150"/>
          <p14:tracePt t="134578" x="4851400" y="3486150"/>
          <p14:tracePt t="134594" x="4857750" y="3498850"/>
          <p14:tracePt t="134608" x="4870450" y="3511550"/>
          <p14:tracePt t="134623" x="4883150" y="3524250"/>
          <p14:tracePt t="134640" x="4895850" y="3536950"/>
          <p14:tracePt t="134656" x="4933950" y="3556000"/>
          <p14:tracePt t="134678" x="4997450" y="3556000"/>
          <p14:tracePt t="134686" x="5086350" y="3543300"/>
          <p14:tracePt t="134720" x="5200650" y="3505200"/>
          <p14:tracePt t="134726" x="5295900" y="3460750"/>
          <p14:tracePt t="134737" x="5346700" y="3441700"/>
          <p14:tracePt t="134754" x="5378450" y="3429000"/>
          <p14:tracePt t="134772" x="5397500" y="3409950"/>
          <p14:tracePt t="134787" x="5416550" y="3371850"/>
          <p14:tracePt t="134809" x="5429250" y="3340100"/>
          <p14:tracePt t="134825" x="5435600" y="3308350"/>
          <p14:tracePt t="134842" x="5435600" y="3263900"/>
          <p14:tracePt t="134858" x="5435600" y="3219450"/>
          <p14:tracePt t="134874" x="5435600" y="3194050"/>
          <p14:tracePt t="134888" x="5422900" y="3162300"/>
          <p14:tracePt t="134888" x="5422900" y="3155950"/>
          <p14:tracePt t="134904" x="5416550" y="3149600"/>
          <p14:tracePt t="134937" x="5410200" y="3136900"/>
          <p14:tracePt t="134954" x="5391150" y="3124200"/>
          <p14:tracePt t="134954" x="5314950" y="3117850"/>
          <p14:tracePt t="134970" x="5175250" y="3105150"/>
          <p14:tracePt t="134987" x="5016500" y="3105150"/>
          <p14:tracePt t="135003" x="4711700" y="3086100"/>
          <p14:tracePt t="135021" x="4591050" y="3086100"/>
          <p14:tracePt t="135037" x="4521200" y="3111500"/>
          <p14:tracePt t="135054" x="4476750" y="3143250"/>
          <p14:tracePt t="135070" x="4451350" y="3181350"/>
          <p14:tracePt t="135087" x="4406900" y="3225800"/>
          <p14:tracePt t="135104" x="4387850" y="3270250"/>
          <p14:tracePt t="135120" x="4349750" y="3359150"/>
          <p14:tracePt t="135138" x="4343400" y="3429000"/>
          <p14:tracePt t="135154" x="4356100" y="3543300"/>
          <p14:tracePt t="135170" x="4394200" y="3600450"/>
          <p14:tracePt t="135187" x="4438650" y="3644900"/>
          <p14:tracePt t="135204" x="4521200" y="3683000"/>
          <p14:tracePt t="135222" x="4648200" y="3702050"/>
          <p14:tracePt t="135239" x="4870450" y="3676650"/>
          <p14:tracePt t="135257" x="4965700" y="3619500"/>
          <p14:tracePt t="135271" x="5035550" y="3581400"/>
          <p14:tracePt t="135288" x="5105400" y="3524250"/>
          <p14:tracePt t="135305" x="5175250" y="3473450"/>
          <p14:tracePt t="135321" x="5232400" y="3422650"/>
          <p14:tracePt t="135339" x="5283200" y="3378200"/>
          <p14:tracePt t="135355" x="5327650" y="3327400"/>
          <p14:tracePt t="135371" x="5365750" y="3251200"/>
          <p14:tracePt t="135388" x="5391150" y="3206750"/>
          <p14:tracePt t="135405" x="5397500" y="3162300"/>
          <p14:tracePt t="135422" x="5397500" y="3117850"/>
          <p14:tracePt t="135439" x="5397500" y="3092450"/>
          <p14:tracePt t="135455" x="5397500" y="3079750"/>
          <p14:tracePt t="135455" x="5391150" y="3073400"/>
          <p14:tracePt t="135472" x="5372100" y="3067050"/>
          <p14:tracePt t="135488" x="5327650" y="3054350"/>
          <p14:tracePt t="135504" x="5232400" y="3048000"/>
          <p14:tracePt t="135521" x="5105400" y="3054350"/>
          <p14:tracePt t="135538" x="4940300" y="3086100"/>
          <p14:tracePt t="135555" x="4743450" y="3136900"/>
          <p14:tracePt t="135571" x="4597400" y="3213100"/>
          <p14:tracePt t="135588" x="4432300" y="3384550"/>
          <p14:tracePt t="135605" x="4375150" y="3479800"/>
          <p14:tracePt t="135621" x="4362450" y="3536950"/>
          <p14:tracePt t="135638" x="4362450" y="3575050"/>
          <p14:tracePt t="135655" x="4362450" y="3613150"/>
          <p14:tracePt t="135671" x="4375150" y="3638550"/>
          <p14:tracePt t="135688" x="4394200" y="3657600"/>
          <p14:tracePt t="135705" x="4451350" y="3695700"/>
          <p14:tracePt t="135722" x="4540250" y="3714750"/>
          <p14:tracePt t="135739" x="4692650" y="3714750"/>
          <p14:tracePt t="135755" x="4895850" y="3676650"/>
          <p14:tracePt t="135771" x="5092700" y="3600450"/>
          <p14:tracePt t="135788" x="5257800" y="3498850"/>
          <p14:tracePt t="135805" x="5353050" y="3422650"/>
          <p14:tracePt t="135822" x="5422900" y="3321050"/>
          <p14:tracePt t="135838" x="5435600" y="3276600"/>
          <p14:tracePt t="135855" x="5441950" y="3244850"/>
          <p14:tracePt t="135871" x="5448300" y="3238500"/>
          <p14:tracePt t="135888" x="5448300" y="3232150"/>
          <p14:tracePt t="135905" x="5448300" y="3225800"/>
          <p14:tracePt t="135922" x="5448300" y="3206750"/>
          <p14:tracePt t="135939" x="5410200" y="3175000"/>
          <p14:tracePt t="135956" x="5334000" y="3149600"/>
          <p14:tracePt t="135974" x="5232400" y="3130550"/>
          <p14:tracePt t="135989" x="5092700" y="3117850"/>
          <p14:tracePt t="136006" x="4889500" y="3117850"/>
          <p14:tracePt t="136023" x="4648200" y="3136900"/>
          <p14:tracePt t="136039" x="4413250" y="3232150"/>
          <p14:tracePt t="136057" x="4241800" y="3359150"/>
          <p14:tracePt t="136072" x="4089400" y="3492500"/>
          <p14:tracePt t="136090" x="3994150" y="3613150"/>
          <p14:tracePt t="136106" x="3956050" y="3708400"/>
          <p14:tracePt t="136123" x="3949700" y="3752850"/>
          <p14:tracePt t="136140" x="3949700" y="3771900"/>
          <p14:tracePt t="136156" x="3968750" y="3784600"/>
          <p14:tracePt t="136172" x="4025900" y="3803650"/>
          <p14:tracePt t="136190" x="4165600" y="3797300"/>
          <p14:tracePt t="136207" x="4381500" y="3778250"/>
          <p14:tracePt t="136223" x="4673600" y="3727450"/>
          <p14:tracePt t="136223" x="4806950" y="3695700"/>
          <p14:tracePt t="136242" x="4921250" y="3663950"/>
          <p14:tracePt t="136257" x="5124450" y="3562350"/>
          <p14:tracePt t="136274" x="5187950" y="3486150"/>
          <p14:tracePt t="136290" x="5232400" y="3416300"/>
          <p14:tracePt t="136307" x="5257800" y="3352800"/>
          <p14:tracePt t="136323" x="5270500" y="3302000"/>
          <p14:tracePt t="136340" x="5289550" y="3263900"/>
          <p14:tracePt t="136356" x="5295900" y="3219450"/>
          <p14:tracePt t="136372" x="5295900" y="3175000"/>
          <p14:tracePt t="136390" x="5295900" y="3162300"/>
          <p14:tracePt t="136406" x="5283200" y="3149600"/>
          <p14:tracePt t="136423" x="5276850" y="3136900"/>
          <p14:tracePt t="136440" x="5270500" y="3136900"/>
          <p14:tracePt t="136456" x="5245100" y="3136900"/>
          <p14:tracePt t="136473" x="5181600" y="3155950"/>
          <p14:tracePt t="136490" x="5111750" y="3206750"/>
          <p14:tracePt t="136507" x="5016500" y="3276600"/>
          <p14:tracePt t="136524" x="4997450" y="3295650"/>
          <p14:tracePt t="136539" x="4997450" y="3302000"/>
          <p14:tracePt t="136656" x="5003800" y="3302000"/>
          <p14:tracePt t="136658" x="5010150" y="3302000"/>
          <p14:tracePt t="136864" x="5010150" y="3314700"/>
          <p14:tracePt t="136872" x="5003800" y="3378200"/>
          <p14:tracePt t="136880" x="4972050" y="3467100"/>
          <p14:tracePt t="136888" x="4927600" y="3587750"/>
          <p14:tracePt t="136888" x="4870450" y="3714750"/>
          <p14:tracePt t="136907" x="4800600" y="3841750"/>
          <p14:tracePt t="136908" x="4667250" y="4127500"/>
          <p14:tracePt t="136924" x="4565650" y="4337050"/>
          <p14:tracePt t="136940" x="4527550" y="4451350"/>
          <p14:tracePt t="136959" x="4527550" y="4464050"/>
          <p14:tracePt t="136974" x="4521200" y="4470400"/>
          <p14:tracePt t="136990" x="4508500" y="4489450"/>
          <p14:tracePt t="137007" x="4489450" y="4533900"/>
          <p14:tracePt t="137024" x="4476750" y="4622800"/>
          <p14:tracePt t="137041" x="4445000" y="4749800"/>
          <p14:tracePt t="137058" x="4425950" y="4838700"/>
          <p14:tracePt t="137074" x="4413250" y="4883150"/>
          <p14:tracePt t="137091" x="4413250" y="4889500"/>
          <p14:tracePt t="137107" x="4413250" y="4902200"/>
          <p14:tracePt t="137123" x="4413250" y="4914900"/>
          <p14:tracePt t="137141" x="4406900" y="4921250"/>
          <p14:tracePt t="137158" x="4406900" y="4940300"/>
          <p14:tracePt t="137174" x="4406900" y="4972050"/>
          <p14:tracePt t="137190" x="4406900" y="5086350"/>
          <p14:tracePt t="137208" x="4406900" y="5137150"/>
          <p14:tracePt t="137225" x="4400550" y="5181600"/>
          <p14:tracePt t="137242" x="4394200" y="5194300"/>
          <p14:tracePt t="137258" x="4394200" y="5207000"/>
          <p14:tracePt t="137308" x="4387850" y="5207000"/>
          <p14:tracePt t="137340" x="4387850" y="5194300"/>
          <p14:tracePt t="137348" x="4381500" y="5149850"/>
          <p14:tracePt t="137358" x="4381500" y="5111750"/>
          <p14:tracePt t="137358" x="4381500" y="5054600"/>
          <p14:tracePt t="137374" x="4381500" y="5022850"/>
          <p14:tracePt t="137391" x="4381500" y="4984750"/>
          <p14:tracePt t="137408" x="4375150" y="4978400"/>
          <p14:tracePt t="137425" x="4375150" y="4965700"/>
          <p14:tracePt t="137503" x="4368800" y="4959350"/>
          <p14:tracePt t="137512" x="4343400" y="4946650"/>
          <p14:tracePt t="137517" x="4311650" y="4933950"/>
          <p14:tracePt t="137526" x="4254500" y="4927600"/>
          <p14:tracePt t="137530" x="4197350" y="4914900"/>
          <p14:tracePt t="137530" x="4140200" y="4908550"/>
          <p14:tracePt t="137543" x="4038600" y="4889500"/>
          <p14:tracePt t="137558" x="3949700" y="4889500"/>
          <p14:tracePt t="137575" x="3879850" y="4889500"/>
          <p14:tracePt t="137591" x="3790950" y="4908550"/>
          <p14:tracePt t="137608" x="3727450" y="4927600"/>
          <p14:tracePt t="137625" x="3689350" y="4940300"/>
          <p14:tracePt t="137641" x="3663950" y="4959350"/>
          <p14:tracePt t="137659" x="3657600" y="4978400"/>
          <p14:tracePt t="137674" x="3644900" y="4997450"/>
          <p14:tracePt t="137691" x="3632200" y="5022850"/>
          <p14:tracePt t="137710" x="3613150" y="5048250"/>
          <p14:tracePt t="137726" x="3613150" y="5067300"/>
          <p14:tracePt t="137726" x="3613150" y="5073650"/>
          <p14:tracePt t="137744" x="3613150" y="5080000"/>
          <p14:tracePt t="137759" x="3613150" y="5092700"/>
          <p14:tracePt t="137759" x="3619500" y="5099050"/>
          <p14:tracePt t="137776" x="3632200" y="5105400"/>
          <p14:tracePt t="137792" x="3644900" y="5105400"/>
          <p14:tracePt t="137808" x="3676650" y="5105400"/>
          <p14:tracePt t="137825" x="3765550" y="5086350"/>
          <p14:tracePt t="137842" x="3886200" y="5029200"/>
          <p14:tracePt t="137859" x="4025900" y="4946650"/>
          <p14:tracePt t="137875" x="4178300" y="4845050"/>
          <p14:tracePt t="137892" x="4222750" y="4806950"/>
          <p14:tracePt t="137909" x="4248150" y="4762500"/>
          <p14:tracePt t="137926" x="4260850" y="4718050"/>
          <p14:tracePt t="137942" x="4260850" y="4699000"/>
          <p14:tracePt t="137959" x="4260850" y="4667250"/>
          <p14:tracePt t="137975" x="4248150" y="4635500"/>
          <p14:tracePt t="137992" x="4222750" y="4616450"/>
          <p14:tracePt t="138008" x="4171950" y="4591050"/>
          <p14:tracePt t="138026" x="4032250" y="4572000"/>
          <p14:tracePt t="138042" x="3835400" y="4546600"/>
          <p14:tracePt t="138059" x="3663950" y="4546600"/>
          <p14:tracePt t="138076" x="3517900" y="4572000"/>
          <p14:tracePt t="138092" x="3397250" y="4641850"/>
          <p14:tracePt t="138109" x="3263900" y="4756150"/>
          <p14:tracePt t="138126" x="3213100" y="4826000"/>
          <p14:tracePt t="138143" x="3194050" y="4870450"/>
          <p14:tracePt t="138159" x="3187700" y="4902200"/>
          <p14:tracePt t="138176" x="3187700" y="4921250"/>
          <p14:tracePt t="138192" x="3187700" y="4953000"/>
          <p14:tracePt t="138209" x="3213100" y="5003800"/>
          <p14:tracePt t="138227" x="3270250" y="5041900"/>
          <p14:tracePt t="138242" x="3384550" y="5073650"/>
          <p14:tracePt t="138259" x="3562350" y="5080000"/>
          <p14:tracePt t="138276" x="3752850" y="5067300"/>
          <p14:tracePt t="138293" x="3937000" y="5010150"/>
          <p14:tracePt t="138310" x="4070350" y="4953000"/>
          <p14:tracePt t="138326" x="4165600" y="4895850"/>
          <p14:tracePt t="138343" x="4248150" y="4819650"/>
          <p14:tracePt t="138360" x="4267200" y="4775200"/>
          <p14:tracePt t="138376" x="4292600" y="4749800"/>
          <p14:tracePt t="138393" x="4305300" y="4711700"/>
          <p14:tracePt t="138410" x="4311650" y="4673600"/>
          <p14:tracePt t="138426" x="4311650" y="4648200"/>
          <p14:tracePt t="138444" x="4311650" y="4635500"/>
          <p14:tracePt t="138460" x="4311650" y="4622800"/>
          <p14:tracePt t="138477" x="4305300" y="4622800"/>
          <p14:tracePt t="138493" x="4292600" y="4610100"/>
          <p14:tracePt t="138510" x="4241800" y="4610100"/>
          <p14:tracePt t="138526" x="4108450" y="4616450"/>
          <p14:tracePt t="138543" x="3898900" y="4667250"/>
          <p14:tracePt t="138560" x="3606800" y="4781550"/>
          <p14:tracePt t="138576" x="3511550" y="4832350"/>
          <p14:tracePt t="138594" x="3473450" y="4870450"/>
          <p14:tracePt t="138610" x="3448050" y="4908550"/>
          <p14:tracePt t="138626" x="3435350" y="4953000"/>
          <p14:tracePt t="138643" x="3435350" y="4978400"/>
          <p14:tracePt t="138660" x="3435350" y="4997450"/>
          <p14:tracePt t="138677" x="3441700" y="5035550"/>
          <p14:tracePt t="138694" x="3492500" y="5086350"/>
          <p14:tracePt t="138710" x="3568700" y="5130800"/>
          <p14:tracePt t="138726" x="3670300" y="5149850"/>
          <p14:tracePt t="138743" x="3759200" y="5156200"/>
          <p14:tracePt t="138761" x="3810000" y="5156200"/>
          <p14:tracePt t="138776" x="3867150" y="5143500"/>
          <p14:tracePt t="138795" x="3917950" y="5105400"/>
          <p14:tracePt t="138810" x="3956050" y="5067300"/>
          <p14:tracePt t="138828" x="3981450" y="5022850"/>
          <p14:tracePt t="138844" x="4006850" y="4965700"/>
          <p14:tracePt t="138860" x="4019550" y="4921250"/>
          <p14:tracePt t="138877" x="4025900" y="4908550"/>
          <p14:tracePt t="138893" x="4025900" y="4895850"/>
          <p14:tracePt t="139004" x="4019550" y="4895850"/>
          <p14:tracePt t="139011" x="4013200" y="4895850"/>
          <p14:tracePt t="139012" x="4000500" y="4895850"/>
          <p14:tracePt t="139028" x="3956050" y="4908550"/>
          <p14:tracePt t="139044" x="3911600" y="4921250"/>
          <p14:tracePt t="139062" x="3867150" y="4933950"/>
          <p14:tracePt t="139078" x="3841750" y="4946650"/>
          <p14:tracePt t="139093" x="3829050" y="4959350"/>
          <p14:tracePt t="139110" x="3816350" y="4972050"/>
          <p14:tracePt t="139127" x="3803650" y="4984750"/>
          <p14:tracePt t="139145" x="3790950" y="4991100"/>
          <p14:tracePt t="139161" x="3790950" y="4997450"/>
          <p14:tracePt t="139456" x="3790950" y="5003800"/>
          <p14:tracePt t="139510" x="3797300" y="5003800"/>
          <p14:tracePt t="139526" x="3803650" y="5003800"/>
          <p14:tracePt t="139558" x="3810000" y="5003800"/>
          <p14:tracePt t="139566" x="3816350" y="5003800"/>
          <p14:tracePt t="139580" x="3822700" y="5003800"/>
          <p14:tracePt t="139580" x="3829050" y="5010150"/>
          <p14:tracePt t="139595" x="3841750" y="5010150"/>
          <p14:tracePt t="139613" x="3854450" y="5016500"/>
          <p14:tracePt t="139628" x="3860800" y="5029200"/>
          <p14:tracePt t="139645" x="3873500" y="5035550"/>
          <p14:tracePt t="139662" x="3879850" y="5041900"/>
          <p14:tracePt t="139706" x="3886200" y="5041900"/>
          <p14:tracePt t="139752" x="3892550" y="5041900"/>
          <p14:tracePt t="139846" x="3911600" y="5048250"/>
          <p14:tracePt t="139847" x="3943350" y="5048250"/>
          <p14:tracePt t="139856" x="3975100" y="5048250"/>
          <p14:tracePt t="139865" x="4038600" y="5041900"/>
          <p14:tracePt t="139881" x="4095750" y="5022850"/>
          <p14:tracePt t="139896" x="4140200" y="5003800"/>
          <p14:tracePt t="139913" x="4165600" y="4965700"/>
          <p14:tracePt t="139928" x="4203700" y="4895850"/>
          <p14:tracePt t="139946" x="4216400" y="4845050"/>
          <p14:tracePt t="139962" x="4235450" y="4800600"/>
          <p14:tracePt t="139979" x="4241800" y="4756150"/>
          <p14:tracePt t="139995" x="4241800" y="4711700"/>
          <p14:tracePt t="140012" x="4229100" y="4654550"/>
          <p14:tracePt t="140029" x="4216400" y="4603750"/>
          <p14:tracePt t="140046" x="4191000" y="4546600"/>
          <p14:tracePt t="140063" x="4165600" y="4495800"/>
          <p14:tracePt t="140079" x="4152900" y="4483100"/>
          <p14:tracePt t="140096" x="4140200" y="4476750"/>
          <p14:tracePt t="140114" x="4114800" y="4470400"/>
          <p14:tracePt t="140130" x="4064000" y="4470400"/>
          <p14:tracePt t="140147" x="3911600" y="4483100"/>
          <p14:tracePt t="140163" x="3606800" y="4578350"/>
          <p14:tracePt t="140181" x="3359150" y="4679950"/>
          <p14:tracePt t="140197" x="3168650" y="4813300"/>
          <p14:tracePt t="140213" x="3041650" y="4940300"/>
          <p14:tracePt t="140229" x="2990850" y="5035550"/>
          <p14:tracePt t="140248" x="2984500" y="5080000"/>
          <p14:tracePt t="140263" x="2984500" y="5111750"/>
          <p14:tracePt t="140280" x="2990850" y="5130800"/>
          <p14:tracePt t="140296" x="3003550" y="5149850"/>
          <p14:tracePt t="140313" x="3022600" y="5168900"/>
          <p14:tracePt t="140329" x="3079750" y="5200650"/>
          <p14:tracePt t="140346" x="3168650" y="5232400"/>
          <p14:tracePt t="140363" x="3295650" y="5257800"/>
          <p14:tracePt t="140379" x="3473450" y="5257800"/>
          <p14:tracePt t="140397" x="3676650" y="5251450"/>
          <p14:tracePt t="140413" x="3987800" y="5143500"/>
          <p14:tracePt t="140430" x="4108450" y="5048250"/>
          <p14:tracePt t="140446" x="4197350" y="4946650"/>
          <p14:tracePt t="140464" x="4235450" y="4845050"/>
          <p14:tracePt t="140479" x="4254500" y="4768850"/>
          <p14:tracePt t="140496" x="4248150" y="4686300"/>
          <p14:tracePt t="140514" x="4241800" y="4648200"/>
          <p14:tracePt t="140530" x="4229100" y="4616450"/>
          <p14:tracePt t="140546" x="4216400" y="4584700"/>
          <p14:tracePt t="140564" x="4197350" y="4565650"/>
          <p14:tracePt t="140580" x="4165600" y="4546600"/>
          <p14:tracePt t="140597" x="4121150" y="4527550"/>
          <p14:tracePt t="140614" x="4057650" y="4521200"/>
          <p14:tracePt t="140630" x="3917950" y="4521200"/>
          <p14:tracePt t="140648" x="3803650" y="4565650"/>
          <p14:tracePt t="140666" x="3657600" y="4635500"/>
          <p14:tracePt t="140681" x="3517900" y="4743450"/>
          <p14:tracePt t="140697" x="3403600" y="4902200"/>
          <p14:tracePt t="140713" x="3302000" y="5092700"/>
          <p14:tracePt t="140731" x="3251200" y="5219700"/>
          <p14:tracePt t="140746" x="3244850" y="5321300"/>
          <p14:tracePt t="140765" x="3257550" y="5365750"/>
          <p14:tracePt t="140780" x="3295650" y="5391150"/>
          <p14:tracePt t="140797" x="3359150" y="5410200"/>
          <p14:tracePt t="140813" x="3473450" y="5416550"/>
          <p14:tracePt t="140830" x="3613150" y="5397500"/>
          <p14:tracePt t="140847" x="3867150" y="5308600"/>
          <p14:tracePt t="140864" x="4038600" y="5232400"/>
          <p14:tracePt t="140881" x="4171950" y="5162550"/>
          <p14:tracePt t="140897" x="4273550" y="5073650"/>
          <p14:tracePt t="140913" x="4318000" y="4991100"/>
          <p14:tracePt t="140930" x="4330700" y="4927600"/>
          <p14:tracePt t="140947" x="4330700" y="4876800"/>
          <p14:tracePt t="140964" x="4330700" y="4832350"/>
          <p14:tracePt t="140980" x="4318000" y="4794250"/>
          <p14:tracePt t="140997" x="4305300" y="4781550"/>
          <p14:tracePt t="141013" x="4267200" y="4768850"/>
          <p14:tracePt t="141030" x="4165600" y="4749800"/>
          <p14:tracePt t="141047" x="4051300" y="4737100"/>
          <p14:tracePt t="141064" x="3968750" y="4737100"/>
          <p14:tracePt t="141064" x="3924300" y="4737100"/>
          <p14:tracePt t="141083" x="3835400" y="4749800"/>
          <p14:tracePt t="141099" x="3784600" y="4762500"/>
          <p14:tracePt t="141115" x="3765550" y="4775200"/>
          <p14:tracePt t="141131" x="3759200" y="4781550"/>
          <p14:tracePt t="141147" x="3752850" y="4781550"/>
          <p14:tracePt t="141292" x="3752850" y="4787900"/>
          <p14:tracePt t="141324" x="3752850" y="4794250"/>
          <p14:tracePt t="141332" x="3765550" y="4806950"/>
          <p14:tracePt t="141340" x="3765550" y="4813300"/>
          <p14:tracePt t="141349" x="3771900" y="4819650"/>
          <p14:tracePt t="141365" x="3784600" y="4826000"/>
          <p14:tracePt t="141381" x="3790950" y="4832350"/>
          <p14:tracePt t="141464" x="3797300" y="4832350"/>
          <p14:tracePt t="141697" x="3803650" y="4838700"/>
          <p14:tracePt t="141697" x="0" y="0"/>
        </p14:tracePtLst>
        <p14:tracePtLst>
          <p14:tracePt t="146770" x="6146800" y="3816350"/>
          <p14:tracePt t="146801" x="6159500" y="3822700"/>
          <p14:tracePt t="146808" x="6210300" y="3854450"/>
          <p14:tracePt t="146824" x="6242050" y="3873500"/>
          <p14:tracePt t="146839" x="6286500" y="3898900"/>
          <p14:tracePt t="146856" x="6330950" y="3924300"/>
          <p14:tracePt t="146872" x="6356350" y="3937000"/>
          <p14:tracePt t="146877" x="6419850" y="3956050"/>
          <p14:tracePt t="146893" x="6483350" y="3994150"/>
          <p14:tracePt t="146909" x="6553200" y="4025900"/>
          <p14:tracePt t="146923" x="6654800" y="4051300"/>
          <p14:tracePt t="146941" x="6826250" y="4083050"/>
          <p14:tracePt t="146957" x="6953250" y="4102100"/>
          <p14:tracePt t="146979" x="7067550" y="4108450"/>
          <p14:tracePt t="146996" x="7162800" y="4121150"/>
          <p14:tracePt t="147012" x="7226300" y="4121150"/>
          <p14:tracePt t="147026" x="7270750" y="4121150"/>
          <p14:tracePt t="147041" x="7334250" y="4102100"/>
          <p14:tracePt t="147041" x="7378700" y="4083050"/>
          <p14:tracePt t="147066" x="7537450" y="4032250"/>
          <p14:tracePt t="147075" x="7747000" y="3956050"/>
          <p14:tracePt t="147096" x="7931150" y="3867150"/>
          <p14:tracePt t="147111" x="8064500" y="3765550"/>
          <p14:tracePt t="147127" x="8128000" y="3689350"/>
          <p14:tracePt t="147144" x="8216900" y="3581400"/>
          <p14:tracePt t="147158" x="8280400" y="3473450"/>
          <p14:tracePt t="147190" x="8305800" y="3371850"/>
          <p14:tracePt t="147198" x="8324850" y="3295650"/>
          <p14:tracePt t="147207" x="8331200" y="3225800"/>
          <p14:tracePt t="147225" x="8337550" y="3117850"/>
          <p14:tracePt t="147241" x="8331200" y="3016250"/>
          <p14:tracePt t="147257" x="8280400" y="2908300"/>
          <p14:tracePt t="147275" x="8223250" y="2825750"/>
          <p14:tracePt t="147291" x="8153400" y="2743200"/>
          <p14:tracePt t="147307" x="8102600" y="2705100"/>
          <p14:tracePt t="147324" x="8013700" y="2647950"/>
          <p14:tracePt t="147341" x="7880350" y="2609850"/>
          <p14:tracePt t="147358" x="7715250" y="2565400"/>
          <p14:tracePt t="147375" x="7467600" y="2533650"/>
          <p14:tracePt t="147392" x="7296150" y="2514600"/>
          <p14:tracePt t="147408" x="7143750" y="2495550"/>
          <p14:tracePt t="147425" x="6972300" y="2495550"/>
          <p14:tracePt t="147441" x="6737350" y="2508250"/>
          <p14:tracePt t="147458" x="6445250" y="2520950"/>
          <p14:tracePt t="147475" x="6007100" y="2546350"/>
          <p14:tracePt t="147491" x="5543550" y="2590800"/>
          <p14:tracePt t="147509" x="5099050" y="2654300"/>
          <p14:tracePt t="147525" x="4933950" y="2705100"/>
          <p14:tracePt t="147542" x="4787900" y="2768600"/>
          <p14:tracePt t="147558" x="4667250" y="2825750"/>
          <p14:tracePt t="147575" x="4546600" y="2908300"/>
          <p14:tracePt t="147591" x="4438650" y="2965450"/>
          <p14:tracePt t="147608" x="4248150" y="3130550"/>
          <p14:tracePt t="147627" x="4133850" y="3282950"/>
          <p14:tracePt t="147642" x="4038600" y="3429000"/>
          <p14:tracePt t="147658" x="3949700" y="3619500"/>
          <p14:tracePt t="147675" x="3892550" y="3829050"/>
          <p14:tracePt t="147692" x="3879850" y="4032250"/>
          <p14:tracePt t="147708" x="3968750" y="4375150"/>
          <p14:tracePt t="147727" x="4102100" y="4591050"/>
          <p14:tracePt t="147742" x="4235450" y="4756150"/>
          <p14:tracePt t="147759" x="4349750" y="4883150"/>
          <p14:tracePt t="147776" x="4470400" y="4972050"/>
          <p14:tracePt t="147791" x="4603750" y="5035550"/>
          <p14:tracePt t="147808" x="4768850" y="5054600"/>
          <p14:tracePt t="147825" x="4933950" y="5067300"/>
          <p14:tracePt t="147842" x="5099050" y="5067300"/>
          <p14:tracePt t="147858" x="5403850" y="5003800"/>
          <p14:tracePt t="147876" x="5695950" y="4883150"/>
          <p14:tracePt t="147892" x="6051550" y="4718050"/>
          <p14:tracePt t="147909" x="6318250" y="4514850"/>
          <p14:tracePt t="147926" x="6565900" y="4197350"/>
          <p14:tracePt t="147942" x="6750050" y="3968750"/>
          <p14:tracePt t="147959" x="6902450" y="3689350"/>
          <p14:tracePt t="147976" x="6991350" y="3492500"/>
          <p14:tracePt t="147993" x="7054850" y="3308350"/>
          <p14:tracePt t="148009" x="7099300" y="3155950"/>
          <p14:tracePt t="148025" x="7118350" y="3028950"/>
          <p14:tracePt t="148043" x="7137400" y="2914650"/>
          <p14:tracePt t="148060" x="7162800" y="2794000"/>
          <p14:tracePt t="148076" x="7169150" y="2717800"/>
          <p14:tracePt t="148093" x="7169150" y="2647950"/>
          <p14:tracePt t="148109" x="7162800" y="2584450"/>
          <p14:tracePt t="148126" x="7137400" y="2540000"/>
          <p14:tracePt t="148142" x="7112000" y="2495550"/>
          <p14:tracePt t="148159" x="7061200" y="2457450"/>
          <p14:tracePt t="148176" x="6953250" y="2419350"/>
          <p14:tracePt t="148192" x="6680200" y="2387600"/>
          <p14:tracePt t="148210" x="6419850" y="2374900"/>
          <p14:tracePt t="148226" x="6121400" y="2381250"/>
          <p14:tracePt t="148244" x="5778500" y="2419350"/>
          <p14:tracePt t="148260" x="5410200" y="2482850"/>
          <p14:tracePt t="148276" x="5175250" y="2552700"/>
          <p14:tracePt t="148293" x="4991100" y="2641600"/>
          <p14:tracePt t="148310" x="4933950" y="2692400"/>
          <p14:tracePt t="148326" x="4902200" y="2717800"/>
          <p14:tracePt t="148344" x="4895850" y="2736850"/>
          <p14:tracePt t="148361" x="4889500" y="2743200"/>
          <p14:tracePt t="148498" x="4889500" y="2749550"/>
          <p14:tracePt t="148560" x="4889500" y="2755900"/>
          <p14:tracePt t="148560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2672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510 </a:t>
            </a:r>
            <a:r>
              <a:rPr lang="en-US" dirty="0" err="1" smtClean="0"/>
              <a:t>gU</a:t>
            </a:r>
            <a:r>
              <a:rPr lang="en-US" dirty="0" smtClean="0"/>
              <a:t>/g </a:t>
            </a:r>
            <a:r>
              <a:rPr lang="en-US" dirty="0" err="1" smtClean="0"/>
              <a:t>Pu</a:t>
            </a:r>
            <a:r>
              <a:rPr lang="en-US" dirty="0" smtClean="0"/>
              <a:t> for used fuel</a:t>
            </a:r>
          </a:p>
          <a:p>
            <a:r>
              <a:rPr lang="en-US" dirty="0" smtClean="0"/>
              <a:t>Majority of U remains, enrichment level to 0.62%</a:t>
            </a:r>
          </a:p>
          <a:p>
            <a:pPr lvl="1"/>
            <a:r>
              <a:rPr lang="en-US" dirty="0" smtClean="0"/>
              <a:t>Depends upon the level of </a:t>
            </a:r>
            <a:r>
              <a:rPr lang="en-US" dirty="0" err="1" smtClean="0"/>
              <a:t>burnup</a:t>
            </a:r>
            <a:endParaRPr lang="en-US" dirty="0" smtClean="0"/>
          </a:p>
          <a:p>
            <a:r>
              <a:rPr lang="en-US" dirty="0" smtClean="0"/>
              <a:t>Reprocessing limitations</a:t>
            </a:r>
          </a:p>
          <a:p>
            <a:pPr lvl="1"/>
            <a:r>
              <a:rPr lang="en-US" dirty="0" smtClean="0"/>
              <a:t>Remote handling</a:t>
            </a:r>
          </a:p>
          <a:p>
            <a:pPr lvl="1"/>
            <a:r>
              <a:rPr lang="en-US" dirty="0" smtClean="0"/>
              <a:t>Criticality issues</a:t>
            </a:r>
          </a:p>
          <a:p>
            <a:pPr lvl="1"/>
            <a:r>
              <a:rPr lang="en-US" dirty="0" smtClean="0"/>
              <a:t>Limit impurities</a:t>
            </a:r>
          </a:p>
          <a:p>
            <a:r>
              <a:rPr lang="en-US" dirty="0" smtClean="0"/>
              <a:t>Range of reprocessing techniques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Molten salt</a:t>
            </a:r>
          </a:p>
          <a:p>
            <a:pPr lvl="1"/>
            <a:r>
              <a:rPr lang="en-US" dirty="0" smtClean="0"/>
              <a:t>Ion exchange </a:t>
            </a:r>
          </a:p>
          <a:p>
            <a:pPr lvl="1"/>
            <a:r>
              <a:rPr lang="en-US" dirty="0" smtClean="0"/>
              <a:t>Fluoride volatility</a:t>
            </a:r>
          </a:p>
          <a:p>
            <a:pPr lvl="1"/>
            <a:r>
              <a:rPr lang="en-US" dirty="0" smtClean="0"/>
              <a:t>Solvent extraction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6104"/>
          <a:stretch/>
        </p:blipFill>
        <p:spPr bwMode="auto">
          <a:xfrm>
            <a:off x="3639066" y="3048000"/>
            <a:ext cx="546319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2848" r="8628" b="84384"/>
          <a:stretch/>
        </p:blipFill>
        <p:spPr bwMode="auto">
          <a:xfrm>
            <a:off x="4419600" y="2324100"/>
            <a:ext cx="441483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53"/>
    </mc:Choice>
    <mc:Fallback xmlns="">
      <p:transition spd="slow" advTm="13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73" x="5397500" y="1981200"/>
          <p14:tracePt t="11680" x="5384800" y="1968500"/>
          <p14:tracePt t="11689" x="5359400" y="1924050"/>
          <p14:tracePt t="11700" x="5327650" y="1879600"/>
          <p14:tracePt t="11705" x="5245100" y="1784350"/>
          <p14:tracePt t="11721" x="5156200" y="1701800"/>
          <p14:tracePt t="11737" x="5105400" y="1644650"/>
          <p14:tracePt t="11753" x="5067300" y="1606550"/>
          <p14:tracePt t="11767" x="5035550" y="1581150"/>
          <p14:tracePt t="11783" x="5003800" y="1549400"/>
          <p14:tracePt t="11801" x="4959350" y="1524000"/>
          <p14:tracePt t="11824" x="4889500" y="1485900"/>
          <p14:tracePt t="11840" x="4806950" y="1454150"/>
          <p14:tracePt t="11857" x="4705350" y="1416050"/>
          <p14:tracePt t="11872" x="4591050" y="1384300"/>
          <p14:tracePt t="11889" x="4495800" y="1339850"/>
          <p14:tracePt t="11904" x="4413250" y="1320800"/>
          <p14:tracePt t="11921" x="4362450" y="1308100"/>
          <p14:tracePt t="11937" x="4298950" y="1270000"/>
          <p14:tracePt t="11953" x="4203700" y="1231900"/>
          <p14:tracePt t="11969" x="4108450" y="1187450"/>
          <p14:tracePt t="11985" x="3924300" y="1092200"/>
          <p14:tracePt t="12017" x="3816350" y="1047750"/>
          <p14:tracePt t="12018" x="3727450" y="1003300"/>
          <p14:tracePt t="12034" x="3625850" y="965200"/>
          <p14:tracePt t="12050" x="3543300" y="933450"/>
          <p14:tracePt t="12067" x="3492500" y="908050"/>
          <p14:tracePt t="12084" x="3403600" y="869950"/>
          <p14:tracePt t="12101" x="3308350" y="831850"/>
          <p14:tracePt t="12117" x="3194050" y="800100"/>
          <p14:tracePt t="12134" x="3067050" y="736600"/>
          <p14:tracePt t="12151" x="2946400" y="704850"/>
          <p14:tracePt t="12167" x="2800350" y="660400"/>
          <p14:tracePt t="12184" x="2590800" y="596900"/>
          <p14:tracePt t="12201" x="2489200" y="571500"/>
          <p14:tracePt t="12217" x="2400300" y="552450"/>
          <p14:tracePt t="12234" x="2279650" y="546100"/>
          <p14:tracePt t="12251" x="2165350" y="539750"/>
          <p14:tracePt t="12268" x="2044700" y="533400"/>
          <p14:tracePt t="12286" x="1949450" y="533400"/>
          <p14:tracePt t="12301" x="1847850" y="533400"/>
          <p14:tracePt t="12318" x="1771650" y="533400"/>
          <p14:tracePt t="12334" x="1682750" y="533400"/>
          <p14:tracePt t="12351" x="1555750" y="533400"/>
          <p14:tracePt t="12368" x="1377950" y="533400"/>
          <p14:tracePt t="12385" x="1282700" y="533400"/>
          <p14:tracePt t="12401" x="1200150" y="533400"/>
          <p14:tracePt t="12418" x="1130300" y="552450"/>
          <p14:tracePt t="12434" x="1073150" y="577850"/>
          <p14:tracePt t="12451" x="1022350" y="603250"/>
          <p14:tracePt t="12468" x="965200" y="635000"/>
          <p14:tracePt t="12485" x="901700" y="666750"/>
          <p14:tracePt t="12501" x="838200" y="711200"/>
          <p14:tracePt t="12518" x="755650" y="749300"/>
          <p14:tracePt t="12535" x="660400" y="793750"/>
          <p14:tracePt t="12551" x="584200" y="819150"/>
          <p14:tracePt t="12568" x="508000" y="863600"/>
          <p14:tracePt t="12585" x="476250" y="889000"/>
          <p14:tracePt t="12601" x="457200" y="908050"/>
          <p14:tracePt t="12618" x="431800" y="933450"/>
          <p14:tracePt t="12635" x="412750" y="971550"/>
          <p14:tracePt t="12651" x="387350" y="1016000"/>
          <p14:tracePt t="12668" x="368300" y="1066800"/>
          <p14:tracePt t="12685" x="361950" y="1111250"/>
          <p14:tracePt t="12702" x="349250" y="1149350"/>
          <p14:tracePt t="12718" x="349250" y="1193800"/>
          <p14:tracePt t="12735" x="349250" y="1244600"/>
          <p14:tracePt t="12752" x="349250" y="1339850"/>
          <p14:tracePt t="12769" x="361950" y="1416050"/>
          <p14:tracePt t="12785" x="412750" y="1511300"/>
          <p14:tracePt t="12801" x="444500" y="1549400"/>
          <p14:tracePt t="12818" x="488950" y="1600200"/>
          <p14:tracePt t="12835" x="571500" y="1689100"/>
          <p14:tracePt t="12852" x="679450" y="1746250"/>
          <p14:tracePt t="12868" x="768350" y="1816100"/>
          <p14:tracePt t="12885" x="882650" y="1873250"/>
          <p14:tracePt t="12902" x="1003300" y="1930400"/>
          <p14:tracePt t="12919" x="1117600" y="1955800"/>
          <p14:tracePt t="12935" x="1282700" y="1987550"/>
          <p14:tracePt t="12952" x="1555750" y="2025650"/>
          <p14:tracePt t="12969" x="1739900" y="2032000"/>
          <p14:tracePt t="12985" x="1968500" y="2051050"/>
          <p14:tracePt t="13002" x="2171700" y="2051050"/>
          <p14:tracePt t="13019" x="2387600" y="2051050"/>
          <p14:tracePt t="13035" x="2597150" y="2051050"/>
          <p14:tracePt t="13052" x="2844800" y="2051050"/>
          <p14:tracePt t="13069" x="3111500" y="2051050"/>
          <p14:tracePt t="13086" x="3397250" y="2025650"/>
          <p14:tracePt t="13102" x="3606800" y="1993900"/>
          <p14:tracePt t="13119" x="3784600" y="1936750"/>
          <p14:tracePt t="13136" x="4038600" y="1866900"/>
          <p14:tracePt t="13153" x="4184650" y="1809750"/>
          <p14:tracePt t="13169" x="4305300" y="1739900"/>
          <p14:tracePt t="13186" x="4413250" y="1682750"/>
          <p14:tracePt t="13202" x="4489450" y="1638300"/>
          <p14:tracePt t="13219" x="4527550" y="1587500"/>
          <p14:tracePt t="13236" x="4546600" y="1543050"/>
          <p14:tracePt t="13252" x="4552950" y="1492250"/>
          <p14:tracePt t="13269" x="4559300" y="1454150"/>
          <p14:tracePt t="13287" x="4559300" y="1409700"/>
          <p14:tracePt t="13303" x="4559300" y="1390650"/>
          <p14:tracePt t="13319" x="4559300" y="1346200"/>
          <p14:tracePt t="13336" x="4483100" y="1257300"/>
          <p14:tracePt t="13353" x="4387850" y="1187450"/>
          <p14:tracePt t="13369" x="4267200" y="1111250"/>
          <p14:tracePt t="13386" x="4089400" y="1041400"/>
          <p14:tracePt t="13403" x="3905250" y="952500"/>
          <p14:tracePt t="13420" x="3708400" y="889000"/>
          <p14:tracePt t="13436" x="3511550" y="812800"/>
          <p14:tracePt t="13453" x="3295650" y="749300"/>
          <p14:tracePt t="13470" x="3073400" y="685800"/>
          <p14:tracePt t="13486" x="2832100" y="635000"/>
          <p14:tracePt t="13503" x="2609850" y="603250"/>
          <p14:tracePt t="13520" x="2349500" y="590550"/>
          <p14:tracePt t="13537" x="2190750" y="584200"/>
          <p14:tracePt t="13553" x="2019300" y="584200"/>
          <p14:tracePt t="13571" x="1835150" y="584200"/>
          <p14:tracePt t="13586" x="1638300" y="584200"/>
          <p14:tracePt t="13603" x="1466850" y="584200"/>
          <p14:tracePt t="13620" x="1358900" y="584200"/>
          <p14:tracePt t="13636" x="1289050" y="584200"/>
          <p14:tracePt t="13653" x="1219200" y="584200"/>
          <p14:tracePt t="13670" x="1149350" y="596900"/>
          <p14:tracePt t="13686" x="1079500" y="628650"/>
          <p14:tracePt t="13703" x="971550" y="660400"/>
          <p14:tracePt t="13720" x="806450" y="736600"/>
          <p14:tracePt t="13737" x="730250" y="762000"/>
          <p14:tracePt t="13753" x="666750" y="787400"/>
          <p14:tracePt t="13770" x="615950" y="838200"/>
          <p14:tracePt t="13787" x="584200" y="863600"/>
          <p14:tracePt t="13803" x="533400" y="933450"/>
          <p14:tracePt t="13820" x="495300" y="990600"/>
          <p14:tracePt t="13837" x="476250" y="1035050"/>
          <p14:tracePt t="13853" x="457200" y="1104900"/>
          <p14:tracePt t="13870" x="431800" y="1174750"/>
          <p14:tracePt t="13887" x="431800" y="1212850"/>
          <p14:tracePt t="13903" x="431800" y="1276350"/>
          <p14:tracePt t="13921" x="431800" y="1320800"/>
          <p14:tracePt t="13937" x="431800" y="1371600"/>
          <p14:tracePt t="13954" x="438150" y="1403350"/>
          <p14:tracePt t="13970" x="463550" y="1441450"/>
          <p14:tracePt t="13987" x="508000" y="1485900"/>
          <p14:tracePt t="14004" x="527050" y="1504950"/>
          <p14:tracePt t="14020" x="552450" y="1524000"/>
          <p14:tracePt t="14037" x="596900" y="1543050"/>
          <p14:tracePt t="14054" x="647700" y="1549400"/>
          <p14:tracePt t="14071" x="730250" y="1568450"/>
          <p14:tracePt t="14087" x="812800" y="1587500"/>
          <p14:tracePt t="14104" x="920750" y="1593850"/>
          <p14:tracePt t="14121" x="990600" y="1593850"/>
          <p14:tracePt t="14137" x="1066800" y="1593850"/>
          <p14:tracePt t="14154" x="1123950" y="1593850"/>
          <p14:tracePt t="14171" x="1219200" y="1581150"/>
          <p14:tracePt t="14187" x="1276350" y="1562100"/>
          <p14:tracePt t="14204" x="1327150" y="1543050"/>
          <p14:tracePt t="14221" x="1377950" y="1517650"/>
          <p14:tracePt t="14237" x="1428750" y="1479550"/>
          <p14:tracePt t="14254" x="1466850" y="1447800"/>
          <p14:tracePt t="14271" x="1511300" y="1416050"/>
          <p14:tracePt t="14287" x="1562100" y="1384300"/>
          <p14:tracePt t="14305" x="1587500" y="1352550"/>
          <p14:tracePt t="14321" x="1593850" y="1339850"/>
          <p14:tracePt t="14338" x="1612900" y="1314450"/>
          <p14:tracePt t="14354" x="1619250" y="1289050"/>
          <p14:tracePt t="14371" x="1619250" y="1257300"/>
          <p14:tracePt t="14387" x="1619250" y="1238250"/>
          <p14:tracePt t="14404" x="1619250" y="1206500"/>
          <p14:tracePt t="14421" x="1619250" y="1168400"/>
          <p14:tracePt t="14438" x="1587500" y="1130300"/>
          <p14:tracePt t="14454" x="1543050" y="1073150"/>
          <p14:tracePt t="14471" x="1473200" y="1009650"/>
          <p14:tracePt t="14488" x="1346200" y="914400"/>
          <p14:tracePt t="14505" x="1263650" y="869950"/>
          <p14:tracePt t="14521" x="1200150" y="831850"/>
          <p14:tracePt t="14538" x="1111250" y="787400"/>
          <p14:tracePt t="14555" x="1016000" y="755650"/>
          <p14:tracePt t="14571" x="927100" y="742950"/>
          <p14:tracePt t="14588" x="838200" y="730250"/>
          <p14:tracePt t="14605" x="755650" y="723900"/>
          <p14:tracePt t="14621" x="692150" y="723900"/>
          <p14:tracePt t="14638" x="622300" y="723900"/>
          <p14:tracePt t="14655" x="584200" y="723900"/>
          <p14:tracePt t="14672" x="546100" y="723900"/>
          <p14:tracePt t="14688" x="495300" y="755650"/>
          <p14:tracePt t="14705" x="444500" y="806450"/>
          <p14:tracePt t="14722" x="400050" y="850900"/>
          <p14:tracePt t="14738" x="381000" y="920750"/>
          <p14:tracePt t="14755" x="361950" y="965200"/>
          <p14:tracePt t="14772" x="355600" y="1016000"/>
          <p14:tracePt t="14788" x="355600" y="1066800"/>
          <p14:tracePt t="14805" x="355600" y="1111250"/>
          <p14:tracePt t="14822" x="355600" y="1174750"/>
          <p14:tracePt t="14839" x="368300" y="1231900"/>
          <p14:tracePt t="14855" x="400050" y="1270000"/>
          <p14:tracePt t="14872" x="482600" y="1352550"/>
          <p14:tracePt t="14889" x="577850" y="1397000"/>
          <p14:tracePt t="14906" x="673100" y="1435100"/>
          <p14:tracePt t="14922" x="768350" y="1460500"/>
          <p14:tracePt t="14939" x="857250" y="1479550"/>
          <p14:tracePt t="14955" x="933450" y="1492250"/>
          <p14:tracePt t="14972" x="1035050" y="1492250"/>
          <p14:tracePt t="14989" x="1123950" y="1492250"/>
          <p14:tracePt t="15005" x="1225550" y="1479550"/>
          <p14:tracePt t="15022" x="1327150" y="1447800"/>
          <p14:tracePt t="15039" x="1390650" y="1416050"/>
          <p14:tracePt t="15056" x="1447800" y="1377950"/>
          <p14:tracePt t="15056" x="1479550" y="1352550"/>
          <p14:tracePt t="15073" x="1498600" y="1333500"/>
          <p14:tracePt t="15089" x="1517650" y="1289050"/>
          <p14:tracePt t="15106" x="1536700" y="1250950"/>
          <p14:tracePt t="15122" x="1549400" y="1212850"/>
          <p14:tracePt t="15139" x="1549400" y="1187450"/>
          <p14:tracePt t="15156" x="1549400" y="1143000"/>
          <p14:tracePt t="15172" x="1549400" y="1098550"/>
          <p14:tracePt t="15189" x="1549400" y="1060450"/>
          <p14:tracePt t="15206" x="1524000" y="1022350"/>
          <p14:tracePt t="15222" x="1485900" y="984250"/>
          <p14:tracePt t="15239" x="1409700" y="933450"/>
          <p14:tracePt t="15256" x="1320800" y="908050"/>
          <p14:tracePt t="15272" x="1168400" y="869950"/>
          <p14:tracePt t="15289" x="1035050" y="863600"/>
          <p14:tracePt t="15306" x="914400" y="850900"/>
          <p14:tracePt t="15323" x="806450" y="850900"/>
          <p14:tracePt t="15340" x="730250" y="850900"/>
          <p14:tracePt t="15356" x="654050" y="882650"/>
          <p14:tracePt t="15373" x="590550" y="920750"/>
          <p14:tracePt t="15389" x="527050" y="990600"/>
          <p14:tracePt t="15406" x="495300" y="1028700"/>
          <p14:tracePt t="15423" x="469900" y="1092200"/>
          <p14:tracePt t="15439" x="457200" y="1123950"/>
          <p14:tracePt t="15456" x="457200" y="1187450"/>
          <p14:tracePt t="15473" x="457200" y="1219200"/>
          <p14:tracePt t="15489" x="457200" y="1263650"/>
          <p14:tracePt t="15506" x="457200" y="1289050"/>
          <p14:tracePt t="15523" x="501650" y="1320800"/>
          <p14:tracePt t="15539" x="590550" y="1377950"/>
          <p14:tracePt t="15556" x="730250" y="1409700"/>
          <p14:tracePt t="15573" x="895350" y="1441450"/>
          <p14:tracePt t="15590" x="1047750" y="1454150"/>
          <p14:tracePt t="15606" x="1174750" y="1473200"/>
          <p14:tracePt t="15623" x="1282700" y="1479550"/>
          <p14:tracePt t="15640" x="1416050" y="1479550"/>
          <p14:tracePt t="15657" x="1492250" y="1479550"/>
          <p14:tracePt t="15673" x="1581150" y="1466850"/>
          <p14:tracePt t="15690" x="1651000" y="1428750"/>
          <p14:tracePt t="15706" x="1689100" y="1397000"/>
          <p14:tracePt t="15723" x="1701800" y="1384300"/>
          <p14:tracePt t="15740" x="1714500" y="1352550"/>
          <p14:tracePt t="15757" x="1714500" y="1346200"/>
          <p14:tracePt t="15773" x="1714500" y="1301750"/>
          <p14:tracePt t="15790" x="1714500" y="1282700"/>
          <p14:tracePt t="15807" x="1714500" y="1250950"/>
          <p14:tracePt t="15823" x="1701800" y="1212850"/>
          <p14:tracePt t="15840" x="1631950" y="1162050"/>
          <p14:tracePt t="15857" x="1555750" y="1130300"/>
          <p14:tracePt t="15874" x="1441450" y="1085850"/>
          <p14:tracePt t="15890" x="1333500" y="1079500"/>
          <p14:tracePt t="15908" x="1200150" y="1073150"/>
          <p14:tracePt t="15924" x="1066800" y="1073150"/>
          <p14:tracePt t="15940" x="971550" y="1073150"/>
          <p14:tracePt t="15957" x="882650" y="1079500"/>
          <p14:tracePt t="15973" x="831850" y="1098550"/>
          <p14:tracePt t="15990" x="787400" y="1136650"/>
          <p14:tracePt t="16007" x="768350" y="1155700"/>
          <p14:tracePt t="16024" x="736600" y="1193800"/>
          <p14:tracePt t="16042" x="730250" y="1206500"/>
          <p14:tracePt t="16057" x="730250" y="1244600"/>
          <p14:tracePt t="16074" x="730250" y="1295400"/>
          <p14:tracePt t="16090" x="730250" y="1320800"/>
          <p14:tracePt t="16107" x="774700" y="1377950"/>
          <p14:tracePt t="16124" x="838200" y="1416050"/>
          <p14:tracePt t="16141" x="965200" y="1460500"/>
          <p14:tracePt t="16157" x="1104900" y="1485900"/>
          <p14:tracePt t="16174" x="1250950" y="1485900"/>
          <p14:tracePt t="16191" x="1358900" y="1485900"/>
          <p14:tracePt t="16207" x="1454150" y="1485900"/>
          <p14:tracePt t="16224" x="1562100" y="1460500"/>
          <p14:tracePt t="16241" x="1644650" y="1397000"/>
          <p14:tracePt t="16257" x="1701800" y="1327150"/>
          <p14:tracePt t="16274" x="1727200" y="1263650"/>
          <p14:tracePt t="16291" x="1733550" y="1219200"/>
          <p14:tracePt t="16307" x="1733550" y="1187450"/>
          <p14:tracePt t="16324" x="1733550" y="1155700"/>
          <p14:tracePt t="16342" x="1720850" y="1117600"/>
          <p14:tracePt t="16358" x="1695450" y="1092200"/>
          <p14:tracePt t="16374" x="1638300" y="1066800"/>
          <p14:tracePt t="16391" x="1549400" y="1054100"/>
          <p14:tracePt t="16408" x="1416050" y="1054100"/>
          <p14:tracePt t="16424" x="1219200" y="1054100"/>
          <p14:tracePt t="16441" x="1123950" y="1054100"/>
          <p14:tracePt t="16457" x="996950" y="1092200"/>
          <p14:tracePt t="16474" x="901700" y="1136650"/>
          <p14:tracePt t="16491" x="863600" y="1162050"/>
          <p14:tracePt t="16508" x="850900" y="1174750"/>
          <p14:tracePt t="16524" x="844550" y="1193800"/>
          <p14:tracePt t="16541" x="844550" y="1212850"/>
          <p14:tracePt t="16558" x="844550" y="1225550"/>
          <p14:tracePt t="16575" x="850900" y="1250950"/>
          <p14:tracePt t="16591" x="901700" y="1270000"/>
          <p14:tracePt t="16608" x="1092200" y="1320800"/>
          <p14:tracePt t="16624" x="1289050" y="1327150"/>
          <p14:tracePt t="16642" x="1441450" y="1327150"/>
          <p14:tracePt t="16658" x="1612900" y="1327150"/>
          <p14:tracePt t="16675" x="1733550" y="1327150"/>
          <p14:tracePt t="16691" x="1860550" y="1276350"/>
          <p14:tracePt t="16708" x="1962150" y="1244600"/>
          <p14:tracePt t="16725" x="2006600" y="1212850"/>
          <p14:tracePt t="16742" x="2057400" y="1174750"/>
          <p14:tracePt t="16758" x="2063750" y="1149350"/>
          <p14:tracePt t="16775" x="2070100" y="1130300"/>
          <p14:tracePt t="16791" x="2070100" y="1104900"/>
          <p14:tracePt t="16825" x="2070100" y="1098550"/>
          <p14:tracePt t="16826" x="2070100" y="1092200"/>
          <p14:tracePt t="16842" x="2070100" y="1073150"/>
          <p14:tracePt t="16858" x="2000250" y="1054100"/>
          <p14:tracePt t="16875" x="1911350" y="1041400"/>
          <p14:tracePt t="16892" x="1771650" y="1041400"/>
          <p14:tracePt t="16908" x="1625600" y="1041400"/>
          <p14:tracePt t="16926" x="1466850" y="1041400"/>
          <p14:tracePt t="16942" x="1339850" y="1060450"/>
          <p14:tracePt t="16958" x="1225550" y="1104900"/>
          <p14:tracePt t="16975" x="1149350" y="1155700"/>
          <p14:tracePt t="16992" x="1111250" y="1187450"/>
          <p14:tracePt t="17008" x="1073150" y="1250950"/>
          <p14:tracePt t="17026" x="1066800" y="1295400"/>
          <p14:tracePt t="17042" x="1060450" y="1339850"/>
          <p14:tracePt t="17058" x="1060450" y="1365250"/>
          <p14:tracePt t="17075" x="1060450" y="1416050"/>
          <p14:tracePt t="17092" x="1130300" y="1460500"/>
          <p14:tracePt t="17109" x="1263650" y="1530350"/>
          <p14:tracePt t="17125" x="1428750" y="1568450"/>
          <p14:tracePt t="17142" x="1644650" y="1568450"/>
          <p14:tracePt t="17159" x="1860550" y="1568450"/>
          <p14:tracePt t="17175" x="2025650" y="1549400"/>
          <p14:tracePt t="17192" x="2241550" y="1479550"/>
          <p14:tracePt t="17209" x="2355850" y="1403350"/>
          <p14:tracePt t="17225" x="2463800" y="1333500"/>
          <p14:tracePt t="17242" x="2514600" y="1276350"/>
          <p14:tracePt t="17259" x="2540000" y="1231900"/>
          <p14:tracePt t="17276" x="2552700" y="1200150"/>
          <p14:tracePt t="17292" x="2552700" y="1162050"/>
          <p14:tracePt t="17309" x="2552700" y="1136650"/>
          <p14:tracePt t="17326" x="2552700" y="1117600"/>
          <p14:tracePt t="17343" x="2527300" y="1079500"/>
          <p14:tracePt t="17359" x="2444750" y="1054100"/>
          <p14:tracePt t="17376" x="2222500" y="1016000"/>
          <p14:tracePt t="17393" x="2063750" y="996950"/>
          <p14:tracePt t="17409" x="1898650" y="990600"/>
          <p14:tracePt t="17426" x="1778000" y="990600"/>
          <p14:tracePt t="17443" x="1682750" y="990600"/>
          <p14:tracePt t="17459" x="1568450" y="990600"/>
          <p14:tracePt t="17476" x="1492250" y="990600"/>
          <p14:tracePt t="17493" x="1435100" y="996950"/>
          <p14:tracePt t="17509" x="1403350" y="1009650"/>
          <p14:tracePt t="17526" x="1365250" y="1016000"/>
          <p14:tracePt t="17543" x="1358900" y="1016000"/>
          <p14:tracePt t="17779" x="0" y="0"/>
        </p14:tracePtLst>
        <p14:tracePtLst>
          <p14:tracePt t="23714" x="2971800" y="1739900"/>
          <p14:tracePt t="23731" x="2978150" y="1746250"/>
          <p14:tracePt t="23746" x="2990850" y="1746250"/>
          <p14:tracePt t="23754" x="2997200" y="1752600"/>
          <p14:tracePt t="23762" x="3003550" y="1752600"/>
          <p14:tracePt t="23779" x="3028950" y="1758950"/>
          <p14:tracePt t="23787" x="3060700" y="1765300"/>
          <p14:tracePt t="23810" x="3111500" y="1778000"/>
          <p14:tracePt t="23826" x="3175000" y="1803400"/>
          <p14:tracePt t="23843" x="3276600" y="1809750"/>
          <p14:tracePt t="23859" x="3384550" y="1816100"/>
          <p14:tracePt t="23871" x="3505200" y="1828800"/>
          <p14:tracePt t="23890" x="3613150" y="1828800"/>
          <p14:tracePt t="23904" x="3733800" y="1828800"/>
          <p14:tracePt t="23922" x="3810000" y="1828800"/>
          <p14:tracePt t="23922" x="3848100" y="1828800"/>
          <p14:tracePt t="23938" x="3905250" y="1828800"/>
          <p14:tracePt t="23955" x="3949700" y="1828800"/>
          <p14:tracePt t="23971" x="4006850" y="1797050"/>
          <p14:tracePt t="23988" x="4038600" y="1765300"/>
          <p14:tracePt t="24004" x="4051300" y="1739900"/>
          <p14:tracePt t="24021" x="4064000" y="1701800"/>
          <p14:tracePt t="24038" x="4070350" y="1657350"/>
          <p14:tracePt t="24055" x="4070350" y="1612900"/>
          <p14:tracePt t="24071" x="4070350" y="1568450"/>
          <p14:tracePt t="24088" x="4064000" y="1524000"/>
          <p14:tracePt t="24105" x="4044950" y="1485900"/>
          <p14:tracePt t="24121" x="4000500" y="1441450"/>
          <p14:tracePt t="24138" x="3898900" y="1346200"/>
          <p14:tracePt t="24155" x="3822700" y="1308100"/>
          <p14:tracePt t="24171" x="3740150" y="1270000"/>
          <p14:tracePt t="24188" x="3625850" y="1244600"/>
          <p14:tracePt t="24206" x="3524250" y="1231900"/>
          <p14:tracePt t="24221" x="3416300" y="1225550"/>
          <p14:tracePt t="24238" x="3302000" y="1212850"/>
          <p14:tracePt t="24255" x="3175000" y="1206500"/>
          <p14:tracePt t="24271" x="3028950" y="1206500"/>
          <p14:tracePt t="24288" x="2901950" y="1206500"/>
          <p14:tracePt t="24305" x="2781300" y="1206500"/>
          <p14:tracePt t="24322" x="2679700" y="1231900"/>
          <p14:tracePt t="24338" x="2444750" y="1301750"/>
          <p14:tracePt t="24355" x="2305050" y="1371600"/>
          <p14:tracePt t="24372" x="2171700" y="1479550"/>
          <p14:tracePt t="24388" x="2114550" y="1536700"/>
          <p14:tracePt t="24405" x="2082800" y="1619250"/>
          <p14:tracePt t="24422" x="2070100" y="1663700"/>
          <p14:tracePt t="24438" x="2070100" y="1708150"/>
          <p14:tracePt t="24456" x="2070100" y="1752600"/>
          <p14:tracePt t="24472" x="2070100" y="1784350"/>
          <p14:tracePt t="24489" x="2108200" y="1835150"/>
          <p14:tracePt t="24505" x="2171700" y="1917700"/>
          <p14:tracePt t="24522" x="2273300" y="2012950"/>
          <p14:tracePt t="24538" x="2400300" y="2114550"/>
          <p14:tracePt t="24555" x="2489200" y="2152650"/>
          <p14:tracePt t="24572" x="2616200" y="2203450"/>
          <p14:tracePt t="24588" x="2749550" y="2235200"/>
          <p14:tracePt t="24605" x="2901950" y="2254250"/>
          <p14:tracePt t="24622" x="3067050" y="2254250"/>
          <p14:tracePt t="24639" x="3270250" y="2254250"/>
          <p14:tracePt t="24656" x="3454400" y="2254250"/>
          <p14:tracePt t="24672" x="3625850" y="2254250"/>
          <p14:tracePt t="24689" x="3797300" y="2254250"/>
          <p14:tracePt t="24705" x="4006850" y="2178050"/>
          <p14:tracePt t="24722" x="4133850" y="2108200"/>
          <p14:tracePt t="24740" x="4286250" y="2057400"/>
          <p14:tracePt t="24755" x="4406900" y="1968500"/>
          <p14:tracePt t="24772" x="4464050" y="1930400"/>
          <p14:tracePt t="24789" x="4508500" y="1854200"/>
          <p14:tracePt t="24806" x="4521200" y="1816100"/>
          <p14:tracePt t="24822" x="4540250" y="1758950"/>
          <p14:tracePt t="24839" x="4540250" y="1720850"/>
          <p14:tracePt t="24856" x="4514850" y="1651000"/>
          <p14:tracePt t="24872" x="4438650" y="1568450"/>
          <p14:tracePt t="24889" x="4229100" y="1428750"/>
          <p14:tracePt t="24906" x="4070350" y="1339850"/>
          <p14:tracePt t="24923" x="3892550" y="1282700"/>
          <p14:tracePt t="24939" x="3714750" y="1219200"/>
          <p14:tracePt t="24956" x="3498850" y="1162050"/>
          <p14:tracePt t="24973" x="3251200" y="1123950"/>
          <p14:tracePt t="24989" x="2971800" y="1073150"/>
          <p14:tracePt t="25006" x="2768600" y="1073150"/>
          <p14:tracePt t="25023" x="2584450" y="1073150"/>
          <p14:tracePt t="25039" x="2387600" y="1098550"/>
          <p14:tracePt t="25056" x="2235200" y="1149350"/>
          <p14:tracePt t="25073" x="2101850" y="1238250"/>
          <p14:tracePt t="25089" x="1993900" y="1301750"/>
          <p14:tracePt t="25106" x="1854200" y="1454150"/>
          <p14:tracePt t="25123" x="1797050" y="1530350"/>
          <p14:tracePt t="25140" x="1784350" y="1581150"/>
          <p14:tracePt t="25156" x="1778000" y="1651000"/>
          <p14:tracePt t="25173" x="1778000" y="1720850"/>
          <p14:tracePt t="25190" x="1790700" y="1797050"/>
          <p14:tracePt t="25207" x="1841500" y="1879600"/>
          <p14:tracePt t="25223" x="1911350" y="1936750"/>
          <p14:tracePt t="25240" x="1993900" y="1981200"/>
          <p14:tracePt t="25256" x="2120900" y="2044700"/>
          <p14:tracePt t="25273" x="2279650" y="2089150"/>
          <p14:tracePt t="25290" x="2609850" y="2178050"/>
          <p14:tracePt t="25307" x="2825750" y="2197100"/>
          <p14:tracePt t="25323" x="3092450" y="2197100"/>
          <p14:tracePt t="25340" x="3327400" y="2190750"/>
          <p14:tracePt t="25357" x="3511550" y="2139950"/>
          <p14:tracePt t="25373" x="3676650" y="2101850"/>
          <p14:tracePt t="25390" x="3835400" y="2063750"/>
          <p14:tracePt t="25407" x="3994150" y="1987550"/>
          <p14:tracePt t="25423" x="4140200" y="1911350"/>
          <p14:tracePt t="25440" x="4254500" y="1828800"/>
          <p14:tracePt t="25440" x="4292600" y="1803400"/>
          <p14:tracePt t="25458" x="4318000" y="1771650"/>
          <p14:tracePt t="25474" x="4356100" y="1733550"/>
          <p14:tracePt t="25491" x="4362450" y="1714500"/>
          <p14:tracePt t="25507" x="4362450" y="1695450"/>
          <p14:tracePt t="25524" x="4362450" y="1651000"/>
          <p14:tracePt t="25540" x="4298950" y="1600200"/>
          <p14:tracePt t="25557" x="4165600" y="1524000"/>
          <p14:tracePt t="25573" x="4006850" y="1466850"/>
          <p14:tracePt t="25590" x="3816350" y="1435100"/>
          <p14:tracePt t="25607" x="3606800" y="1397000"/>
          <p14:tracePt t="25624" x="3422650" y="1377950"/>
          <p14:tracePt t="25641" x="3175000" y="1377950"/>
          <p14:tracePt t="25657" x="2971800" y="1377950"/>
          <p14:tracePt t="25674" x="2673350" y="1416050"/>
          <p14:tracePt t="25690" x="2508250" y="1498600"/>
          <p14:tracePt t="25707" x="2368550" y="1587500"/>
          <p14:tracePt t="25724" x="2247900" y="1670050"/>
          <p14:tracePt t="25741" x="2159000" y="1746250"/>
          <p14:tracePt t="25757" x="2133600" y="1828800"/>
          <p14:tracePt t="25774" x="2133600" y="1898650"/>
          <p14:tracePt t="25790" x="2133600" y="1968500"/>
          <p14:tracePt t="25807" x="2139950" y="2070100"/>
          <p14:tracePt t="25824" x="2228850" y="2165350"/>
          <p14:tracePt t="25842" x="2305050" y="2222500"/>
          <p14:tracePt t="25857" x="2463800" y="2254250"/>
          <p14:tracePt t="25874" x="2597150" y="2273300"/>
          <p14:tracePt t="25891" x="2787650" y="2273300"/>
          <p14:tracePt t="25907" x="2997200" y="2286000"/>
          <p14:tracePt t="25924" x="3181350" y="2286000"/>
          <p14:tracePt t="25941" x="3397250" y="2266950"/>
          <p14:tracePt t="25957" x="3530600" y="2209800"/>
          <p14:tracePt t="25974" x="3657600" y="2133600"/>
          <p14:tracePt t="25991" x="3765550" y="2044700"/>
          <p14:tracePt t="26008" x="3886200" y="1949450"/>
          <p14:tracePt t="26026" x="3956050" y="1892300"/>
          <p14:tracePt t="26041" x="3987800" y="1803400"/>
          <p14:tracePt t="26058" x="3987800" y="1758950"/>
          <p14:tracePt t="26075" x="3987800" y="1727200"/>
          <p14:tracePt t="26091" x="3987800" y="1682750"/>
          <p14:tracePt t="26108" x="3975100" y="1631950"/>
          <p14:tracePt t="26125" x="3917950" y="1587500"/>
          <p14:tracePt t="26141" x="3797300" y="1549400"/>
          <p14:tracePt t="26158" x="3625850" y="1492250"/>
          <p14:tracePt t="26175" x="3422650" y="1466850"/>
          <p14:tracePt t="26191" x="3162300" y="1441450"/>
          <p14:tracePt t="26208" x="2921000" y="1441450"/>
          <p14:tracePt t="26225" x="2628900" y="1454150"/>
          <p14:tracePt t="26242" x="2552700" y="1479550"/>
          <p14:tracePt t="26258" x="2305050" y="1593850"/>
          <p14:tracePt t="26275" x="2184400" y="1676400"/>
          <p14:tracePt t="26292" x="2082800" y="1758950"/>
          <p14:tracePt t="26308" x="2044700" y="1835150"/>
          <p14:tracePt t="26325" x="2044700" y="1892300"/>
          <p14:tracePt t="26341" x="2044700" y="1968500"/>
          <p14:tracePt t="26358" x="2076450" y="2057400"/>
          <p14:tracePt t="26376" x="2152650" y="2133600"/>
          <p14:tracePt t="26392" x="2247900" y="2209800"/>
          <p14:tracePt t="26409" x="2374900" y="2235200"/>
          <p14:tracePt t="26426" x="2527300" y="2247900"/>
          <p14:tracePt t="26442" x="2863850" y="2260600"/>
          <p14:tracePt t="26459" x="3111500" y="2260600"/>
          <p14:tracePt t="26475" x="3321050" y="2228850"/>
          <p14:tracePt t="26493" x="3498850" y="2159000"/>
          <p14:tracePt t="26509" x="3638550" y="2095500"/>
          <p14:tracePt t="26526" x="3759200" y="2019300"/>
          <p14:tracePt t="26542" x="3886200" y="1949450"/>
          <p14:tracePt t="26559" x="3911600" y="1924050"/>
          <p14:tracePt t="26575" x="3930650" y="1885950"/>
          <p14:tracePt t="26592" x="3937000" y="1854200"/>
          <p14:tracePt t="26609" x="3937000" y="1822450"/>
          <p14:tracePt t="26626" x="3937000" y="1784350"/>
          <p14:tracePt t="26642" x="3917950" y="1739900"/>
          <p14:tracePt t="26659" x="3835400" y="1676400"/>
          <p14:tracePt t="26675" x="3721100" y="1638300"/>
          <p14:tracePt t="26692" x="3562350" y="1581150"/>
          <p14:tracePt t="26709" x="3397250" y="1549400"/>
          <p14:tracePt t="26726" x="3187700" y="1511300"/>
          <p14:tracePt t="26742" x="3016250" y="1511300"/>
          <p14:tracePt t="26759" x="2813050" y="1511300"/>
          <p14:tracePt t="26776" x="2647950" y="1524000"/>
          <p14:tracePt t="26792" x="2476500" y="1612900"/>
          <p14:tracePt t="26809" x="2336800" y="1701800"/>
          <p14:tracePt t="26826" x="2235200" y="1790700"/>
          <p14:tracePt t="26842" x="2159000" y="1936750"/>
          <p14:tracePt t="26859" x="2139950" y="2019300"/>
          <p14:tracePt t="26876" x="2139950" y="2095500"/>
          <p14:tracePt t="26893" x="2139950" y="2159000"/>
          <p14:tracePt t="26909" x="2222500" y="2228850"/>
          <p14:tracePt t="26926" x="2324100" y="2254250"/>
          <p14:tracePt t="26942" x="2444750" y="2266950"/>
          <p14:tracePt t="26959" x="2641600" y="2266950"/>
          <p14:tracePt t="26976" x="2857500" y="2266950"/>
          <p14:tracePt t="26993" x="3098800" y="2216150"/>
          <p14:tracePt t="27010" x="3282950" y="2159000"/>
          <p14:tracePt t="27010" x="3352800" y="2139950"/>
          <p14:tracePt t="27027" x="3486150" y="2082800"/>
          <p14:tracePt t="27043" x="3606800" y="2006600"/>
          <p14:tracePt t="27060" x="3695700" y="1943100"/>
          <p14:tracePt t="27076" x="3721100" y="1898650"/>
          <p14:tracePt t="27093" x="3721100" y="1854200"/>
          <p14:tracePt t="27109" x="3721100" y="1841500"/>
          <p14:tracePt t="27126" x="3721100" y="1822450"/>
          <p14:tracePt t="27143" x="3714750" y="1803400"/>
          <p14:tracePt t="27160" x="3670300" y="1784350"/>
          <p14:tracePt t="27176" x="3568700" y="1752600"/>
          <p14:tracePt t="27193" x="3467100" y="1733550"/>
          <p14:tracePt t="27210" x="3200400" y="1670050"/>
          <p14:tracePt t="27227" x="3035300" y="1651000"/>
          <p14:tracePt t="27243" x="2895600" y="1651000"/>
          <p14:tracePt t="27260" x="2774950" y="1651000"/>
          <p14:tracePt t="27276" x="2667000" y="1651000"/>
          <p14:tracePt t="27293" x="2559050" y="1708150"/>
          <p14:tracePt t="27310" x="2463800" y="1765300"/>
          <p14:tracePt t="27327" x="2419350" y="1816100"/>
          <p14:tracePt t="27343" x="2400300" y="1885950"/>
          <p14:tracePt t="27360" x="2400300" y="1911350"/>
          <p14:tracePt t="27377" x="2393950" y="1943100"/>
          <p14:tracePt t="27393" x="2393950" y="1962150"/>
          <p14:tracePt t="27410" x="2406650" y="1993900"/>
          <p14:tracePt t="27427" x="2444750" y="2038350"/>
          <p14:tracePt t="27443" x="2489200" y="2057400"/>
          <p14:tracePt t="27460" x="2565400" y="2082800"/>
          <p14:tracePt t="27477" x="2667000" y="2108200"/>
          <p14:tracePt t="27493" x="2819400" y="2108200"/>
          <p14:tracePt t="27511" x="3009900" y="2108200"/>
          <p14:tracePt t="27527" x="3162300" y="2108200"/>
          <p14:tracePt t="27544" x="3295650" y="2089150"/>
          <p14:tracePt t="27560" x="3403600" y="2019300"/>
          <p14:tracePt t="27577" x="3454400" y="1993900"/>
          <p14:tracePt t="27593" x="3498850" y="1962150"/>
          <p14:tracePt t="27611" x="3517900" y="1924050"/>
          <p14:tracePt t="27627" x="3517900" y="1905000"/>
          <p14:tracePt t="27644" x="3517900" y="1885950"/>
          <p14:tracePt t="27660" x="3517900" y="1866900"/>
          <p14:tracePt t="27677" x="3498850" y="1841500"/>
          <p14:tracePt t="27694" x="3454400" y="1809750"/>
          <p14:tracePt t="27711" x="3384550" y="1790700"/>
          <p14:tracePt t="27727" x="3270250" y="1765300"/>
          <p14:tracePt t="27744" x="3136900" y="1746250"/>
          <p14:tracePt t="27761" x="3009900" y="1746250"/>
          <p14:tracePt t="27777" x="2921000" y="1746250"/>
          <p14:tracePt t="27794" x="2832100" y="1765300"/>
          <p14:tracePt t="27812" x="2762250" y="1828800"/>
          <p14:tracePt t="27827" x="2743200" y="1873250"/>
          <p14:tracePt t="27844" x="2717800" y="1917700"/>
          <p14:tracePt t="27861" x="2711450" y="1949450"/>
          <p14:tracePt t="27877" x="2711450" y="1974850"/>
          <p14:tracePt t="27894" x="2711450" y="1993900"/>
          <p14:tracePt t="27911" x="2736850" y="2006600"/>
          <p14:tracePt t="27927" x="2787650" y="2012950"/>
          <p14:tracePt t="27944" x="2870200" y="2025650"/>
          <p14:tracePt t="27961" x="2978150" y="2025650"/>
          <p14:tracePt t="27978" x="3162300" y="2025650"/>
          <p14:tracePt t="27994" x="3295650" y="2012950"/>
          <p14:tracePt t="28011" x="3371850" y="1974850"/>
          <p14:tracePt t="28028" x="3409950" y="1955800"/>
          <p14:tracePt t="28044" x="3429000" y="1943100"/>
          <p14:tracePt t="28061" x="3435350" y="1936750"/>
          <p14:tracePt t="28483" x="0" y="0"/>
        </p14:tracePtLst>
        <p14:tracePtLst>
          <p14:tracePt t="36198" x="3524250" y="2692400"/>
          <p14:tracePt t="36315" x="3517900" y="2692400"/>
          <p14:tracePt t="36324" x="3511550" y="2686050"/>
          <p14:tracePt t="36331" x="3479800" y="2635250"/>
          <p14:tracePt t="36347" x="3422650" y="2609850"/>
          <p14:tracePt t="36363" x="3371850" y="2590800"/>
          <p14:tracePt t="36379" x="3314700" y="2584450"/>
          <p14:tracePt t="36395" x="3263900" y="2571750"/>
          <p14:tracePt t="36411" x="3219450" y="2546350"/>
          <p14:tracePt t="36427" x="3162300" y="2533650"/>
          <p14:tracePt t="36443" x="3098800" y="2520950"/>
          <p14:tracePt t="36459" x="3003550" y="2489200"/>
          <p14:tracePt t="36459" x="2927350" y="2482850"/>
          <p14:tracePt t="36475" x="2806700" y="2457450"/>
          <p14:tracePt t="36492" x="2660650" y="2432050"/>
          <p14:tracePt t="36525" x="2514600" y="2406650"/>
          <p14:tracePt t="36531" x="2406650" y="2406650"/>
          <p14:tracePt t="36547" x="2298700" y="2393950"/>
          <p14:tracePt t="36563" x="2209800" y="2387600"/>
          <p14:tracePt t="36579" x="2139950" y="2381250"/>
          <p14:tracePt t="36595" x="2038350" y="2381250"/>
          <p14:tracePt t="36611" x="1943100" y="2381250"/>
          <p14:tracePt t="36625" x="1854200" y="2381250"/>
          <p14:tracePt t="36643" x="1720850" y="2381250"/>
          <p14:tracePt t="36643" x="1676400" y="2381250"/>
          <p14:tracePt t="36659" x="1568450" y="2381250"/>
          <p14:tracePt t="36675" x="1447800" y="2381250"/>
          <p14:tracePt t="36692" x="1371600" y="2381250"/>
          <p14:tracePt t="36708" x="1282700" y="2387600"/>
          <p14:tracePt t="36725" x="1225550" y="2419350"/>
          <p14:tracePt t="36742" x="1174750" y="2444750"/>
          <p14:tracePt t="36759" x="1111250" y="2470150"/>
          <p14:tracePt t="36776" x="1041400" y="2527300"/>
          <p14:tracePt t="36792" x="977900" y="2552700"/>
          <p14:tracePt t="36809" x="933450" y="2584450"/>
          <p14:tracePt t="36826" x="889000" y="2622550"/>
          <p14:tracePt t="36842" x="831850" y="2705100"/>
          <p14:tracePt t="36860" x="800100" y="2794000"/>
          <p14:tracePt t="36876" x="787400" y="2863850"/>
          <p14:tracePt t="36892" x="781050" y="2940050"/>
          <p14:tracePt t="36909" x="781050" y="2997200"/>
          <p14:tracePt t="36926" x="781050" y="3041650"/>
          <p14:tracePt t="36942" x="781050" y="3086100"/>
          <p14:tracePt t="36959" x="781050" y="3143250"/>
          <p14:tracePt t="36975" x="800100" y="3200400"/>
          <p14:tracePt t="36992" x="838200" y="3270250"/>
          <p14:tracePt t="37009" x="882650" y="3346450"/>
          <p14:tracePt t="37026" x="908050" y="3390900"/>
          <p14:tracePt t="37042" x="990600" y="3486150"/>
          <p14:tracePt t="37059" x="1022350" y="3536950"/>
          <p14:tracePt t="37076" x="1092200" y="3587750"/>
          <p14:tracePt t="37092" x="1187450" y="3676650"/>
          <p14:tracePt t="37109" x="1295400" y="3746500"/>
          <p14:tracePt t="37127" x="1447800" y="3816350"/>
          <p14:tracePt t="37143" x="1581150" y="3848100"/>
          <p14:tracePt t="37159" x="1695450" y="3892550"/>
          <p14:tracePt t="37176" x="1816100" y="3905250"/>
          <p14:tracePt t="37193" x="1962150" y="3905250"/>
          <p14:tracePt t="37209" x="2057400" y="3905250"/>
          <p14:tracePt t="37226" x="2165350" y="3905250"/>
          <p14:tracePt t="37243" x="2374900" y="3835400"/>
          <p14:tracePt t="37259" x="2540000" y="3790950"/>
          <p14:tracePt t="37276" x="2705100" y="3721100"/>
          <p14:tracePt t="37293" x="2844800" y="3670300"/>
          <p14:tracePt t="37309" x="2959100" y="3638550"/>
          <p14:tracePt t="37326" x="3073400" y="3581400"/>
          <p14:tracePt t="37343" x="3162300" y="3530600"/>
          <p14:tracePt t="37360" x="3238500" y="3486150"/>
          <p14:tracePt t="37376" x="3333750" y="3416300"/>
          <p14:tracePt t="37393" x="3416300" y="3340100"/>
          <p14:tracePt t="37410" x="3486150" y="3251200"/>
          <p14:tracePt t="37426" x="3549650" y="3143250"/>
          <p14:tracePt t="37443" x="3568700" y="3067050"/>
          <p14:tracePt t="37460" x="3581400" y="2990850"/>
          <p14:tracePt t="37476" x="3581400" y="2914650"/>
          <p14:tracePt t="37493" x="3581400" y="2857500"/>
          <p14:tracePt t="37510" x="3556000" y="2781300"/>
          <p14:tracePt t="37526" x="3486150" y="2711450"/>
          <p14:tracePt t="37543" x="3384550" y="2635250"/>
          <p14:tracePt t="37560" x="3251200" y="2578100"/>
          <p14:tracePt t="37577" x="3105150" y="2514600"/>
          <p14:tracePt t="37593" x="2933700" y="2457450"/>
          <p14:tracePt t="37610" x="2660650" y="2343150"/>
          <p14:tracePt t="37627" x="2508250" y="2292350"/>
          <p14:tracePt t="37643" x="2362200" y="2260600"/>
          <p14:tracePt t="37660" x="2197100" y="2235200"/>
          <p14:tracePt t="37677" x="2044700" y="2222500"/>
          <p14:tracePt t="37694" x="1911350" y="2222500"/>
          <p14:tracePt t="37710" x="1752600" y="2222500"/>
          <p14:tracePt t="37727" x="1619250" y="2222500"/>
          <p14:tracePt t="37744" x="1498600" y="2222500"/>
          <p14:tracePt t="37760" x="1377950" y="2241550"/>
          <p14:tracePt t="37777" x="1263650" y="2292350"/>
          <p14:tracePt t="37794" x="1174750" y="2343150"/>
          <p14:tracePt t="37810" x="1066800" y="2451100"/>
          <p14:tracePt t="37827" x="971550" y="2546350"/>
          <p14:tracePt t="37844" x="914400" y="2622550"/>
          <p14:tracePt t="37860" x="857250" y="2717800"/>
          <p14:tracePt t="37877" x="819150" y="2813050"/>
          <p14:tracePt t="37894" x="793750" y="2914650"/>
          <p14:tracePt t="37911" x="781050" y="3035300"/>
          <p14:tracePt t="37927" x="781050" y="3149600"/>
          <p14:tracePt t="37944" x="781050" y="3244850"/>
          <p14:tracePt t="37961" x="781050" y="3314700"/>
          <p14:tracePt t="37978" x="781050" y="3403600"/>
          <p14:tracePt t="37994" x="806450" y="3473450"/>
          <p14:tracePt t="38010" x="889000" y="3606800"/>
          <p14:tracePt t="38027" x="971550" y="3708400"/>
          <p14:tracePt t="38044" x="1047750" y="3759200"/>
          <p14:tracePt t="38061" x="1092200" y="3784600"/>
          <p14:tracePt t="38077" x="1117600" y="3790950"/>
          <p14:tracePt t="38094" x="1143000" y="3797300"/>
          <p14:tracePt t="38111" x="1200150" y="3822700"/>
          <p14:tracePt t="38127" x="1314450" y="3873500"/>
          <p14:tracePt t="38144" x="1435100" y="3873500"/>
          <p14:tracePt t="38161" x="1574800" y="3873500"/>
          <p14:tracePt t="38177" x="1695450" y="3873500"/>
          <p14:tracePt t="38177" x="1739900" y="3873500"/>
          <p14:tracePt t="38195" x="1847850" y="3873500"/>
          <p14:tracePt t="38212" x="1968500" y="3873500"/>
          <p14:tracePt t="38228" x="2101850" y="3848100"/>
          <p14:tracePt t="38244" x="2203450" y="3816350"/>
          <p14:tracePt t="38261" x="2349500" y="3797300"/>
          <p14:tracePt t="38278" x="2476500" y="3765550"/>
          <p14:tracePt t="38294" x="2609850" y="3752850"/>
          <p14:tracePt t="38311" x="2717800" y="3721100"/>
          <p14:tracePt t="38328" x="2794000" y="3676650"/>
          <p14:tracePt t="38344" x="2863850" y="3657600"/>
          <p14:tracePt t="38361" x="2933700" y="3613150"/>
          <p14:tracePt t="38378" x="2978150" y="3587750"/>
          <p14:tracePt t="38395" x="3041650" y="3505200"/>
          <p14:tracePt t="38411" x="3111500" y="3435350"/>
          <p14:tracePt t="38428" x="3155950" y="3397250"/>
          <p14:tracePt t="38445" x="3194050" y="3359150"/>
          <p14:tracePt t="38461" x="3219450" y="3308350"/>
          <p14:tracePt t="38478" x="3244850" y="3257550"/>
          <p14:tracePt t="38495" x="3257550" y="3213100"/>
          <p14:tracePt t="38512" x="3263900" y="3168650"/>
          <p14:tracePt t="38528" x="3263900" y="3136900"/>
          <p14:tracePt t="38545" x="3263900" y="3086100"/>
          <p14:tracePt t="38561" x="3263900" y="3054350"/>
          <p14:tracePt t="38578" x="3225800" y="2965450"/>
          <p14:tracePt t="38595" x="3194050" y="2927350"/>
          <p14:tracePt t="38612" x="3143250" y="2876550"/>
          <p14:tracePt t="38628" x="3060700" y="2838450"/>
          <p14:tracePt t="38645" x="2952750" y="2806700"/>
          <p14:tracePt t="38663" x="2813050" y="2781300"/>
          <p14:tracePt t="38680" x="2641600" y="2749550"/>
          <p14:tracePt t="38696" x="2457450" y="2705100"/>
          <p14:tracePt t="38713" x="2273300" y="2692400"/>
          <p14:tracePt t="38730" x="2095500" y="2679700"/>
          <p14:tracePt t="38746" x="1917700" y="2679700"/>
          <p14:tracePt t="38763" x="1644650" y="2679700"/>
          <p14:tracePt t="38780" x="1460500" y="2711450"/>
          <p14:tracePt t="38796" x="1276350" y="2787650"/>
          <p14:tracePt t="38813" x="1149350" y="2857500"/>
          <p14:tracePt t="38829" x="1054100" y="2927350"/>
          <p14:tracePt t="38846" x="965200" y="3003550"/>
          <p14:tracePt t="38863" x="901700" y="3067050"/>
          <p14:tracePt t="38880" x="869950" y="3117850"/>
          <p14:tracePt t="38896" x="863600" y="3168650"/>
          <p14:tracePt t="38913" x="857250" y="3213100"/>
          <p14:tracePt t="38930" x="850900" y="3289300"/>
          <p14:tracePt t="38947" x="850900" y="3365500"/>
          <p14:tracePt t="38963" x="857250" y="3479800"/>
          <p14:tracePt t="38980" x="889000" y="3581400"/>
          <p14:tracePt t="38997" x="958850" y="3683000"/>
          <p14:tracePt t="39013" x="1022350" y="3771900"/>
          <p14:tracePt t="39030" x="1092200" y="3860800"/>
          <p14:tracePt t="39047" x="1168400" y="3930650"/>
          <p14:tracePt t="39063" x="1225550" y="3975100"/>
          <p14:tracePt t="39080" x="1282700" y="4006850"/>
          <p14:tracePt t="39097" x="1384300" y="4044950"/>
          <p14:tracePt t="39113" x="1498600" y="4076700"/>
          <p14:tracePt t="39130" x="1644650" y="4102100"/>
          <p14:tracePt t="39147" x="1892300" y="4114800"/>
          <p14:tracePt t="39164" x="1981200" y="4114800"/>
          <p14:tracePt t="39164" x="2044700" y="4114800"/>
          <p14:tracePt t="39182" x="2228850" y="4108450"/>
          <p14:tracePt t="39197" x="2374900" y="4089400"/>
          <p14:tracePt t="39214" x="2520950" y="4019550"/>
          <p14:tracePt t="39230" x="2654300" y="3924300"/>
          <p14:tracePt t="39247" x="2762250" y="3835400"/>
          <p14:tracePt t="39263" x="2857500" y="3746500"/>
          <p14:tracePt t="39280" x="2914650" y="3695700"/>
          <p14:tracePt t="39297" x="2984500" y="3619500"/>
          <p14:tracePt t="39314" x="3028950" y="3543300"/>
          <p14:tracePt t="39330" x="3067050" y="3448050"/>
          <p14:tracePt t="39347" x="3092450" y="3371850"/>
          <p14:tracePt t="39364" x="3098800" y="3270250"/>
          <p14:tracePt t="39381" x="3098800" y="3232150"/>
          <p14:tracePt t="39397" x="3098800" y="3175000"/>
          <p14:tracePt t="39414" x="3079750" y="3117850"/>
          <p14:tracePt t="39431" x="3009900" y="3048000"/>
          <p14:tracePt t="39447" x="2908300" y="2965450"/>
          <p14:tracePt t="39464" x="2787650" y="2895600"/>
          <p14:tracePt t="39481" x="2628900" y="2825750"/>
          <p14:tracePt t="39497" x="2451100" y="2774950"/>
          <p14:tracePt t="39514" x="2241550" y="2711450"/>
          <p14:tracePt t="39531" x="2019300" y="2692400"/>
          <p14:tracePt t="39548" x="1778000" y="2692400"/>
          <p14:tracePt t="39564" x="1485900" y="2698750"/>
          <p14:tracePt t="39581" x="1327150" y="2736850"/>
          <p14:tracePt t="39598" x="1181100" y="2806700"/>
          <p14:tracePt t="39614" x="1066800" y="2895600"/>
          <p14:tracePt t="39631" x="977900" y="2965450"/>
          <p14:tracePt t="39648" x="889000" y="3054350"/>
          <p14:tracePt t="39664" x="844550" y="3149600"/>
          <p14:tracePt t="39681" x="819150" y="3225800"/>
          <p14:tracePt t="39698" x="812800" y="3308350"/>
          <p14:tracePt t="39714" x="812800" y="3384550"/>
          <p14:tracePt t="39731" x="825500" y="3454400"/>
          <p14:tracePt t="39748" x="863600" y="3511550"/>
          <p14:tracePt t="39766" x="952500" y="3562350"/>
          <p14:tracePt t="39781" x="1054100" y="3594100"/>
          <p14:tracePt t="39798" x="1193800" y="3644900"/>
          <p14:tracePt t="39815" x="1358900" y="3657600"/>
          <p14:tracePt t="39831" x="1549400" y="3657600"/>
          <p14:tracePt t="39848" x="1733550" y="3625850"/>
          <p14:tracePt t="39865" x="1917700" y="3562350"/>
          <p14:tracePt t="39881" x="2044700" y="3479800"/>
          <p14:tracePt t="39898" x="2178050" y="3397250"/>
          <p14:tracePt t="39915" x="2286000" y="3295650"/>
          <p14:tracePt t="39931" x="2381250" y="3149600"/>
          <p14:tracePt t="39948" x="2400300" y="3098800"/>
          <p14:tracePt t="39965" x="2413000" y="3022600"/>
          <p14:tracePt t="39981" x="2413000" y="2984500"/>
          <p14:tracePt t="39998" x="2400300" y="2940050"/>
          <p14:tracePt t="40015" x="2324100" y="2895600"/>
          <p14:tracePt t="40032" x="2197100" y="2863850"/>
          <p14:tracePt t="40048" x="2032000" y="2838450"/>
          <p14:tracePt t="40065" x="1873250" y="2838450"/>
          <p14:tracePt t="40081" x="1720850" y="2838450"/>
          <p14:tracePt t="40098" x="1562100" y="2863850"/>
          <p14:tracePt t="40115" x="1346200" y="2959100"/>
          <p14:tracePt t="40132" x="1295400" y="2997200"/>
          <p14:tracePt t="40132" x="1257300" y="3016250"/>
          <p14:tracePt t="40149" x="1200150" y="3067050"/>
          <p14:tracePt t="40165" x="1155700" y="3143250"/>
          <p14:tracePt t="40183" x="1143000" y="3187700"/>
          <p14:tracePt t="40199" x="1130300" y="3238500"/>
          <p14:tracePt t="40216" x="1117600" y="3302000"/>
          <p14:tracePt t="40232" x="1117600" y="3384550"/>
          <p14:tracePt t="40248" x="1117600" y="3473450"/>
          <p14:tracePt t="40266" x="1117600" y="3568700"/>
          <p14:tracePt t="40282" x="1136650" y="3651250"/>
          <p14:tracePt t="40299" x="1206500" y="3752850"/>
          <p14:tracePt t="40316" x="1244600" y="3784600"/>
          <p14:tracePt t="40332" x="1339850" y="3854450"/>
          <p14:tracePt t="40349" x="1466850" y="3917950"/>
          <p14:tracePt t="40366" x="1657350" y="3949700"/>
          <p14:tracePt t="40382" x="1847850" y="3956050"/>
          <p14:tracePt t="40399" x="2051050" y="3956050"/>
          <p14:tracePt t="40416" x="2178050" y="3911600"/>
          <p14:tracePt t="40432" x="2273300" y="3867150"/>
          <p14:tracePt t="40450" x="2368550" y="3778250"/>
          <p14:tracePt t="40466" x="2400300" y="3708400"/>
          <p14:tracePt t="40482" x="2438400" y="3638550"/>
          <p14:tracePt t="40499" x="2476500" y="3562350"/>
          <p14:tracePt t="40516" x="2514600" y="3460750"/>
          <p14:tracePt t="40533" x="2527300" y="3429000"/>
          <p14:tracePt t="40549" x="2527300" y="3390900"/>
          <p14:tracePt t="40566" x="2533650" y="3346450"/>
          <p14:tracePt t="40582" x="2533650" y="3321050"/>
          <p14:tracePt t="40599" x="2527300" y="3282950"/>
          <p14:tracePt t="40617" x="2476500" y="3238500"/>
          <p14:tracePt t="40634" x="2381250" y="3200400"/>
          <p14:tracePt t="40650" x="2241550" y="3175000"/>
          <p14:tracePt t="40667" x="2057400" y="3175000"/>
          <p14:tracePt t="40684" x="1841500" y="3175000"/>
          <p14:tracePt t="40700" x="1606550" y="3175000"/>
          <p14:tracePt t="40717" x="1308100" y="3175000"/>
          <p14:tracePt t="40734" x="1136650" y="3200400"/>
          <p14:tracePt t="40750" x="1022350" y="3270250"/>
          <p14:tracePt t="40767" x="920750" y="3346450"/>
          <p14:tracePt t="40784" x="889000" y="3409950"/>
          <p14:tracePt t="40800" x="869950" y="3473450"/>
          <p14:tracePt t="40817" x="869950" y="3568700"/>
          <p14:tracePt t="40834" x="869950" y="3619500"/>
          <p14:tracePt t="40851" x="901700" y="3683000"/>
          <p14:tracePt t="40867" x="933450" y="3721100"/>
          <p14:tracePt t="40884" x="1016000" y="3740150"/>
          <p14:tracePt t="40900" x="1174750" y="3771900"/>
          <p14:tracePt t="40917" x="1327150" y="3771900"/>
          <p14:tracePt t="40934" x="1543050" y="3771900"/>
          <p14:tracePt t="40951" x="1771650" y="3771900"/>
          <p14:tracePt t="40968" x="1949450" y="3771900"/>
          <p14:tracePt t="40984" x="2152650" y="3721100"/>
          <p14:tracePt t="41001" x="2273300" y="3683000"/>
          <p14:tracePt t="41018" x="2393950" y="3613150"/>
          <p14:tracePt t="41034" x="2470150" y="3562350"/>
          <p14:tracePt t="41051" x="2520950" y="3511550"/>
          <p14:tracePt t="41068" x="2540000" y="3467100"/>
          <p14:tracePt t="41084" x="2559050" y="3429000"/>
          <p14:tracePt t="41101" x="2565400" y="3403600"/>
          <p14:tracePt t="41118" x="2565400" y="3390900"/>
          <p14:tracePt t="41134" x="2552700" y="3352800"/>
          <p14:tracePt t="41151" x="2489200" y="3314700"/>
          <p14:tracePt t="41168" x="2393950" y="3282950"/>
          <p14:tracePt t="41184" x="2247900" y="3232150"/>
          <p14:tracePt t="41202" x="2051050" y="3200400"/>
          <p14:tracePt t="41218" x="1835150" y="3194050"/>
          <p14:tracePt t="41235" x="1587500" y="3194050"/>
          <p14:tracePt t="41251" x="1333500" y="3194050"/>
          <p14:tracePt t="41268" x="965200" y="3219450"/>
          <p14:tracePt t="41285" x="889000" y="3244850"/>
          <p14:tracePt t="41301" x="673100" y="3390900"/>
          <p14:tracePt t="41318" x="609600" y="3492500"/>
          <p14:tracePt t="41335" x="596900" y="3581400"/>
          <p14:tracePt t="41352" x="590550" y="3638550"/>
          <p14:tracePt t="41368" x="590550" y="3702050"/>
          <p14:tracePt t="41385" x="590550" y="3759200"/>
          <p14:tracePt t="41401" x="622300" y="3810000"/>
          <p14:tracePt t="41418" x="685800" y="3867150"/>
          <p14:tracePt t="41435" x="774700" y="3924300"/>
          <p14:tracePt t="41452" x="869950" y="3968750"/>
          <p14:tracePt t="41468" x="1009650" y="4019550"/>
          <p14:tracePt t="41485" x="1320800" y="4089400"/>
          <p14:tracePt t="41502" x="1549400" y="4095750"/>
          <p14:tracePt t="41519" x="1778000" y="4095750"/>
          <p14:tracePt t="41535" x="2019300" y="4095750"/>
          <p14:tracePt t="41552" x="2273300" y="4095750"/>
          <p14:tracePt t="41568" x="2451100" y="4032250"/>
          <p14:tracePt t="41585" x="2654300" y="3937000"/>
          <p14:tracePt t="41602" x="2800350" y="3848100"/>
          <p14:tracePt t="41619" x="2927350" y="3778250"/>
          <p14:tracePt t="41635" x="2984500" y="3727450"/>
          <p14:tracePt t="41652" x="3016250" y="3702050"/>
          <p14:tracePt t="41669" x="3054350" y="3651250"/>
          <p14:tracePt t="41686" x="3060700" y="3625850"/>
          <p14:tracePt t="41702" x="3067050" y="3600450"/>
          <p14:tracePt t="41719" x="3067050" y="3581400"/>
          <p14:tracePt t="41735" x="3067050" y="3549650"/>
          <p14:tracePt t="41752" x="3035300" y="3511550"/>
          <p14:tracePt t="41769" x="2946400" y="3460750"/>
          <p14:tracePt t="41785" x="2825750" y="3384550"/>
          <p14:tracePt t="41802" x="2667000" y="3289300"/>
          <p14:tracePt t="41819" x="2495550" y="3225800"/>
          <p14:tracePt t="41835" x="2266950" y="3136900"/>
          <p14:tracePt t="41853" x="1987550" y="3086100"/>
          <p14:tracePt t="41869" x="1689100" y="3060700"/>
          <p14:tracePt t="41885" x="1485900" y="3060700"/>
          <p14:tracePt t="41902" x="1250950" y="3086100"/>
          <p14:tracePt t="41919" x="1022350" y="3181350"/>
          <p14:tracePt t="41936" x="800100" y="3289300"/>
          <p14:tracePt t="41952" x="647700" y="3378200"/>
          <p14:tracePt t="41969" x="527050" y="3492500"/>
          <p14:tracePt t="41986" x="482600" y="3549650"/>
          <p14:tracePt t="42002" x="463550" y="3606800"/>
          <p14:tracePt t="42019" x="450850" y="3644900"/>
          <p14:tracePt t="42036" x="450850" y="3695700"/>
          <p14:tracePt t="42053" x="457200" y="3784600"/>
          <p14:tracePt t="42069" x="520700" y="3854450"/>
          <p14:tracePt t="42086" x="584200" y="3898900"/>
          <p14:tracePt t="42103" x="704850" y="3956050"/>
          <p14:tracePt t="42120" x="882650" y="4000500"/>
          <p14:tracePt t="42136" x="1117600" y="4044950"/>
          <p14:tracePt t="42153" x="1384300" y="4095750"/>
          <p14:tracePt t="42169" x="1720850" y="4108450"/>
          <p14:tracePt t="42186" x="2076450" y="4108450"/>
          <p14:tracePt t="42203" x="2355850" y="4051300"/>
          <p14:tracePt t="42220" x="2546350" y="3987800"/>
          <p14:tracePt t="42236" x="2774950" y="3898900"/>
          <p14:tracePt t="42253" x="2889250" y="3848100"/>
          <p14:tracePt t="42270" x="3016250" y="3765550"/>
          <p14:tracePt t="42286" x="3067050" y="3714750"/>
          <p14:tracePt t="42303" x="3111500" y="3651250"/>
          <p14:tracePt t="42320" x="3130550" y="3606800"/>
          <p14:tracePt t="42336" x="3136900" y="3575050"/>
          <p14:tracePt t="42353" x="3136900" y="3536950"/>
          <p14:tracePt t="42370" x="3136900" y="3505200"/>
          <p14:tracePt t="42386" x="3111500" y="3435350"/>
          <p14:tracePt t="42403" x="3086100" y="3403600"/>
          <p14:tracePt t="42420" x="2978150" y="3333750"/>
          <p14:tracePt t="42437" x="2908300" y="3282950"/>
          <p14:tracePt t="42453" x="2590800" y="3181350"/>
          <p14:tracePt t="42470" x="2324100" y="3105150"/>
          <p14:tracePt t="42487" x="2076450" y="3067050"/>
          <p14:tracePt t="42503" x="1854200" y="3060700"/>
          <p14:tracePt t="42520" x="1638300" y="3060700"/>
          <p14:tracePt t="42537" x="1460500" y="3079750"/>
          <p14:tracePt t="42553" x="1257300" y="3200400"/>
          <p14:tracePt t="42570" x="1079500" y="3308350"/>
          <p14:tracePt t="42587" x="965200" y="3416300"/>
          <p14:tracePt t="42603" x="889000" y="3517900"/>
          <p14:tracePt t="42620" x="857250" y="3613150"/>
          <p14:tracePt t="42637" x="857250" y="3727450"/>
          <p14:tracePt t="42654" x="889000" y="3797300"/>
          <p14:tracePt t="42670" x="927100" y="3854450"/>
          <p14:tracePt t="42687" x="1022350" y="3886200"/>
          <p14:tracePt t="42704" x="1155700" y="3911600"/>
          <p14:tracePt t="42720" x="1333500" y="3937000"/>
          <p14:tracePt t="42738" x="1549400" y="3975100"/>
          <p14:tracePt t="42754" x="1784350" y="4000500"/>
          <p14:tracePt t="42770" x="2038350" y="4019550"/>
          <p14:tracePt t="42787" x="2292350" y="4019550"/>
          <p14:tracePt t="42804" x="2476500" y="3981450"/>
          <p14:tracePt t="42821" x="2755900" y="3854450"/>
          <p14:tracePt t="42838" x="2882900" y="3759200"/>
          <p14:tracePt t="42854" x="2984500" y="3683000"/>
          <p14:tracePt t="42871" x="3060700" y="3606800"/>
          <p14:tracePt t="42887" x="3111500" y="3536950"/>
          <p14:tracePt t="42904" x="3155950" y="3473450"/>
          <p14:tracePt t="42921" x="3194050" y="3384550"/>
          <p14:tracePt t="42938" x="3200400" y="3359150"/>
          <p14:tracePt t="42954" x="3206750" y="3302000"/>
          <p14:tracePt t="42971" x="3206750" y="3276600"/>
          <p14:tracePt t="42987" x="3206750" y="3257550"/>
          <p14:tracePt t="43004" x="3206750" y="3219450"/>
          <p14:tracePt t="43021" x="3168650" y="3155950"/>
          <p14:tracePt t="43038" x="3079750" y="3092450"/>
          <p14:tracePt t="43054" x="2959100" y="3016250"/>
          <p14:tracePt t="43071" x="2781300" y="2946400"/>
          <p14:tracePt t="43088" x="2590800" y="2870200"/>
          <p14:tracePt t="43104" x="2381250" y="2819400"/>
          <p14:tracePt t="43121" x="2171700" y="2762250"/>
          <p14:tracePt t="43138" x="2012950" y="2743200"/>
          <p14:tracePt t="43154" x="1835150" y="2736850"/>
          <p14:tracePt t="43171" x="1663700" y="2736850"/>
          <p14:tracePt t="43188" x="1536700" y="2736850"/>
          <p14:tracePt t="43204" x="1416050" y="2787650"/>
          <p14:tracePt t="43221" x="1263650" y="2889250"/>
          <p14:tracePt t="43239" x="1187450" y="2971800"/>
          <p14:tracePt t="43254" x="1168400" y="3022600"/>
          <p14:tracePt t="43271" x="1155700" y="3086100"/>
          <p14:tracePt t="43288" x="1155700" y="3136900"/>
          <p14:tracePt t="43305" x="1155700" y="3175000"/>
          <p14:tracePt t="43321" x="1174750" y="3219450"/>
          <p14:tracePt t="43338" x="1219200" y="3270250"/>
          <p14:tracePt t="43355" x="1295400" y="3333750"/>
          <p14:tracePt t="43371" x="1377950" y="3384550"/>
          <p14:tracePt t="43388" x="1479550" y="3435350"/>
          <p14:tracePt t="43405" x="1682750" y="3517900"/>
          <p14:tracePt t="43422" x="1822450" y="3524250"/>
          <p14:tracePt t="43438" x="1936750" y="3524250"/>
          <p14:tracePt t="43455" x="2051050" y="3524250"/>
          <p14:tracePt t="43471" x="2152650" y="3524250"/>
          <p14:tracePt t="43489" x="2247900" y="3505200"/>
          <p14:tracePt t="43505" x="2330450" y="3460750"/>
          <p14:tracePt t="43521" x="2400300" y="3409950"/>
          <p14:tracePt t="43538" x="2444750" y="3378200"/>
          <p14:tracePt t="43555" x="2476500" y="3359150"/>
          <p14:tracePt t="43572" x="2501900" y="3333750"/>
          <p14:tracePt t="43588" x="2520950" y="3327400"/>
          <p14:tracePt t="43605" x="2540000" y="3308350"/>
          <p14:tracePt t="43622" x="2546350" y="3302000"/>
          <p14:tracePt t="43861" x="0" y="0"/>
        </p14:tracePtLst>
        <p14:tracePtLst>
          <p14:tracePt t="49593" x="2089150" y="4483100"/>
          <p14:tracePt t="49677" x="2095500" y="4483100"/>
          <p14:tracePt t="49685" x="2108200" y="4483100"/>
          <p14:tracePt t="49694" x="2120900" y="4483100"/>
          <p14:tracePt t="49702" x="2165350" y="4483100"/>
          <p14:tracePt t="49718" x="2241550" y="4483100"/>
          <p14:tracePt t="49733" x="2330450" y="4483100"/>
          <p14:tracePt t="49750" x="2438400" y="4464050"/>
          <p14:tracePt t="49766" x="2533650" y="4432300"/>
          <p14:tracePt t="49766" x="2590800" y="4432300"/>
          <p14:tracePt t="49782" x="2667000" y="4419600"/>
          <p14:tracePt t="49815" x="2736850" y="4413250"/>
          <p14:tracePt t="49816" x="2838450" y="4394200"/>
          <p14:tracePt t="49838" x="2921000" y="4387850"/>
          <p14:tracePt t="49849" x="2990850" y="4375150"/>
          <p14:tracePt t="49869" x="3048000" y="4368800"/>
          <p14:tracePt t="49886" x="3105150" y="4362450"/>
          <p14:tracePt t="49902" x="3187700" y="4343400"/>
          <p14:tracePt t="49917" x="3276600" y="4330700"/>
          <p14:tracePt t="49934" x="3346450" y="4292600"/>
          <p14:tracePt t="49950" x="3384550" y="4273550"/>
          <p14:tracePt t="49966" x="3397250" y="4260850"/>
          <p14:tracePt t="49999" x="3403600" y="4241800"/>
          <p14:tracePt t="50016" x="3403600" y="4229100"/>
          <p14:tracePt t="50022" x="3403600" y="4216400"/>
          <p14:tracePt t="50032" x="3403600" y="4191000"/>
          <p14:tracePt t="50049" x="3397250" y="4178300"/>
          <p14:tracePt t="50066" x="3352800" y="4133850"/>
          <p14:tracePt t="50082" x="3263900" y="4076700"/>
          <p14:tracePt t="50099" x="3162300" y="4019550"/>
          <p14:tracePt t="50116" x="3060700" y="3975100"/>
          <p14:tracePt t="50132" x="2927350" y="3917950"/>
          <p14:tracePt t="50149" x="2692400" y="3848100"/>
          <p14:tracePt t="50166" x="2546350" y="3790950"/>
          <p14:tracePt t="50183" x="2355850" y="3733800"/>
          <p14:tracePt t="50199" x="2197100" y="3676650"/>
          <p14:tracePt t="50216" x="2044700" y="3638550"/>
          <p14:tracePt t="50233" x="1930400" y="3606800"/>
          <p14:tracePt t="50249" x="1816100" y="3581400"/>
          <p14:tracePt t="50266" x="1701800" y="3543300"/>
          <p14:tracePt t="50283" x="1555750" y="3498850"/>
          <p14:tracePt t="50300" x="1409700" y="3479800"/>
          <p14:tracePt t="50317" x="1238250" y="3473450"/>
          <p14:tracePt t="50333" x="1054100" y="3473450"/>
          <p14:tracePt t="50350" x="742950" y="3473450"/>
          <p14:tracePt t="50367" x="520700" y="3505200"/>
          <p14:tracePt t="50383" x="355600" y="3536950"/>
          <p14:tracePt t="50399" x="273050" y="3587750"/>
          <p14:tracePt t="50416" x="215900" y="3613150"/>
          <p14:tracePt t="50433" x="177800" y="3644900"/>
          <p14:tracePt t="50450" x="152400" y="3663950"/>
          <p14:tracePt t="50466" x="133350" y="3689350"/>
          <p14:tracePt t="50483" x="101600" y="3714750"/>
          <p14:tracePt t="50500" x="82550" y="3752850"/>
          <p14:tracePt t="50516" x="82550" y="3810000"/>
          <p14:tracePt t="50533" x="88900" y="3975100"/>
          <p14:tracePt t="50550" x="127000" y="4070350"/>
          <p14:tracePt t="50567" x="171450" y="4165600"/>
          <p14:tracePt t="50583" x="234950" y="4229100"/>
          <p14:tracePt t="50600" x="292100" y="4292600"/>
          <p14:tracePt t="50616" x="393700" y="4362450"/>
          <p14:tracePt t="50633" x="539750" y="4432300"/>
          <p14:tracePt t="50650" x="679450" y="4483100"/>
          <p14:tracePt t="50667" x="844550" y="4533900"/>
          <p14:tracePt t="50683" x="1003300" y="4578350"/>
          <p14:tracePt t="50700" x="1162050" y="4584700"/>
          <p14:tracePt t="50717" x="1308100" y="4603750"/>
          <p14:tracePt t="50733" x="1555750" y="4622800"/>
          <p14:tracePt t="50750" x="1739900" y="4622800"/>
          <p14:tracePt t="50767" x="1911350" y="4622800"/>
          <p14:tracePt t="50783" x="2057400" y="4610100"/>
          <p14:tracePt t="50800" x="2203450" y="4565650"/>
          <p14:tracePt t="50817" x="2305050" y="4527550"/>
          <p14:tracePt t="50834" x="2400300" y="4489450"/>
          <p14:tracePt t="50850" x="2508250" y="4457700"/>
          <p14:tracePt t="50867" x="2603500" y="4419600"/>
          <p14:tracePt t="50884" x="2667000" y="4375150"/>
          <p14:tracePt t="50900" x="2736850" y="4318000"/>
          <p14:tracePt t="50917" x="2774950" y="4248150"/>
          <p14:tracePt t="50934" x="2800350" y="4210050"/>
          <p14:tracePt t="50950" x="2806700" y="4178300"/>
          <p14:tracePt t="50967" x="2806700" y="4146550"/>
          <p14:tracePt t="50984" x="2806700" y="4102100"/>
          <p14:tracePt t="51001" x="2787650" y="4064000"/>
          <p14:tracePt t="51017" x="2717800" y="3994150"/>
          <p14:tracePt t="51034" x="2565400" y="3905250"/>
          <p14:tracePt t="51051" x="2387600" y="3816350"/>
          <p14:tracePt t="51067" x="2216150" y="3752850"/>
          <p14:tracePt t="51084" x="2000250" y="3670300"/>
          <p14:tracePt t="51101" x="1816100" y="3613150"/>
          <p14:tracePt t="51117" x="1517650" y="3568700"/>
          <p14:tracePt t="51134" x="1295400" y="3549650"/>
          <p14:tracePt t="51151" x="1098550" y="3549650"/>
          <p14:tracePt t="51167" x="895350" y="3549650"/>
          <p14:tracePt t="51184" x="723900" y="3549650"/>
          <p14:tracePt t="51201" x="552450" y="3587750"/>
          <p14:tracePt t="51218" x="425450" y="3638550"/>
          <p14:tracePt t="51234" x="304800" y="3689350"/>
          <p14:tracePt t="51251" x="196850" y="3740150"/>
          <p14:tracePt t="51268" x="107950" y="3803650"/>
          <p14:tracePt t="51284" x="38100" y="3860800"/>
          <p14:tracePt t="51301" x="0" y="3987800"/>
          <p14:tracePt t="51319" x="0" y="4064000"/>
          <p14:tracePt t="51336" x="0" y="4152900"/>
          <p14:tracePt t="51351" x="0" y="4241800"/>
          <p14:tracePt t="51368" x="31750" y="4305300"/>
          <p14:tracePt t="51384" x="57150" y="4337050"/>
          <p14:tracePt t="51401" x="76200" y="4368800"/>
          <p14:tracePt t="51418" x="127000" y="4419600"/>
          <p14:tracePt t="51435" x="165100" y="4457700"/>
          <p14:tracePt t="51451" x="222250" y="4502150"/>
          <p14:tracePt t="51468" x="317500" y="4559300"/>
          <p14:tracePt t="51484" x="431800" y="4597400"/>
          <p14:tracePt t="51501" x="552450" y="4616450"/>
          <p14:tracePt t="51519" x="628650" y="4635500"/>
          <p14:tracePt t="51535" x="749300" y="4679950"/>
          <p14:tracePt t="51551" x="920750" y="4718050"/>
          <p14:tracePt t="51568" x="1092200" y="4718050"/>
          <p14:tracePt t="51585" x="1301750" y="4718050"/>
          <p14:tracePt t="51601" x="1485900" y="4718050"/>
          <p14:tracePt t="51618" x="1625600" y="4718050"/>
          <p14:tracePt t="51635" x="1752600" y="4718050"/>
          <p14:tracePt t="51651" x="1905000" y="4718050"/>
          <p14:tracePt t="51668" x="2082800" y="4673600"/>
          <p14:tracePt t="51685" x="2216150" y="4648200"/>
          <p14:tracePt t="51702" x="2406650" y="4597400"/>
          <p14:tracePt t="51718" x="2489200" y="4591050"/>
          <p14:tracePt t="51735" x="2559050" y="4584700"/>
          <p14:tracePt t="51752" x="2647950" y="4578350"/>
          <p14:tracePt t="51768" x="2749550" y="4559300"/>
          <p14:tracePt t="51785" x="2851150" y="4521200"/>
          <p14:tracePt t="51802" x="2921000" y="4483100"/>
          <p14:tracePt t="51818" x="2971800" y="4438650"/>
          <p14:tracePt t="51836" x="3022600" y="4400550"/>
          <p14:tracePt t="51852" x="3067050" y="4362450"/>
          <p14:tracePt t="51869" x="3105150" y="4324350"/>
          <p14:tracePt t="51885" x="3155950" y="4273550"/>
          <p14:tracePt t="51902" x="3168650" y="4254500"/>
          <p14:tracePt t="51919" x="3181350" y="4222750"/>
          <p14:tracePt t="51936" x="3181350" y="4197350"/>
          <p14:tracePt t="51952" x="3187700" y="4184650"/>
          <p14:tracePt t="51969" x="3187700" y="4159250"/>
          <p14:tracePt t="51985" x="3187700" y="4140200"/>
          <p14:tracePt t="52002" x="3187700" y="4114800"/>
          <p14:tracePt t="52019" x="3155950" y="4083050"/>
          <p14:tracePt t="52036" x="3117850" y="4051300"/>
          <p14:tracePt t="52052" x="3048000" y="4000500"/>
          <p14:tracePt t="52069" x="2978150" y="3956050"/>
          <p14:tracePt t="52086" x="2857500" y="3898900"/>
          <p14:tracePt t="52102" x="2743200" y="3848100"/>
          <p14:tracePt t="52119" x="2616200" y="3784600"/>
          <p14:tracePt t="52136" x="2457450" y="3746500"/>
          <p14:tracePt t="52152" x="2298700" y="3689350"/>
          <p14:tracePt t="52169" x="2146300" y="3663950"/>
          <p14:tracePt t="52186" x="2025650" y="3657600"/>
          <p14:tracePt t="52203" x="1873250" y="3638550"/>
          <p14:tracePt t="52219" x="1752600" y="3632200"/>
          <p14:tracePt t="52236" x="1606550" y="3625850"/>
          <p14:tracePt t="52253" x="1473200" y="3613150"/>
          <p14:tracePt t="52269" x="1282700" y="3613150"/>
          <p14:tracePt t="52287" x="1181100" y="3613150"/>
          <p14:tracePt t="52303" x="1060450" y="3613150"/>
          <p14:tracePt t="52319" x="927100" y="3651250"/>
          <p14:tracePt t="52337" x="768350" y="3702050"/>
          <p14:tracePt t="52353" x="641350" y="3771900"/>
          <p14:tracePt t="52370" x="469900" y="3879850"/>
          <p14:tracePt t="52386" x="342900" y="3975100"/>
          <p14:tracePt t="52403" x="222250" y="4070350"/>
          <p14:tracePt t="52419" x="139700" y="4159250"/>
          <p14:tracePt t="52436" x="107950" y="4222750"/>
          <p14:tracePt t="52453" x="82550" y="4286250"/>
          <p14:tracePt t="52470" x="69850" y="4375150"/>
          <p14:tracePt t="52486" x="69850" y="4425950"/>
          <p14:tracePt t="52503" x="69850" y="4457700"/>
          <p14:tracePt t="52520" x="69850" y="4483100"/>
          <p14:tracePt t="52536" x="76200" y="4514850"/>
          <p14:tracePt t="52553" x="88900" y="4540250"/>
          <p14:tracePt t="52570" x="120650" y="4584700"/>
          <p14:tracePt t="52586" x="171450" y="4622800"/>
          <p14:tracePt t="52603" x="215900" y="4648200"/>
          <p14:tracePt t="52621" x="247650" y="4660900"/>
          <p14:tracePt t="52636" x="317500" y="4679950"/>
          <p14:tracePt t="52653" x="444500" y="4679950"/>
          <p14:tracePt t="52670" x="533400" y="4686300"/>
          <p14:tracePt t="52687" x="647700" y="4699000"/>
          <p14:tracePt t="52703" x="755650" y="4699000"/>
          <p14:tracePt t="52720" x="863600" y="4699000"/>
          <p14:tracePt t="52737" x="996950" y="4699000"/>
          <p14:tracePt t="52753" x="1117600" y="4699000"/>
          <p14:tracePt t="52770" x="1225550" y="4699000"/>
          <p14:tracePt t="52787" x="1314450" y="4699000"/>
          <p14:tracePt t="52803" x="1371600" y="4699000"/>
          <p14:tracePt t="52820" x="1428750" y="4699000"/>
          <p14:tracePt t="52837" x="1511300" y="4699000"/>
          <p14:tracePt t="52854" x="1625600" y="4699000"/>
          <p14:tracePt t="52870" x="1682750" y="4699000"/>
          <p14:tracePt t="52887" x="1727200" y="4699000"/>
          <p14:tracePt t="52904" x="1758950" y="4699000"/>
          <p14:tracePt t="52921" x="1778000" y="4699000"/>
          <p14:tracePt t="52937" x="1784350" y="4699000"/>
          <p14:tracePt t="52954" x="1790700" y="4699000"/>
          <p14:tracePt t="53206" x="1790700" y="4711700"/>
          <p14:tracePt t="53206" x="1790700" y="4724400"/>
          <p14:tracePt t="53230" x="1790700" y="4730750"/>
          <p14:tracePt t="53238" x="1790700" y="4743450"/>
          <p14:tracePt t="53246" x="1790700" y="4756150"/>
          <p14:tracePt t="53262" x="1784350" y="4768850"/>
          <p14:tracePt t="53278" x="1778000" y="4781550"/>
          <p14:tracePt t="53294" x="1778000" y="4806950"/>
          <p14:tracePt t="53310" x="1778000" y="4813300"/>
          <p14:tracePt t="53321" x="1778000" y="4826000"/>
          <p14:tracePt t="53422" x="1778000" y="4832350"/>
          <p14:tracePt t="53430" x="1778000" y="4838700"/>
          <p14:tracePt t="53438" x="1778000" y="4845050"/>
          <p14:tracePt t="53454" x="1778000" y="4851400"/>
          <p14:tracePt t="53462" x="1778000" y="4857750"/>
          <p14:tracePt t="53582" x="1758950" y="4851400"/>
          <p14:tracePt t="53590" x="1739900" y="4826000"/>
          <p14:tracePt t="53598" x="1708150" y="4794250"/>
          <p14:tracePt t="53606" x="1625600" y="4749800"/>
          <p14:tracePt t="53606" x="1593850" y="4737100"/>
          <p14:tracePt t="53622" x="1549400" y="4705350"/>
          <p14:tracePt t="53638" x="1530350" y="4686300"/>
          <p14:tracePt t="53655" x="1524000" y="4679950"/>
          <p14:tracePt t="53672" x="1524000" y="4660900"/>
          <p14:tracePt t="53726" x="1524000" y="4654550"/>
          <p14:tracePt t="53742" x="1524000" y="4648200"/>
          <p14:tracePt t="53758" x="1524000" y="4641850"/>
          <p14:tracePt t="53766" x="1536700" y="4641850"/>
          <p14:tracePt t="53774" x="1581150" y="4641850"/>
          <p14:tracePt t="53790" x="1670050" y="4629150"/>
          <p14:tracePt t="53806" x="1746250" y="4629150"/>
          <p14:tracePt t="53806" x="1790700" y="4629150"/>
          <p14:tracePt t="53822" x="1822450" y="4629150"/>
          <p14:tracePt t="53838" x="1905000" y="4629150"/>
          <p14:tracePt t="53855" x="1930400" y="4629150"/>
          <p14:tracePt t="53872" x="1968500" y="4629150"/>
          <p14:tracePt t="53889" x="1993900" y="4629150"/>
          <p14:tracePt t="53906" x="2019300" y="4629150"/>
          <p14:tracePt t="53922" x="2051050" y="4635500"/>
          <p14:tracePt t="53938" x="2070100" y="4635500"/>
          <p14:tracePt t="53955" x="2089150" y="4641850"/>
          <p14:tracePt t="53972" x="2127250" y="4641850"/>
          <p14:tracePt t="53989" x="2152650" y="4648200"/>
          <p14:tracePt t="53989" x="2171700" y="4654550"/>
          <p14:tracePt t="54006" x="2184400" y="4667250"/>
          <p14:tracePt t="54022" x="2216150" y="4673600"/>
          <p14:tracePt t="54039" x="2228850" y="4673600"/>
          <p14:tracePt t="54056" x="2247900" y="4679950"/>
          <p14:tracePt t="54072" x="2254250" y="4679950"/>
          <p14:tracePt t="54089" x="2266950" y="4679950"/>
          <p14:tracePt t="54106" x="2279650" y="4686300"/>
          <p14:tracePt t="54122" x="2292350" y="4692650"/>
          <p14:tracePt t="54139" x="2305050" y="4699000"/>
          <p14:tracePt t="54156" x="2317750" y="4711700"/>
          <p14:tracePt t="54172" x="2343150" y="4724400"/>
          <p14:tracePt t="54189" x="2374900" y="4730750"/>
          <p14:tracePt t="54206" x="2381250" y="4743450"/>
          <p14:tracePt t="54223" x="2387600" y="4743450"/>
          <p14:tracePt t="56262" x="2393950" y="4762500"/>
          <p14:tracePt t="56286" x="2393950" y="4781550"/>
          <p14:tracePt t="56294" x="2393950" y="4794250"/>
          <p14:tracePt t="56302" x="2393950" y="4800600"/>
          <p14:tracePt t="56310" x="2387600" y="4819650"/>
          <p14:tracePt t="56342" x="2387600" y="4826000"/>
          <p14:tracePt t="56358" x="2387600" y="4832350"/>
          <p14:tracePt t="56367" x="2387600" y="4838700"/>
          <p14:tracePt t="56378" x="2387600" y="4864100"/>
          <p14:tracePt t="56393" x="2387600" y="4889500"/>
          <p14:tracePt t="56409" x="2406650" y="4959350"/>
          <p14:tracePt t="56426" x="2451100" y="5054600"/>
          <p14:tracePt t="56443" x="2482850" y="5181600"/>
          <p14:tracePt t="56459" x="2508250" y="5245100"/>
          <p14:tracePt t="56494" x="2527300" y="5295900"/>
          <p14:tracePt t="56494" x="2546350" y="5378450"/>
          <p14:tracePt t="56510" x="2552700" y="5429250"/>
          <p14:tracePt t="56527" x="2552700" y="5461000"/>
          <p14:tracePt t="56543" x="2552700" y="5492750"/>
          <p14:tracePt t="56560" x="2552700" y="5511800"/>
          <p14:tracePt t="56577" x="2552700" y="5556250"/>
          <p14:tracePt t="56614" x="2552700" y="5562600"/>
          <p14:tracePt t="56622" x="2552700" y="5568950"/>
          <p14:tracePt t="56643" x="2552700" y="5588000"/>
          <p14:tracePt t="56647" x="2552700" y="5600700"/>
          <p14:tracePt t="56663" x="2552700" y="5607050"/>
          <p14:tracePt t="56871" x="2559050" y="5613400"/>
          <p14:tracePt t="56958" x="2559050" y="5594350"/>
          <p14:tracePt t="56970" x="2559050" y="5562600"/>
          <p14:tracePt t="56977" x="2565400" y="5537200"/>
          <p14:tracePt t="56994" x="2565400" y="5511800"/>
          <p14:tracePt t="56994" x="2571750" y="5492750"/>
          <p14:tracePt t="57011" x="2590800" y="5461000"/>
          <p14:tracePt t="57027" x="2603500" y="5454650"/>
          <p14:tracePt t="57044" x="2616200" y="5429250"/>
          <p14:tracePt t="57060" x="2622550" y="5422900"/>
          <p14:tracePt t="57143" x="2628900" y="5416550"/>
          <p14:tracePt t="57190" x="2635250" y="5422900"/>
          <p14:tracePt t="57198" x="2635250" y="5448300"/>
          <p14:tracePt t="57207" x="2635250" y="5486400"/>
          <p14:tracePt t="57215" x="2647950" y="5568950"/>
          <p14:tracePt t="57227" x="2647950" y="5645150"/>
          <p14:tracePt t="57244" x="2628900" y="5695950"/>
          <p14:tracePt t="57262" x="2609850" y="5721350"/>
          <p14:tracePt t="57278" x="2590800" y="5746750"/>
          <p14:tracePt t="57319" x="2578100" y="5753100"/>
          <p14:tracePt t="57328" x="2559050" y="5753100"/>
          <p14:tracePt t="57335" x="2501900" y="5765800"/>
          <p14:tracePt t="57350" x="2381250" y="5784850"/>
          <p14:tracePt t="57366" x="2266950" y="5810250"/>
          <p14:tracePt t="57378" x="2152650" y="5822950"/>
          <p14:tracePt t="57394" x="2051050" y="5829300"/>
          <p14:tracePt t="57411" x="1905000" y="5829300"/>
          <p14:tracePt t="57428" x="1758950" y="5829300"/>
          <p14:tracePt t="57444" x="1593850" y="5822950"/>
          <p14:tracePt t="57461" x="1409700" y="5810250"/>
          <p14:tracePt t="57478" x="1352550" y="5803900"/>
          <p14:tracePt t="57494" x="1250950" y="5784850"/>
          <p14:tracePt t="57511" x="1219200" y="5784850"/>
          <p14:tracePt t="57528" x="1206500" y="5784850"/>
          <p14:tracePt t="57545" x="1193800" y="5784850"/>
          <p14:tracePt t="57561" x="1193800" y="5803900"/>
          <p14:tracePt t="57578" x="1193800" y="5842000"/>
          <p14:tracePt t="57595" x="1193800" y="5886450"/>
          <p14:tracePt t="57611" x="1212850" y="5949950"/>
          <p14:tracePt t="57628" x="1250950" y="6000750"/>
          <p14:tracePt t="57645" x="1276350" y="6026150"/>
          <p14:tracePt t="57662" x="1295400" y="6038850"/>
          <p14:tracePt t="57678" x="1390650" y="6096000"/>
          <p14:tracePt t="57695" x="1492250" y="6197600"/>
          <p14:tracePt t="57711" x="1593850" y="6280150"/>
          <p14:tracePt t="57728" x="1708150" y="6337300"/>
          <p14:tracePt t="57745" x="1816100" y="6362700"/>
          <p14:tracePt t="57761" x="1924050" y="6362700"/>
          <p14:tracePt t="57778" x="1993900" y="6356350"/>
          <p14:tracePt t="57795" x="2057400" y="6318250"/>
          <p14:tracePt t="57812" x="2082800" y="6292850"/>
          <p14:tracePt t="57828" x="2089150" y="6292850"/>
          <p14:tracePt t="57845" x="2089150" y="6286500"/>
          <p14:tracePt t="58071" x="2120900" y="6286500"/>
          <p14:tracePt t="58079" x="2349500" y="6286500"/>
          <p14:tracePt t="58096" x="2787650" y="6286500"/>
          <p14:tracePt t="58110" x="3105150" y="6273800"/>
          <p14:tracePt t="58119" x="3625850" y="6165850"/>
          <p14:tracePt t="58130" x="3930650" y="6045200"/>
          <p14:tracePt t="58152" x="4057650" y="5981700"/>
          <p14:tracePt t="58163" x="4089400" y="5949950"/>
          <p14:tracePt t="58180" x="4089400" y="5937250"/>
          <p14:tracePt t="58197" x="4089400" y="5924550"/>
          <p14:tracePt t="58213" x="4076700" y="5892800"/>
          <p14:tracePt t="58230" x="4013200" y="5835650"/>
          <p14:tracePt t="58247" x="3949700" y="5765800"/>
          <p14:tracePt t="58247" x="3937000" y="5746750"/>
          <p14:tracePt t="58264" x="3873500" y="5657850"/>
          <p14:tracePt t="58280" x="3797300" y="5568950"/>
          <p14:tracePt t="58297" x="3721100" y="5511800"/>
          <p14:tracePt t="58313" x="3663950" y="5467350"/>
          <p14:tracePt t="58330" x="3568700" y="5429250"/>
          <p14:tracePt t="58347" x="3422650" y="5359400"/>
          <p14:tracePt t="58364" x="3155950" y="5232400"/>
          <p14:tracePt t="58380" x="2952750" y="5168900"/>
          <p14:tracePt t="58397" x="2762250" y="5105400"/>
          <p14:tracePt t="58414" x="2609850" y="5080000"/>
          <p14:tracePt t="58430" x="2400300" y="5054600"/>
          <p14:tracePt t="58448" x="2222500" y="5029200"/>
          <p14:tracePt t="58464" x="2038350" y="5016500"/>
          <p14:tracePt t="58480" x="1816100" y="5010150"/>
          <p14:tracePt t="58498" x="1587500" y="5010150"/>
          <p14:tracePt t="58514" x="1371600" y="5048250"/>
          <p14:tracePt t="58531" x="1206500" y="5156200"/>
          <p14:tracePt t="58547" x="1085850" y="5251450"/>
          <p14:tracePt t="58564" x="1047750" y="5295900"/>
          <p14:tracePt t="58580" x="1022350" y="5321300"/>
          <p14:tracePt t="58597" x="1016000" y="5327650"/>
          <p14:tracePt t="58614" x="1009650" y="5334000"/>
          <p14:tracePt t="58631" x="1009650" y="5346700"/>
          <p14:tracePt t="58647" x="1028700" y="5384800"/>
          <p14:tracePt t="58664" x="1060450" y="5410200"/>
          <p14:tracePt t="58681" x="1117600" y="5429250"/>
          <p14:tracePt t="58697" x="1174750" y="5429250"/>
          <p14:tracePt t="58714" x="1206500" y="5429250"/>
          <p14:tracePt t="58731" x="1250950" y="5429250"/>
          <p14:tracePt t="58747" x="1282700" y="5435600"/>
          <p14:tracePt t="58764" x="1295400" y="5435600"/>
          <p14:tracePt t="59032" x="1289050" y="5435600"/>
          <p14:tracePt t="59056" x="1282700" y="5435600"/>
          <p14:tracePt t="59064" x="1276350" y="5441950"/>
          <p14:tracePt t="59080" x="1276350" y="5454650"/>
          <p14:tracePt t="59088" x="1327150" y="5530850"/>
          <p14:tracePt t="59098" x="1466850" y="5613400"/>
          <p14:tracePt t="59120" x="1663700" y="5689600"/>
          <p14:tracePt t="59131" x="1860550" y="5734050"/>
          <p14:tracePt t="59150" x="2057400" y="5765800"/>
          <p14:tracePt t="59165" x="2159000" y="5784850"/>
          <p14:tracePt t="59182" x="2235200" y="5797550"/>
          <p14:tracePt t="59198" x="2311400" y="5822950"/>
          <p14:tracePt t="59215" x="2470150" y="5835650"/>
          <p14:tracePt t="59232" x="2578100" y="5842000"/>
          <p14:tracePt t="59248" x="2679700" y="5842000"/>
          <p14:tracePt t="59265" x="2806700" y="5842000"/>
          <p14:tracePt t="59282" x="2876550" y="5842000"/>
          <p14:tracePt t="59298" x="2927350" y="5822950"/>
          <p14:tracePt t="59315" x="2965450" y="5810250"/>
          <p14:tracePt t="59332" x="2990850" y="5803900"/>
          <p14:tracePt t="59348" x="3028950" y="5778500"/>
          <p14:tracePt t="59365" x="3054350" y="5740400"/>
          <p14:tracePt t="59382" x="3060700" y="5702300"/>
          <p14:tracePt t="59398" x="3067050" y="5676900"/>
          <p14:tracePt t="59416" x="3067050" y="5657850"/>
          <p14:tracePt t="59432" x="3060700" y="5632450"/>
          <p14:tracePt t="59449" x="3041650" y="5619750"/>
          <p14:tracePt t="59465" x="2971800" y="5581650"/>
          <p14:tracePt t="59482" x="2857500" y="5549900"/>
          <p14:tracePt t="59499" x="2647950" y="5511800"/>
          <p14:tracePt t="59516" x="2406650" y="5473700"/>
          <p14:tracePt t="59532" x="2120900" y="5467350"/>
          <p14:tracePt t="59549" x="1917700" y="5435600"/>
          <p14:tracePt t="59566" x="1689100" y="5410200"/>
          <p14:tracePt t="59582" x="1492250" y="5403850"/>
          <p14:tracePt t="59599" x="1231900" y="5403850"/>
          <p14:tracePt t="59616" x="1073150" y="5403850"/>
          <p14:tracePt t="59632" x="952500" y="5403850"/>
          <p14:tracePt t="59649" x="838200" y="5435600"/>
          <p14:tracePt t="59665" x="812800" y="5454650"/>
          <p14:tracePt t="59682" x="806450" y="5461000"/>
          <p14:tracePt t="59699" x="806450" y="5473700"/>
          <p14:tracePt t="59752" x="806450" y="5480050"/>
          <p14:tracePt t="59856" x="812800" y="5480050"/>
          <p14:tracePt t="59864" x="819150" y="5486400"/>
          <p14:tracePt t="59872" x="857250" y="5505450"/>
          <p14:tracePt t="59888" x="895350" y="5530850"/>
          <p14:tracePt t="59904" x="952500" y="5562600"/>
          <p14:tracePt t="59919" x="1035050" y="5613400"/>
          <p14:tracePt t="59936" x="1136650" y="5676900"/>
          <p14:tracePt t="59950" x="1212850" y="5740400"/>
          <p14:tracePt t="59966" x="1339850" y="5816600"/>
          <p14:tracePt t="59984" x="1435100" y="5867400"/>
          <p14:tracePt t="60000" x="1473200" y="5880100"/>
          <p14:tracePt t="60016" x="1498600" y="5880100"/>
          <p14:tracePt t="60033" x="1524000" y="5880100"/>
          <p14:tracePt t="60080" x="1530350" y="5880100"/>
          <p14:tracePt t="60560" x="1536700" y="5880100"/>
          <p14:tracePt t="60568" x="1581150" y="5880100"/>
          <p14:tracePt t="60577" x="1606550" y="5867400"/>
          <p14:tracePt t="60592" x="1670050" y="5835650"/>
          <p14:tracePt t="60608" x="1733550" y="5816600"/>
          <p14:tracePt t="60624" x="1797050" y="5784850"/>
          <p14:tracePt t="60634" x="1873250" y="5746750"/>
          <p14:tracePt t="60651" x="1936750" y="5721350"/>
          <p14:tracePt t="60667" x="1987550" y="5702300"/>
          <p14:tracePt t="60684" x="2051050" y="5657850"/>
          <p14:tracePt t="60701" x="2108200" y="5619750"/>
          <p14:tracePt t="60717" x="2197100" y="5568950"/>
          <p14:tracePt t="60734" x="2286000" y="5492750"/>
          <p14:tracePt t="60751" x="2368550" y="5422900"/>
          <p14:tracePt t="60768" x="2425700" y="5391150"/>
          <p14:tracePt t="60784" x="2489200" y="5334000"/>
          <p14:tracePt t="60801" x="2565400" y="5264150"/>
          <p14:tracePt t="60818" x="2609850" y="5200650"/>
          <p14:tracePt t="60834" x="2679700" y="5137150"/>
          <p14:tracePt t="60851" x="2717800" y="5099050"/>
          <p14:tracePt t="60868" x="2781300" y="5041900"/>
          <p14:tracePt t="60884" x="2819400" y="4991100"/>
          <p14:tracePt t="60901" x="2863850" y="4914900"/>
          <p14:tracePt t="60918" x="2876550" y="4889500"/>
          <p14:tracePt t="60918" x="2876550" y="4883150"/>
          <p14:tracePt t="60936" x="2876550" y="4876800"/>
          <p14:tracePt t="60951" x="2870200" y="4819650"/>
          <p14:tracePt t="60968" x="2851150" y="4762500"/>
          <p14:tracePt t="60985" x="2819400" y="4730750"/>
          <p14:tracePt t="61001" x="2755900" y="4679950"/>
          <p14:tracePt t="61018" x="2686050" y="4648200"/>
          <p14:tracePt t="61035" x="2609850" y="4635500"/>
          <p14:tracePt t="61051" x="2489200" y="4635500"/>
          <p14:tracePt t="61068" x="2362200" y="4635500"/>
          <p14:tracePt t="61085" x="2216150" y="4673600"/>
          <p14:tracePt t="61101" x="2051050" y="4705350"/>
          <p14:tracePt t="61118" x="1905000" y="4730750"/>
          <p14:tracePt t="61135" x="1727200" y="4756150"/>
          <p14:tracePt t="61152" x="1625600" y="4775200"/>
          <p14:tracePt t="61168" x="1536700" y="4781550"/>
          <p14:tracePt t="61185" x="1435100" y="4787900"/>
          <p14:tracePt t="61202" x="1314450" y="4806950"/>
          <p14:tracePt t="61218" x="1200150" y="4838700"/>
          <p14:tracePt t="61235" x="1104900" y="4870450"/>
          <p14:tracePt t="61252" x="1047750" y="4908550"/>
          <p14:tracePt t="61268" x="1009650" y="4953000"/>
          <p14:tracePt t="61285" x="1009650" y="5003800"/>
          <p14:tracePt t="61302" x="1003300" y="5022850"/>
          <p14:tracePt t="61318" x="1003300" y="5035550"/>
          <p14:tracePt t="61336" x="1003300" y="5041900"/>
          <p14:tracePt t="61352" x="1003300" y="5054600"/>
          <p14:tracePt t="61369" x="1003300" y="5086350"/>
          <p14:tracePt t="61385" x="1016000" y="5130800"/>
          <p14:tracePt t="61402" x="1041400" y="5181600"/>
          <p14:tracePt t="61419" x="1060450" y="5213350"/>
          <p14:tracePt t="61435" x="1066800" y="5226050"/>
          <p14:tracePt t="61452" x="1079500" y="5238750"/>
          <p14:tracePt t="61495" x="1079500" y="5245100"/>
          <p14:tracePt t="62008" x="1079500" y="5251450"/>
          <p14:tracePt t="62008" x="1200150" y="5276850"/>
          <p14:tracePt t="62023" x="1358900" y="5276850"/>
          <p14:tracePt t="62031" x="1581150" y="5276850"/>
          <p14:tracePt t="62040" x="1981200" y="5270500"/>
          <p14:tracePt t="62055" x="2355850" y="5175250"/>
          <p14:tracePt t="62071" x="2578100" y="5118100"/>
          <p14:tracePt t="62087" x="2749550" y="5067300"/>
          <p14:tracePt t="62087" x="2825750" y="5029200"/>
          <p14:tracePt t="62104" x="2921000" y="4972050"/>
          <p14:tracePt t="62120" x="2959100" y="4933950"/>
          <p14:tracePt t="62137" x="2997200" y="4902200"/>
          <p14:tracePt t="62153" x="2997200" y="4895850"/>
          <p14:tracePt t="62170" x="2997200" y="4889500"/>
          <p14:tracePt t="62271" x="2997200" y="4883150"/>
          <p14:tracePt t="62295" x="3009900" y="4857750"/>
          <p14:tracePt t="62312" x="3009900" y="4851400"/>
          <p14:tracePt t="62320" x="3009900" y="4845050"/>
          <p14:tracePt t="62320" x="3022600" y="4826000"/>
          <p14:tracePt t="62337" x="3022600" y="4806950"/>
          <p14:tracePt t="62353" x="3022600" y="4794250"/>
          <p14:tracePt t="62370" x="3022600" y="4775200"/>
          <p14:tracePt t="62387" x="3003550" y="4743450"/>
          <p14:tracePt t="62403" x="3003550" y="4730750"/>
          <p14:tracePt t="62420" x="2990850" y="4711700"/>
          <p14:tracePt t="62437" x="2971800" y="4686300"/>
          <p14:tracePt t="62454" x="2965450" y="4679950"/>
          <p14:tracePt t="62470" x="2940050" y="4654550"/>
          <p14:tracePt t="62536" x="2921000" y="4648200"/>
          <p14:tracePt t="62543" x="2914650" y="4641850"/>
          <p14:tracePt t="62551" x="2914650" y="4635500"/>
          <p14:tracePt t="62559" x="2889250" y="4629150"/>
          <p14:tracePt t="62587" x="2882900" y="4622800"/>
          <p14:tracePt t="62592" x="2863850" y="4616450"/>
          <p14:tracePt t="62607" x="2857500" y="4610100"/>
          <p14:tracePt t="62621" x="2851150" y="4610100"/>
          <p14:tracePt t="62637" x="2844800" y="4603750"/>
          <p14:tracePt t="62654" x="2838450" y="4603750"/>
          <p14:tracePt t="62671" x="2806700" y="4578350"/>
          <p14:tracePt t="62688" x="2774950" y="4559300"/>
          <p14:tracePt t="62704" x="2730500" y="4540250"/>
          <p14:tracePt t="62721" x="2692400" y="4521200"/>
          <p14:tracePt t="62737" x="2628900" y="4483100"/>
          <p14:tracePt t="62755" x="2565400" y="4464050"/>
          <p14:tracePt t="62771" x="2482850" y="4432300"/>
          <p14:tracePt t="62788" x="2425700" y="4419600"/>
          <p14:tracePt t="62804" x="2381250" y="4400550"/>
          <p14:tracePt t="62821" x="2355850" y="4394200"/>
          <p14:tracePt t="62838" x="2330450" y="4381500"/>
          <p14:tracePt t="62854" x="2305050" y="4381500"/>
          <p14:tracePt t="62871" x="2235200" y="4356100"/>
          <p14:tracePt t="62888" x="2171700" y="4343400"/>
          <p14:tracePt t="62905" x="2082800" y="4337050"/>
          <p14:tracePt t="62921" x="1993900" y="4318000"/>
          <p14:tracePt t="62938" x="1873250" y="4311650"/>
          <p14:tracePt t="62954" x="1733550" y="4311650"/>
          <p14:tracePt t="62971" x="1600200" y="4311650"/>
          <p14:tracePt t="62988" x="1460500" y="4311650"/>
          <p14:tracePt t="63006" x="1320800" y="4311650"/>
          <p14:tracePt t="63021" x="1206500" y="4324350"/>
          <p14:tracePt t="63038" x="1117600" y="4343400"/>
          <p14:tracePt t="63054" x="1022350" y="4375150"/>
          <p14:tracePt t="63072" x="971550" y="4387850"/>
          <p14:tracePt t="63088" x="952500" y="4387850"/>
          <p14:tracePt t="63105" x="920750" y="4394200"/>
          <p14:tracePt t="63121" x="908050" y="4406900"/>
          <p14:tracePt t="63138" x="876300" y="4432300"/>
          <p14:tracePt t="63155" x="857250" y="4483100"/>
          <p14:tracePt t="63171" x="831850" y="4527550"/>
          <p14:tracePt t="63188" x="831850" y="4584700"/>
          <p14:tracePt t="63205" x="831850" y="4641850"/>
          <p14:tracePt t="63221" x="850900" y="4692650"/>
          <p14:tracePt t="63238" x="908050" y="4756150"/>
          <p14:tracePt t="63255" x="946150" y="4775200"/>
          <p14:tracePt t="63271" x="984250" y="4800600"/>
          <p14:tracePt t="63288" x="1028700" y="4819650"/>
          <p14:tracePt t="63305" x="1079500" y="4838700"/>
          <p14:tracePt t="63321" x="1162050" y="4845050"/>
          <p14:tracePt t="63338" x="1263650" y="4870450"/>
          <p14:tracePt t="63355" x="1416050" y="4883150"/>
          <p14:tracePt t="63372" x="1600200" y="4895850"/>
          <p14:tracePt t="63388" x="1784350" y="4895850"/>
          <p14:tracePt t="63405" x="1968500" y="4895850"/>
          <p14:tracePt t="63422" x="2057400" y="4883150"/>
          <p14:tracePt t="63439" x="2171700" y="4870450"/>
          <p14:tracePt t="63456" x="2190750" y="4864100"/>
          <p14:tracePt t="63472" x="2330450" y="4838700"/>
          <p14:tracePt t="63488" x="2413000" y="4800600"/>
          <p14:tracePt t="63506" x="2501900" y="4756150"/>
          <p14:tracePt t="63522" x="2559050" y="4718050"/>
          <p14:tracePt t="63539" x="2622550" y="4667250"/>
          <p14:tracePt t="63555" x="2660650" y="4635500"/>
          <p14:tracePt t="63572" x="2679700" y="4622800"/>
          <p14:tracePt t="63589" x="2686050" y="4603750"/>
          <p14:tracePt t="63606" x="2686050" y="4578350"/>
          <p14:tracePt t="63640" x="2686050" y="4572000"/>
          <p14:tracePt t="63655" x="2686050" y="4565650"/>
          <p14:tracePt t="63656" x="2686050" y="4559300"/>
          <p14:tracePt t="63672" x="2673350" y="4527550"/>
          <p14:tracePt t="63696" x="2609850" y="4476750"/>
          <p14:tracePt t="63706" x="2533650" y="4432300"/>
          <p14:tracePt t="63722" x="2425700" y="4381500"/>
          <p14:tracePt t="63739" x="2279650" y="4324350"/>
          <p14:tracePt t="63756" x="2146300" y="4286250"/>
          <p14:tracePt t="63772" x="1981200" y="4254500"/>
          <p14:tracePt t="63789" x="1828800" y="4235450"/>
          <p14:tracePt t="63806" x="1619250" y="4216400"/>
          <p14:tracePt t="63822" x="1308100" y="4216400"/>
          <p14:tracePt t="63840" x="1111250" y="4222750"/>
          <p14:tracePt t="63856" x="933450" y="4279900"/>
          <p14:tracePt t="63873" x="800100" y="4343400"/>
          <p14:tracePt t="63889" x="711200" y="4406900"/>
          <p14:tracePt t="63906" x="622300" y="4476750"/>
          <p14:tracePt t="63922" x="590550" y="4540250"/>
          <p14:tracePt t="63939" x="590550" y="4622800"/>
          <p14:tracePt t="63956" x="590550" y="4686300"/>
          <p14:tracePt t="63973" x="590550" y="4756150"/>
          <p14:tracePt t="63989" x="628650" y="4832350"/>
          <p14:tracePt t="64006" x="647700" y="4845050"/>
          <p14:tracePt t="64023" x="692150" y="4895850"/>
          <p14:tracePt t="64040" x="755650" y="4940300"/>
          <p14:tracePt t="64057" x="863600" y="4978400"/>
          <p14:tracePt t="64073" x="971550" y="5016500"/>
          <p14:tracePt t="64090" x="1123950" y="5054600"/>
          <p14:tracePt t="64106" x="1314450" y="5118100"/>
          <p14:tracePt t="64123" x="1517650" y="5143500"/>
          <p14:tracePt t="64140" x="1727200" y="5162550"/>
          <p14:tracePt t="64156" x="1911350" y="5162550"/>
          <p14:tracePt t="64173" x="1917700" y="5162550"/>
          <p14:tracePt t="64190" x="2012950" y="5118100"/>
          <p14:tracePt t="64207" x="2089150" y="5041900"/>
          <p14:tracePt t="64223" x="2114550" y="4978400"/>
          <p14:tracePt t="64240" x="2120900" y="4953000"/>
          <p14:tracePt t="64257" x="2120900" y="4927600"/>
          <p14:tracePt t="64273" x="2120900" y="4908550"/>
          <p14:tracePt t="64290" x="2076450" y="4857750"/>
          <p14:tracePt t="64306" x="2019300" y="4819650"/>
          <p14:tracePt t="64323" x="1892300" y="4781550"/>
          <p14:tracePt t="64340" x="1733550" y="4730750"/>
          <p14:tracePt t="64357" x="1543050" y="4673600"/>
          <p14:tracePt t="64374" x="1409700" y="4629150"/>
          <p14:tracePt t="64374" x="1371600" y="4610100"/>
          <p14:tracePt t="64392" x="1339850" y="4603750"/>
          <p14:tracePt t="64407" x="1295400" y="4597400"/>
          <p14:tracePt t="64424" x="1270000" y="4584700"/>
          <p14:tracePt t="64440" x="1231900" y="4578350"/>
          <p14:tracePt t="64457" x="1200150" y="4565650"/>
          <p14:tracePt t="64474" x="1174750" y="4559300"/>
          <p14:tracePt t="64490" x="1168400" y="4559300"/>
          <p14:tracePt t="64507" x="1149350" y="4552950"/>
          <p14:tracePt t="64691" x="0" y="0"/>
        </p14:tracePtLst>
        <p14:tracePtLst>
          <p14:tracePt t="67592" x="5911850" y="2355850"/>
          <p14:tracePt t="68112" x="5905500" y="2349500"/>
          <p14:tracePt t="68160" x="5905500" y="2343150"/>
          <p14:tracePt t="68172" x="5905500" y="2336800"/>
          <p14:tracePt t="68184" x="5905500" y="2330450"/>
          <p14:tracePt t="68192" x="5905500" y="2317750"/>
          <p14:tracePt t="68208" x="5905500" y="2305050"/>
          <p14:tracePt t="68216" x="5905500" y="2298700"/>
          <p14:tracePt t="68264" x="5905500" y="2292350"/>
          <p14:tracePt t="68304" x="5905500" y="2286000"/>
          <p14:tracePt t="68320" x="5905500" y="2273300"/>
          <p14:tracePt t="68328" x="5905500" y="2260600"/>
          <p14:tracePt t="68336" x="5886450" y="2241550"/>
          <p14:tracePt t="68346" x="5873750" y="2241550"/>
          <p14:tracePt t="68363" x="5861050" y="2228850"/>
          <p14:tracePt t="68380" x="5822950" y="2228850"/>
          <p14:tracePt t="68397" x="5759450" y="2222500"/>
          <p14:tracePt t="68413" x="5689600" y="2222500"/>
          <p14:tracePt t="68430" x="5638800" y="2222500"/>
          <p14:tracePt t="68447" x="5607050" y="2222500"/>
          <p14:tracePt t="68463" x="5568950" y="2222500"/>
          <p14:tracePt t="68480" x="5549900" y="2222500"/>
          <p14:tracePt t="68497" x="5537200" y="2228850"/>
          <p14:tracePt t="68513" x="5511800" y="2241550"/>
          <p14:tracePt t="68530" x="5486400" y="2254250"/>
          <p14:tracePt t="68547" x="5461000" y="2279650"/>
          <p14:tracePt t="68564" x="5422900" y="2311400"/>
          <p14:tracePt t="68580" x="5384800" y="2336800"/>
          <p14:tracePt t="68598" x="5340350" y="2368550"/>
          <p14:tracePt t="68614" x="5314950" y="2387600"/>
          <p14:tracePt t="68631" x="5295900" y="2413000"/>
          <p14:tracePt t="68647" x="5283200" y="2419350"/>
          <p14:tracePt t="68664" x="5283200" y="2432050"/>
          <p14:tracePt t="68782" x="5283200" y="2438400"/>
          <p14:tracePt t="68806" x="5283200" y="2451100"/>
          <p14:tracePt t="68823" x="5283200" y="2470150"/>
          <p14:tracePt t="68838" x="5289550" y="2470150"/>
          <p14:tracePt t="68847" x="5289550" y="2489200"/>
          <p14:tracePt t="68848" x="5308600" y="2508250"/>
          <p14:tracePt t="68864" x="5321300" y="2527300"/>
          <p14:tracePt t="68881" x="5334000" y="2540000"/>
          <p14:tracePt t="68897" x="5340350" y="2552700"/>
          <p14:tracePt t="68914" x="5353050" y="2565400"/>
          <p14:tracePt t="68931" x="5365750" y="2578100"/>
          <p14:tracePt t="68948" x="5410200" y="2609850"/>
          <p14:tracePt t="68964" x="5473700" y="2622550"/>
          <p14:tracePt t="68981" x="5524500" y="2628900"/>
          <p14:tracePt t="68998" x="5594350" y="2635250"/>
          <p14:tracePt t="69014" x="5619750" y="2635250"/>
          <p14:tracePt t="69031" x="5638800" y="2635250"/>
          <p14:tracePt t="69048" x="5657850" y="2635250"/>
          <p14:tracePt t="69064" x="5664200" y="2635250"/>
          <p14:tracePt t="69081" x="5702300" y="2635250"/>
          <p14:tracePt t="69098" x="5721350" y="2635250"/>
          <p14:tracePt t="69115" x="5746750" y="2635250"/>
          <p14:tracePt t="69131" x="5784850" y="2635250"/>
          <p14:tracePt t="69148" x="5816600" y="2635250"/>
          <p14:tracePt t="69164" x="5867400" y="2635250"/>
          <p14:tracePt t="69181" x="5943600" y="2635250"/>
          <p14:tracePt t="69198" x="5975350" y="2635250"/>
          <p14:tracePt t="69215" x="5994400" y="2635250"/>
          <p14:tracePt t="69231" x="6000750" y="2635250"/>
          <p14:tracePt t="69248" x="6013450" y="2635250"/>
          <p14:tracePt t="69264" x="6038850" y="2635250"/>
          <p14:tracePt t="69281" x="6089650" y="2635250"/>
          <p14:tracePt t="69298" x="6153150" y="2635250"/>
          <p14:tracePt t="69315" x="6191250" y="2635250"/>
          <p14:tracePt t="69331" x="6203950" y="2635250"/>
          <p14:tracePt t="69348" x="6223000" y="2635250"/>
          <p14:tracePt t="69365" x="6248400" y="2635250"/>
          <p14:tracePt t="69382" x="6261100" y="2635250"/>
          <p14:tracePt t="69399" x="6286500" y="2635250"/>
          <p14:tracePt t="69415" x="6299200" y="2635250"/>
          <p14:tracePt t="69432" x="6305550" y="2635250"/>
          <p14:tracePt t="69448" x="6311900" y="2635250"/>
          <p14:tracePt t="69465" x="6330950" y="2635250"/>
          <p14:tracePt t="69482" x="6350000" y="2635250"/>
          <p14:tracePt t="69498" x="6375400" y="2635250"/>
          <p14:tracePt t="69515" x="6413500" y="2641600"/>
          <p14:tracePt t="69532" x="6438900" y="2647950"/>
          <p14:tracePt t="69548" x="6457950" y="2647950"/>
          <p14:tracePt t="69565" x="6483350" y="2647950"/>
          <p14:tracePt t="69582" x="6508750" y="2660650"/>
          <p14:tracePt t="69599" x="6534150" y="2660650"/>
          <p14:tracePt t="69616" x="6578600" y="2667000"/>
          <p14:tracePt t="69633" x="6610350" y="2667000"/>
          <p14:tracePt t="69649" x="6623050" y="2673350"/>
          <p14:tracePt t="69665" x="6642100" y="2679700"/>
          <p14:tracePt t="69682" x="6654800" y="2679700"/>
          <p14:tracePt t="69699" x="6673850" y="2686050"/>
          <p14:tracePt t="69715" x="6711950" y="2698750"/>
          <p14:tracePt t="69732" x="6737350" y="2705100"/>
          <p14:tracePt t="69749" x="6781800" y="2705100"/>
          <p14:tracePt t="69823" x="6788150" y="2711450"/>
          <p14:tracePt t="69838" x="6807200" y="2717800"/>
          <p14:tracePt t="69846" x="6838950" y="2724150"/>
          <p14:tracePt t="69854" x="6921500" y="2749550"/>
          <p14:tracePt t="69870" x="7016750" y="2781300"/>
          <p14:tracePt t="69886" x="7048500" y="2794000"/>
          <p14:tracePt t="69982" x="7054850" y="2800350"/>
          <p14:tracePt t="69990" x="7061200" y="2800350"/>
          <p14:tracePt t="70030" x="7061200" y="2813050"/>
          <p14:tracePt t="70038" x="7061200" y="2819400"/>
          <p14:tracePt t="70054" x="7061200" y="2825750"/>
          <p14:tracePt t="70062" x="7061200" y="2832100"/>
          <p14:tracePt t="70083" x="7061200" y="2838450"/>
          <p14:tracePt t="70083" x="7061200" y="2844800"/>
          <p14:tracePt t="70102" x="7061200" y="2851150"/>
          <p14:tracePt t="70126" x="7061200" y="2857500"/>
          <p14:tracePt t="70133" x="7054850" y="2863850"/>
          <p14:tracePt t="70149" x="7054850" y="2870200"/>
          <p14:tracePt t="70166" x="7023100" y="2882900"/>
          <p14:tracePt t="70183" x="6991350" y="2901950"/>
          <p14:tracePt t="70200" x="6972300" y="2921000"/>
          <p14:tracePt t="70216" x="6934200" y="2933700"/>
          <p14:tracePt t="70233" x="6896100" y="2952750"/>
          <p14:tracePt t="70250" x="6832600" y="2965450"/>
          <p14:tracePt t="70266" x="6800850" y="2965450"/>
          <p14:tracePt t="70283" x="6794500" y="2965450"/>
          <p14:tracePt t="70300" x="6788150" y="2965450"/>
          <p14:tracePt t="70374" x="6781800" y="2965450"/>
          <p14:tracePt t="70382" x="6769100" y="2971800"/>
          <p14:tracePt t="70399" x="6756400" y="2971800"/>
          <p14:tracePt t="70406" x="6705600" y="2978150"/>
          <p14:tracePt t="70422" x="6635750" y="2978150"/>
          <p14:tracePt t="70433" x="6565900" y="2997200"/>
          <p14:tracePt t="70450" x="6489700" y="2997200"/>
          <p14:tracePt t="70467" x="6426200" y="3003550"/>
          <p14:tracePt t="70483" x="6356350" y="3003550"/>
          <p14:tracePt t="70500" x="6324600" y="3003550"/>
          <p14:tracePt t="70517" x="6229350" y="3003550"/>
          <p14:tracePt t="70534" x="6210300" y="3003550"/>
          <p14:tracePt t="70550" x="6102350" y="3003550"/>
          <p14:tracePt t="70567" x="6026150" y="3003550"/>
          <p14:tracePt t="70584" x="5969000" y="3003550"/>
          <p14:tracePt t="70600" x="5899150" y="3003550"/>
          <p14:tracePt t="70618" x="5835650" y="3003550"/>
          <p14:tracePt t="70634" x="5765800" y="3003550"/>
          <p14:tracePt t="70650" x="5676900" y="2990850"/>
          <p14:tracePt t="70667" x="5619750" y="2984500"/>
          <p14:tracePt t="70684" x="5581650" y="2984500"/>
          <p14:tracePt t="70700" x="5549900" y="2978150"/>
          <p14:tracePt t="70717" x="5518150" y="2978150"/>
          <p14:tracePt t="70734" x="5505450" y="2978150"/>
          <p14:tracePt t="70750" x="5486400" y="2971800"/>
          <p14:tracePt t="70767" x="5467350" y="2959100"/>
          <p14:tracePt t="70784" x="5435600" y="2952750"/>
          <p14:tracePt t="70801" x="5397500" y="2952750"/>
          <p14:tracePt t="70817" x="5346700" y="2940050"/>
          <p14:tracePt t="70835" x="5295900" y="2933700"/>
          <p14:tracePt t="70850" x="5257800" y="2927350"/>
          <p14:tracePt t="70867" x="5219700" y="2921000"/>
          <p14:tracePt t="70884" x="5207000" y="2921000"/>
          <p14:tracePt t="70901" x="5200650" y="2921000"/>
          <p14:tracePt t="70917" x="5194300" y="2921000"/>
          <p14:tracePt t="70958" x="5187950" y="2921000"/>
          <p14:tracePt t="70974" x="5181600" y="2921000"/>
          <p14:tracePt t="71102" x="5175250" y="2921000"/>
          <p14:tracePt t="71111" x="5175250" y="2927350"/>
          <p14:tracePt t="71126" x="5175250" y="2946400"/>
          <p14:tracePt t="71135" x="5175250" y="2959100"/>
          <p14:tracePt t="71143" x="5181600" y="2971800"/>
          <p14:tracePt t="71151" x="5194300" y="2997200"/>
          <p14:tracePt t="71174" x="5200650" y="3016250"/>
          <p14:tracePt t="71190" x="5213350" y="3022600"/>
          <p14:tracePt t="71208" x="5213350" y="3035300"/>
          <p14:tracePt t="71218" x="5213350" y="3041650"/>
          <p14:tracePt t="71234" x="5219700" y="3048000"/>
          <p14:tracePt t="71279" x="5226050" y="3060700"/>
          <p14:tracePt t="71287" x="5232400" y="3067050"/>
          <p14:tracePt t="71302" x="5238750" y="3073400"/>
          <p14:tracePt t="71310" x="5238750" y="3079750"/>
          <p14:tracePt t="71318" x="5245100" y="3086100"/>
          <p14:tracePt t="71335" x="5257800" y="3098800"/>
          <p14:tracePt t="71351" x="5264150" y="3105150"/>
          <p14:tracePt t="71470" x="5264150" y="3111500"/>
          <p14:tracePt t="71486" x="5270500" y="3130550"/>
          <p14:tracePt t="71511" x="5276850" y="3136900"/>
          <p14:tracePt t="71513" x="5283200" y="3136900"/>
          <p14:tracePt t="71518" x="5283200" y="3149600"/>
          <p14:tracePt t="71535" x="5295900" y="3155950"/>
          <p14:tracePt t="71552" x="5308600" y="3162300"/>
          <p14:tracePt t="71568" x="5314950" y="3175000"/>
          <p14:tracePt t="71585" x="5334000" y="3187700"/>
          <p14:tracePt t="71602" x="5340350" y="3194050"/>
          <p14:tracePt t="71619" x="5346700" y="3194050"/>
          <p14:tracePt t="71635" x="5353050" y="3206750"/>
          <p14:tracePt t="71652" x="5372100" y="3213100"/>
          <p14:tracePt t="71669" x="5384800" y="3219450"/>
          <p14:tracePt t="71685" x="5410200" y="3232150"/>
          <p14:tracePt t="71702" x="5429250" y="3244850"/>
          <p14:tracePt t="71719" x="5461000" y="3251200"/>
          <p14:tracePt t="71735" x="5505450" y="3270250"/>
          <p14:tracePt t="71752" x="5556250" y="3302000"/>
          <p14:tracePt t="71769" x="5600700" y="3308350"/>
          <p14:tracePt t="71785" x="5638800" y="3321050"/>
          <p14:tracePt t="71802" x="5664200" y="3327400"/>
          <p14:tracePt t="71819" x="5708650" y="3327400"/>
          <p14:tracePt t="71836" x="5740400" y="3327400"/>
          <p14:tracePt t="71852" x="5784850" y="3327400"/>
          <p14:tracePt t="71869" x="5854700" y="3321050"/>
          <p14:tracePt t="71886" x="5867400" y="3314700"/>
          <p14:tracePt t="71902" x="5918200" y="3302000"/>
          <p14:tracePt t="71919" x="5937250" y="3295650"/>
          <p14:tracePt t="72006" x="5943600" y="3295650"/>
          <p14:tracePt t="72023" x="5949950" y="3295650"/>
          <p14:tracePt t="72030" x="5956300" y="3295650"/>
          <p14:tracePt t="72038" x="5962650" y="3289300"/>
          <p14:tracePt t="72046" x="5975350" y="3282950"/>
          <p14:tracePt t="72054" x="6007100" y="3282950"/>
          <p14:tracePt t="72071" x="6045200" y="3276600"/>
          <p14:tracePt t="72087" x="6102350" y="3276600"/>
          <p14:tracePt t="72106" x="6153150" y="3276600"/>
          <p14:tracePt t="72120" x="6210300" y="3263900"/>
          <p14:tracePt t="72136" x="6261100" y="3251200"/>
          <p14:tracePt t="72153" x="6311900" y="3238500"/>
          <p14:tracePt t="72169" x="6362700" y="3225800"/>
          <p14:tracePt t="72186" x="6445250" y="3206750"/>
          <p14:tracePt t="72203" x="6546850" y="3187700"/>
          <p14:tracePt t="72220" x="6623050" y="3175000"/>
          <p14:tracePt t="72236" x="6718300" y="3149600"/>
          <p14:tracePt t="72254" x="6762750" y="3143250"/>
          <p14:tracePt t="72270" x="6781800" y="3130550"/>
          <p14:tracePt t="72286" x="6794500" y="3130550"/>
          <p14:tracePt t="72590" x="6800850" y="3130550"/>
          <p14:tracePt t="72598" x="6813550" y="3124200"/>
          <p14:tracePt t="72606" x="6826250" y="3117850"/>
          <p14:tracePt t="72623" x="6845300" y="3117850"/>
          <p14:tracePt t="72637" x="6845300" y="3111500"/>
          <p14:tracePt t="72637" x="6870700" y="3098800"/>
          <p14:tracePt t="72655" x="6883400" y="3079750"/>
          <p14:tracePt t="72671" x="6908800" y="3073400"/>
          <p14:tracePt t="72854" x="6921500" y="3073400"/>
          <p14:tracePt t="72870" x="6921500" y="3079750"/>
          <p14:tracePt t="72887" x="6921500" y="3086100"/>
          <p14:tracePt t="73078" x="6921500" y="3098800"/>
          <p14:tracePt t="73103" x="6915150" y="3105150"/>
          <p14:tracePt t="73623" x="6953250" y="3105150"/>
          <p14:tracePt t="73631" x="7023100" y="3105150"/>
          <p14:tracePt t="73639" x="7162800" y="3086100"/>
          <p14:tracePt t="73647" x="7258050" y="3086100"/>
          <p14:tracePt t="73655" x="7391400" y="3073400"/>
          <p14:tracePt t="73679" x="7473950" y="3067050"/>
          <p14:tracePt t="73689" x="7480300" y="3067050"/>
          <p14:tracePt t="73742" x="7493000" y="3067050"/>
          <p14:tracePt t="73750" x="7505700" y="3067050"/>
          <p14:tracePt t="73759" x="7518400" y="3067050"/>
          <p14:tracePt t="73767" x="7531100" y="3067050"/>
          <p14:tracePt t="73775" x="7562850" y="3067050"/>
          <p14:tracePt t="73789" x="7581900" y="3067050"/>
          <p14:tracePt t="73879" x="7588250" y="3067050"/>
          <p14:tracePt t="73975" x="7594600" y="3067050"/>
          <p14:tracePt t="73991" x="7594600" y="3073400"/>
          <p14:tracePt t="73999" x="7594600" y="3086100"/>
          <p14:tracePt t="74007" x="7594600" y="3111500"/>
          <p14:tracePt t="74015" x="7581900" y="3130550"/>
          <p14:tracePt t="74022" x="7537450" y="3187700"/>
          <p14:tracePt t="74056" x="7480300" y="3232150"/>
          <p14:tracePt t="74063" x="7467600" y="3251200"/>
          <p14:tracePt t="74073" x="7448550" y="3263900"/>
          <p14:tracePt t="74182" x="7442200" y="3263900"/>
          <p14:tracePt t="74191" x="7435850" y="3270250"/>
          <p14:tracePt t="74199" x="7423150" y="3289300"/>
          <p14:tracePt t="74215" x="7404100" y="3302000"/>
          <p14:tracePt t="74223" x="7366000" y="3333750"/>
          <p14:tracePt t="74231" x="7353300" y="3346450"/>
          <p14:tracePt t="74246" x="7308850" y="3384550"/>
          <p14:tracePt t="74262" x="7251700" y="3422650"/>
          <p14:tracePt t="74279" x="7188200" y="3467100"/>
          <p14:tracePt t="74290" x="7143750" y="3505200"/>
          <p14:tracePt t="74306" x="7073900" y="3543300"/>
          <p14:tracePt t="74323" x="7010400" y="3581400"/>
          <p14:tracePt t="74340" x="6915150" y="3632200"/>
          <p14:tracePt t="74356" x="6832600" y="3663950"/>
          <p14:tracePt t="74373" x="6737350" y="3702050"/>
          <p14:tracePt t="74390" x="6610350" y="3727450"/>
          <p14:tracePt t="74407" x="6502400" y="3790950"/>
          <p14:tracePt t="74423" x="6388100" y="3810000"/>
          <p14:tracePt t="74440" x="6286500" y="3822700"/>
          <p14:tracePt t="74456" x="6165850" y="3829050"/>
          <p14:tracePt t="74473" x="6026150" y="3829050"/>
          <p14:tracePt t="74490" x="5842000" y="3829050"/>
          <p14:tracePt t="74507" x="5670550" y="3797300"/>
          <p14:tracePt t="74523" x="5473700" y="3752850"/>
          <p14:tracePt t="74540" x="5302250" y="3702050"/>
          <p14:tracePt t="74557" x="5194300" y="3619500"/>
          <p14:tracePt t="74573" x="5124450" y="3536950"/>
          <p14:tracePt t="74573" x="5060950" y="3479800"/>
          <p14:tracePt t="74591" x="5016500" y="3390900"/>
          <p14:tracePt t="74607" x="4978400" y="3327400"/>
          <p14:tracePt t="74624" x="4953000" y="3251200"/>
          <p14:tracePt t="74640" x="4927600" y="3149600"/>
          <p14:tracePt t="74657" x="4895850" y="3048000"/>
          <p14:tracePt t="74674" x="4883150" y="2978150"/>
          <p14:tracePt t="74690" x="4876800" y="2927350"/>
          <p14:tracePt t="74707" x="4876800" y="2901950"/>
          <p14:tracePt t="74724" x="4876800" y="2851150"/>
          <p14:tracePt t="74741" x="4902200" y="2781300"/>
          <p14:tracePt t="74757" x="4959350" y="2705100"/>
          <p14:tracePt t="74774" x="5111750" y="2622550"/>
          <p14:tracePt t="74791" x="5251450" y="2559050"/>
          <p14:tracePt t="74807" x="5397500" y="2520950"/>
          <p14:tracePt t="74824" x="5518150" y="2495550"/>
          <p14:tracePt t="74841" x="5683250" y="2470150"/>
          <p14:tracePt t="74857" x="5842000" y="2444750"/>
          <p14:tracePt t="74874" x="5969000" y="2438400"/>
          <p14:tracePt t="74891" x="6083300" y="2438400"/>
          <p14:tracePt t="74907" x="6223000" y="2476500"/>
          <p14:tracePt t="74924" x="6362700" y="2533650"/>
          <p14:tracePt t="74941" x="6521450" y="2635250"/>
          <p14:tracePt t="74957" x="6718300" y="2800350"/>
          <p14:tracePt t="74975" x="6858000" y="2927350"/>
          <p14:tracePt t="74991" x="6959600" y="3048000"/>
          <p14:tracePt t="75008" x="7035800" y="3162300"/>
          <p14:tracePt t="75024" x="7099300" y="3289300"/>
          <p14:tracePt t="75041" x="7118350" y="3397250"/>
          <p14:tracePt t="75057" x="7118350" y="3492500"/>
          <p14:tracePt t="75074" x="7118350" y="3600450"/>
          <p14:tracePt t="75091" x="7086600" y="3740150"/>
          <p14:tracePt t="75107" x="7029450" y="3835400"/>
          <p14:tracePt t="75124" x="6972300" y="3949700"/>
          <p14:tracePt t="75141" x="6915150" y="4032250"/>
          <p14:tracePt t="75158" x="6775450" y="4083050"/>
          <p14:tracePt t="75176" x="6629400" y="4102100"/>
          <p14:tracePt t="75191" x="6457950" y="4095750"/>
          <p14:tracePt t="75208" x="6248400" y="4032250"/>
          <p14:tracePt t="75224" x="6038850" y="3930650"/>
          <p14:tracePt t="75241" x="5854700" y="3841750"/>
          <p14:tracePt t="75258" x="5746750" y="3765550"/>
          <p14:tracePt t="75275" x="5664200" y="3657600"/>
          <p14:tracePt t="75291" x="5600700" y="3549650"/>
          <p14:tracePt t="75308" x="5556250" y="3454400"/>
          <p14:tracePt t="75325" x="5524500" y="3340100"/>
          <p14:tracePt t="75341" x="5505450" y="3225800"/>
          <p14:tracePt t="75358" x="5480050" y="3067050"/>
          <p14:tracePt t="75375" x="5480050" y="3003550"/>
          <p14:tracePt t="75391" x="5480050" y="2946400"/>
          <p14:tracePt t="75408" x="5511800" y="2870200"/>
          <p14:tracePt t="75425" x="5575300" y="2794000"/>
          <p14:tracePt t="75441" x="5651500" y="2711450"/>
          <p14:tracePt t="75458" x="5734050" y="2641600"/>
          <p14:tracePt t="75475" x="5816600" y="2597150"/>
          <p14:tracePt t="75492" x="5937250" y="2578100"/>
          <p14:tracePt t="75508" x="6057900" y="2578100"/>
          <p14:tracePt t="75525" x="6197600" y="2578100"/>
          <p14:tracePt t="75542" x="6400800" y="2597150"/>
          <p14:tracePt t="75559" x="6534150" y="2641600"/>
          <p14:tracePt t="75576" x="6686550" y="2717800"/>
          <p14:tracePt t="75593" x="6819900" y="2800350"/>
          <p14:tracePt t="75610" x="6953250" y="2882900"/>
          <p14:tracePt t="75626" x="7080250" y="2997200"/>
          <p14:tracePt t="75643" x="7169150" y="3111500"/>
          <p14:tracePt t="75660" x="7207250" y="3181350"/>
          <p14:tracePt t="75677" x="7232650" y="3263900"/>
          <p14:tracePt t="75693" x="7258050" y="3359150"/>
          <p14:tracePt t="75710" x="7258050" y="3448050"/>
          <p14:tracePt t="75726" x="7258050" y="3556000"/>
          <p14:tracePt t="75743" x="7239000" y="3702050"/>
          <p14:tracePt t="75760" x="7200900" y="3810000"/>
          <p14:tracePt t="75776" x="7131050" y="3898900"/>
          <p14:tracePt t="75793" x="7080250" y="3930650"/>
          <p14:tracePt t="75810" x="6991350" y="3937000"/>
          <p14:tracePt t="75827" x="6870700" y="3937000"/>
          <p14:tracePt t="75843" x="6616700" y="3879850"/>
          <p14:tracePt t="75860" x="6280150" y="3727450"/>
          <p14:tracePt t="75877" x="5880100" y="3536950"/>
          <p14:tracePt t="75893" x="5683250" y="3422650"/>
          <p14:tracePt t="75910" x="5537200" y="3359150"/>
          <p14:tracePt t="75927" x="5448300" y="3257550"/>
          <p14:tracePt t="75944" x="5397500" y="3130550"/>
          <p14:tracePt t="75960" x="5378450" y="3003550"/>
          <p14:tracePt t="75977" x="5340350" y="2870200"/>
          <p14:tracePt t="75993" x="5340350" y="2749550"/>
          <p14:tracePt t="76010" x="5340350" y="2654300"/>
          <p14:tracePt t="76027" x="5365750" y="2565400"/>
          <p14:tracePt t="76044" x="5403850" y="2476500"/>
          <p14:tracePt t="76060" x="5448300" y="2406650"/>
          <p14:tracePt t="76077" x="5518150" y="2324100"/>
          <p14:tracePt t="76094" x="5626100" y="2292350"/>
          <p14:tracePt t="76110" x="5822950" y="2286000"/>
          <p14:tracePt t="76128" x="6026150" y="2305050"/>
          <p14:tracePt t="76144" x="6242050" y="2374900"/>
          <p14:tracePt t="76160" x="6432550" y="2457450"/>
          <p14:tracePt t="76178" x="6686550" y="2552700"/>
          <p14:tracePt t="76194" x="6807200" y="2603500"/>
          <p14:tracePt t="76211" x="6908800" y="2667000"/>
          <p14:tracePt t="76227" x="6978650" y="2730500"/>
          <p14:tracePt t="76244" x="7016750" y="2794000"/>
          <p14:tracePt t="76261" x="7061200" y="2870200"/>
          <p14:tracePt t="76277" x="7092950" y="2965450"/>
          <p14:tracePt t="76294" x="7124700" y="3079750"/>
          <p14:tracePt t="76311" x="7137400" y="3244850"/>
          <p14:tracePt t="76328" x="7137400" y="3365500"/>
          <p14:tracePt t="76344" x="7137400" y="3467100"/>
          <p14:tracePt t="76361" x="7092950" y="3581400"/>
          <p14:tracePt t="76378" x="7029450" y="3651250"/>
          <p14:tracePt t="76394" x="6985000" y="3676650"/>
          <p14:tracePt t="76411" x="6915150" y="3683000"/>
          <p14:tracePt t="76427" x="6775450" y="3683000"/>
          <p14:tracePt t="76444" x="6604000" y="3670300"/>
          <p14:tracePt t="76461" x="6400800" y="3606800"/>
          <p14:tracePt t="76477" x="6184900" y="3511550"/>
          <p14:tracePt t="76494" x="5994400" y="3403600"/>
          <p14:tracePt t="76511" x="5778500" y="3225800"/>
          <p14:tracePt t="76528" x="5676900" y="3117850"/>
          <p14:tracePt t="76544" x="5607050" y="3035300"/>
          <p14:tracePt t="76561" x="5568950" y="2952750"/>
          <p14:tracePt t="76578" x="5556250" y="2851150"/>
          <p14:tracePt t="76594" x="5556250" y="2794000"/>
          <p14:tracePt t="76611" x="5556250" y="2711450"/>
          <p14:tracePt t="76628" x="5556250" y="2667000"/>
          <p14:tracePt t="76644" x="5581650" y="2590800"/>
          <p14:tracePt t="76661" x="5619750" y="2533650"/>
          <p14:tracePt t="76678" x="5670550" y="2476500"/>
          <p14:tracePt t="76694" x="5753100" y="2444750"/>
          <p14:tracePt t="76712" x="5810250" y="2438400"/>
          <p14:tracePt t="76728" x="5918200" y="2438400"/>
          <p14:tracePt t="76745" x="6051550" y="2457450"/>
          <p14:tracePt t="76761" x="6267450" y="2540000"/>
          <p14:tracePt t="76778" x="6502400" y="2641600"/>
          <p14:tracePt t="76794" x="6718300" y="2743200"/>
          <p14:tracePt t="76811" x="6915150" y="2832100"/>
          <p14:tracePt t="76828" x="7086600" y="2946400"/>
          <p14:tracePt t="76845" x="7213600" y="3048000"/>
          <p14:tracePt t="76862" x="7308850" y="3130550"/>
          <p14:tracePt t="76878" x="7353300" y="3206750"/>
          <p14:tracePt t="76895" x="7353300" y="3270250"/>
          <p14:tracePt t="76912" x="7353300" y="3321050"/>
          <p14:tracePt t="76928" x="7353300" y="3390900"/>
          <p14:tracePt t="76945" x="7346950" y="3441700"/>
          <p14:tracePt t="76962" x="7270750" y="3536950"/>
          <p14:tracePt t="76978" x="7194550" y="3613150"/>
          <p14:tracePt t="76995" x="7073900" y="3670300"/>
          <p14:tracePt t="77012" x="6934200" y="3676650"/>
          <p14:tracePt t="77028" x="6800850" y="3676650"/>
          <p14:tracePt t="77045" x="6654800" y="3632200"/>
          <p14:tracePt t="77062" x="6527800" y="3562350"/>
          <p14:tracePt t="77078" x="6324600" y="3397250"/>
          <p14:tracePt t="77096" x="6203950" y="3276600"/>
          <p14:tracePt t="77112" x="6127750" y="3187700"/>
          <p14:tracePt t="77129" x="6045200" y="3086100"/>
          <p14:tracePt t="77145" x="6007100" y="2971800"/>
          <p14:tracePt t="77162" x="5975350" y="2889250"/>
          <p14:tracePt t="77179" x="5969000" y="2832100"/>
          <p14:tracePt t="77195" x="5962650" y="2787650"/>
          <p14:tracePt t="77213" x="5962650" y="2749550"/>
          <p14:tracePt t="77229" x="5962650" y="2730500"/>
          <p14:tracePt t="77246" x="5981700" y="2724150"/>
          <p14:tracePt t="77262" x="6045200" y="2705100"/>
          <p14:tracePt t="77279" x="6197600" y="2705100"/>
          <p14:tracePt t="77296" x="6305550" y="2705100"/>
          <p14:tracePt t="77312" x="6445250" y="2705100"/>
          <p14:tracePt t="77329" x="6565900" y="2705100"/>
          <p14:tracePt t="77345" x="6680200" y="2724150"/>
          <p14:tracePt t="77362" x="6794500" y="2774950"/>
          <p14:tracePt t="77379" x="6870700" y="2819400"/>
          <p14:tracePt t="77396" x="6915150" y="2863850"/>
          <p14:tracePt t="77412" x="6953250" y="2914650"/>
          <p14:tracePt t="77429" x="6985000" y="2997200"/>
          <p14:tracePt t="77446" x="7010400" y="3073400"/>
          <p14:tracePt t="77463" x="7016750" y="3149600"/>
          <p14:tracePt t="77480" x="7016750" y="3194050"/>
          <p14:tracePt t="77496" x="7016750" y="3244850"/>
          <p14:tracePt t="77513" x="7016750" y="3314700"/>
          <p14:tracePt t="77529" x="7016750" y="3371850"/>
          <p14:tracePt t="77546" x="7016750" y="3409950"/>
          <p14:tracePt t="77563" x="6997700" y="3448050"/>
          <p14:tracePt t="77579" x="6985000" y="3467100"/>
          <p14:tracePt t="77596" x="6953250" y="3473450"/>
          <p14:tracePt t="77613" x="6915150" y="3473450"/>
          <p14:tracePt t="77630" x="6864350" y="3473450"/>
          <p14:tracePt t="77646" x="6800850" y="3473450"/>
          <p14:tracePt t="77663" x="6654800" y="3378200"/>
          <p14:tracePt t="77680" x="6553200" y="3289300"/>
          <p14:tracePt t="77696" x="6419850" y="3155950"/>
          <p14:tracePt t="77713" x="6318250" y="3054350"/>
          <p14:tracePt t="77730" x="6254750" y="2933700"/>
          <p14:tracePt t="77746" x="6191250" y="2844800"/>
          <p14:tracePt t="77763" x="6172200" y="2768600"/>
          <p14:tracePt t="77779" x="6172200" y="2724150"/>
          <p14:tracePt t="77796" x="6172200" y="2692400"/>
          <p14:tracePt t="77813" x="6172200" y="2660650"/>
          <p14:tracePt t="77830" x="6191250" y="2622550"/>
          <p14:tracePt t="77846" x="6216650" y="2578100"/>
          <p14:tracePt t="77863" x="6267450" y="2540000"/>
          <p14:tracePt t="77880" x="6330950" y="2520950"/>
          <p14:tracePt t="77896" x="6438900" y="2520950"/>
          <p14:tracePt t="77913" x="6578600" y="2520950"/>
          <p14:tracePt t="77931" x="6743700" y="2540000"/>
          <p14:tracePt t="77947" x="6921500" y="2603500"/>
          <p14:tracePt t="77963" x="7131050" y="2711450"/>
          <p14:tracePt t="77980" x="7302500" y="2819400"/>
          <p14:tracePt t="77997" x="7429500" y="2921000"/>
          <p14:tracePt t="78013" x="7499350" y="2978150"/>
          <p14:tracePt t="78030" x="7518400" y="3016250"/>
          <p14:tracePt t="78047" x="7531100" y="3073400"/>
          <p14:tracePt t="78064" x="7531100" y="3130550"/>
          <p14:tracePt t="78080" x="7531100" y="3225800"/>
          <p14:tracePt t="78097" x="7531100" y="3308350"/>
          <p14:tracePt t="78114" x="7473950" y="3422650"/>
          <p14:tracePt t="78130" x="7385050" y="3505200"/>
          <p14:tracePt t="78147" x="7277100" y="3562350"/>
          <p14:tracePt t="78164" x="7124700" y="3575050"/>
          <p14:tracePt t="78180" x="6946900" y="3575050"/>
          <p14:tracePt t="78197" x="6756400" y="3543300"/>
          <p14:tracePt t="78214" x="6496050" y="3429000"/>
          <p14:tracePt t="78231" x="6419850" y="3371850"/>
          <p14:tracePt t="78231" x="6343650" y="3321050"/>
          <p14:tracePt t="78248" x="6223000" y="3206750"/>
          <p14:tracePt t="78265" x="6159500" y="3098800"/>
          <p14:tracePt t="78280" x="6140450" y="3028950"/>
          <p14:tracePt t="78297" x="6121400" y="2927350"/>
          <p14:tracePt t="78314" x="6121400" y="2863850"/>
          <p14:tracePt t="78330" x="6121400" y="2819400"/>
          <p14:tracePt t="78347" x="6121400" y="2762250"/>
          <p14:tracePt t="78364" x="6178550" y="2724150"/>
          <p14:tracePt t="78380" x="6273800" y="2686050"/>
          <p14:tracePt t="78397" x="6375400" y="2679700"/>
          <p14:tracePt t="78414" x="6553200" y="2679700"/>
          <p14:tracePt t="78430" x="6781800" y="2679700"/>
          <p14:tracePt t="78448" x="6902450" y="2679700"/>
          <p14:tracePt t="78464" x="6985000" y="2679700"/>
          <p14:tracePt t="78481" x="7023100" y="2686050"/>
          <p14:tracePt t="78497" x="7054850" y="2711450"/>
          <p14:tracePt t="78514" x="7105650" y="2755900"/>
          <p14:tracePt t="78531" x="7137400" y="2800350"/>
          <p14:tracePt t="78548" x="7162800" y="2863850"/>
          <p14:tracePt t="78564" x="7175500" y="2908300"/>
          <p14:tracePt t="78581" x="7181850" y="2927350"/>
          <p14:tracePt t="78598" x="7188200" y="2946400"/>
          <p14:tracePt t="78968" x="0" y="0"/>
        </p14:tracePtLst>
        <p14:tracePtLst>
          <p14:tracePt t="87591" x="6921500" y="3524250"/>
          <p14:tracePt t="87648" x="6927850" y="3524250"/>
          <p14:tracePt t="87664" x="6934200" y="3524250"/>
          <p14:tracePt t="87729" x="6946900" y="3517900"/>
          <p14:tracePt t="87744" x="6959600" y="3511550"/>
          <p14:tracePt t="87771" x="6965950" y="3511550"/>
          <p14:tracePt t="87784" x="6978650" y="3505200"/>
          <p14:tracePt t="87799" x="6991350" y="3498850"/>
          <p14:tracePt t="87813" x="7004050" y="3492500"/>
          <p14:tracePt t="87817" x="7023100" y="3492500"/>
          <p14:tracePt t="87832" x="7054850" y="3486150"/>
          <p14:tracePt t="87846" x="7112000" y="3473450"/>
          <p14:tracePt t="87865" x="7181850" y="3454400"/>
          <p14:tracePt t="87881" x="7289800" y="3409950"/>
          <p14:tracePt t="87913" x="7327900" y="3403600"/>
          <p14:tracePt t="87920" x="7372350" y="3397250"/>
          <p14:tracePt t="87934" x="7416800" y="3397250"/>
          <p14:tracePt t="87946" x="7429500" y="3397250"/>
          <p14:tracePt t="87963" x="7435850" y="3397250"/>
          <p14:tracePt t="88017" x="7454900" y="3397250"/>
          <p14:tracePt t="88025" x="7461250" y="3397250"/>
          <p14:tracePt t="88032" x="7467600" y="3397250"/>
          <p14:tracePt t="88048" x="7480300" y="3397250"/>
          <p14:tracePt t="88048" x="7486650" y="3397250"/>
          <p14:tracePt t="88136" x="7486650" y="3390900"/>
          <p14:tracePt t="88152" x="7493000" y="3390900"/>
          <p14:tracePt t="88160" x="7499350" y="3384550"/>
          <p14:tracePt t="88172" x="7505700" y="3378200"/>
          <p14:tracePt t="88256" x="7512050" y="3371850"/>
          <p14:tracePt t="88288" x="7512050" y="3365500"/>
          <p14:tracePt t="88320" x="7512050" y="3359150"/>
          <p14:tracePt t="88409" x="7505700" y="3352800"/>
          <p14:tracePt t="88422" x="7499350" y="3340100"/>
          <p14:tracePt t="88440" x="7486650" y="3333750"/>
          <p14:tracePt t="88449" x="7480300" y="3327400"/>
          <p14:tracePt t="88449" x="7473950" y="3327400"/>
          <p14:tracePt t="88464" x="7448550" y="3314700"/>
          <p14:tracePt t="88488" x="7429500" y="3314700"/>
          <p14:tracePt t="88504" x="7416800" y="3314700"/>
          <p14:tracePt t="88521" x="7404100" y="3308350"/>
          <p14:tracePt t="88530" x="7366000" y="3295650"/>
          <p14:tracePt t="88547" x="7334250" y="3289300"/>
          <p14:tracePt t="88564" x="7321550" y="3289300"/>
          <p14:tracePt t="88581" x="7308850" y="3282950"/>
          <p14:tracePt t="88597" x="7302500" y="3282950"/>
          <p14:tracePt t="88614" x="7289800" y="3276600"/>
          <p14:tracePt t="88631" x="7270750" y="3276600"/>
          <p14:tracePt t="88648" x="7264400" y="3276600"/>
          <p14:tracePt t="88664" x="7232650" y="3270250"/>
          <p14:tracePt t="88681" x="7207250" y="3263900"/>
          <p14:tracePt t="88697" x="7200900" y="3263900"/>
          <p14:tracePt t="88714" x="7181850" y="3263900"/>
          <p14:tracePt t="88731" x="7162800" y="3263900"/>
          <p14:tracePt t="88748" x="7124700" y="3263900"/>
          <p14:tracePt t="88764" x="7080250" y="3251200"/>
          <p14:tracePt t="88781" x="7061200" y="3251200"/>
          <p14:tracePt t="88798" x="7035800" y="3251200"/>
          <p14:tracePt t="88814" x="7023100" y="3244850"/>
          <p14:tracePt t="89008" x="7016750" y="3238500"/>
          <p14:tracePt t="89048" x="7029450" y="3238500"/>
          <p14:tracePt t="89056" x="7048500" y="3238500"/>
          <p14:tracePt t="89065" x="7080250" y="3251200"/>
          <p14:tracePt t="89080" x="7181850" y="3289300"/>
          <p14:tracePt t="89096" x="7207250" y="3302000"/>
          <p14:tracePt t="89102" x="7283450" y="3333750"/>
          <p14:tracePt t="89120" x="7346950" y="3365500"/>
          <p14:tracePt t="89132" x="7372350" y="3371850"/>
          <p14:tracePt t="89148" x="7385050" y="3378200"/>
          <p14:tracePt t="89193" x="7391400" y="3384550"/>
          <p14:tracePt t="89217" x="7404100" y="3384550"/>
          <p14:tracePt t="89233" x="7416800" y="3390900"/>
          <p14:tracePt t="89248" x="7429500" y="3390900"/>
          <p14:tracePt t="89265" x="7435850" y="3390900"/>
          <p14:tracePt t="89488" x="7442200" y="3390900"/>
          <p14:tracePt t="89712" x="7442200" y="3384550"/>
          <p14:tracePt t="89745" x="7442200" y="3378200"/>
          <p14:tracePt t="89752" x="7442200" y="3371850"/>
          <p14:tracePt t="89769" x="7442200" y="3365500"/>
          <p14:tracePt t="90608" x="7448550" y="3371850"/>
          <p14:tracePt t="90712" x="7435850" y="3371850"/>
          <p14:tracePt t="90721" x="7429500" y="3371850"/>
          <p14:tracePt t="90734" x="7410450" y="3371850"/>
          <p14:tracePt t="90737" x="7372350" y="3359150"/>
          <p14:tracePt t="90751" x="7334250" y="3352800"/>
          <p14:tracePt t="90785" x="7321550" y="3352800"/>
          <p14:tracePt t="90801" x="7308850" y="3346450"/>
          <p14:tracePt t="90811" x="7302500" y="3346450"/>
          <p14:tracePt t="90817" x="7302500" y="3340100"/>
          <p14:tracePt t="90834" x="7277100" y="3327400"/>
          <p14:tracePt t="90851" x="7232650" y="3308350"/>
          <p14:tracePt t="90868" x="7200900" y="3302000"/>
          <p14:tracePt t="90884" x="7150100" y="3270250"/>
          <p14:tracePt t="90901" x="7124700" y="3270250"/>
          <p14:tracePt t="90918" x="7105650" y="3270250"/>
          <p14:tracePt t="90935" x="7099300" y="3263900"/>
          <p14:tracePt t="90969" x="7092950" y="3257550"/>
          <p14:tracePt t="90993" x="7080250" y="3257550"/>
          <p14:tracePt t="91016" x="7067550" y="3251200"/>
          <p14:tracePt t="91027" x="7061200" y="3251200"/>
          <p14:tracePt t="91033" x="7054850" y="3251200"/>
          <p14:tracePt t="91048" x="7048500" y="3251200"/>
          <p14:tracePt t="91057" x="7035800" y="3251200"/>
          <p14:tracePt t="91093" x="7029450" y="3251200"/>
          <p14:tracePt t="91097" x="7023100" y="3251200"/>
          <p14:tracePt t="91101" x="7016750" y="3244850"/>
          <p14:tracePt t="91118" x="7010400" y="3244850"/>
          <p14:tracePt t="91135" x="6997700" y="3244850"/>
          <p14:tracePt t="91152" x="6985000" y="3244850"/>
          <p14:tracePt t="91169" x="6972300" y="3244850"/>
          <p14:tracePt t="91185" x="6953250" y="3244850"/>
          <p14:tracePt t="91202" x="6921500" y="3244850"/>
          <p14:tracePt t="91218" x="6889750" y="3244850"/>
          <p14:tracePt t="91235" x="6851650" y="3257550"/>
          <p14:tracePt t="91252" x="6813550" y="3270250"/>
          <p14:tracePt t="91268" x="6794500" y="3282950"/>
          <p14:tracePt t="91285" x="6781800" y="3282950"/>
          <p14:tracePt t="91302" x="6781800" y="3289300"/>
          <p14:tracePt t="91319" x="6775450" y="3295650"/>
          <p14:tracePt t="91449" x="6775450" y="3302000"/>
          <p14:tracePt t="91456" x="6775450" y="3314700"/>
          <p14:tracePt t="91464" x="6781800" y="3321050"/>
          <p14:tracePt t="91472" x="6800850" y="3346450"/>
          <p14:tracePt t="91485" x="6813550" y="3384550"/>
          <p14:tracePt t="91503" x="6832600" y="3429000"/>
          <p14:tracePt t="91519" x="6851650" y="3486150"/>
          <p14:tracePt t="91536" x="6883400" y="3606800"/>
          <p14:tracePt t="91553" x="6889750" y="3651250"/>
          <p14:tracePt t="91569" x="6896100" y="3683000"/>
          <p14:tracePt t="91585" x="6902450" y="3721100"/>
          <p14:tracePt t="91602" x="6902450" y="3752850"/>
          <p14:tracePt t="91619" x="6908800" y="3778250"/>
          <p14:tracePt t="91636" x="6908800" y="3810000"/>
          <p14:tracePt t="91652" x="6915150" y="3835400"/>
          <p14:tracePt t="91669" x="6921500" y="3860800"/>
          <p14:tracePt t="91686" x="6921500" y="3873500"/>
          <p14:tracePt t="91703" x="6927850" y="3911600"/>
          <p14:tracePt t="91719" x="6927850" y="3943350"/>
          <p14:tracePt t="91736" x="6927850" y="3994150"/>
          <p14:tracePt t="91753" x="6934200" y="4025900"/>
          <p14:tracePt t="91769" x="6934200" y="4057650"/>
          <p14:tracePt t="91786" x="6934200" y="4095750"/>
          <p14:tracePt t="91803" x="6934200" y="4133850"/>
          <p14:tracePt t="91819" x="6934200" y="4203700"/>
          <p14:tracePt t="91836" x="6946900" y="4273550"/>
          <p14:tracePt t="91853" x="6959600" y="4362450"/>
          <p14:tracePt t="91869" x="6972300" y="4425950"/>
          <p14:tracePt t="91886" x="6978650" y="4483100"/>
          <p14:tracePt t="91903" x="6978650" y="4533900"/>
          <p14:tracePt t="91919" x="6978650" y="4591050"/>
          <p14:tracePt t="91937" x="6978650" y="4679950"/>
          <p14:tracePt t="91953" x="6978650" y="4737100"/>
          <p14:tracePt t="91969" x="6978650" y="4787900"/>
          <p14:tracePt t="91986" x="6997700" y="4857750"/>
          <p14:tracePt t="92003" x="6997700" y="4908550"/>
          <p14:tracePt t="92020" x="6997700" y="4953000"/>
          <p14:tracePt t="92036" x="6997700" y="5010150"/>
          <p14:tracePt t="92053" x="6997700" y="5060950"/>
          <p14:tracePt t="92070" x="6997700" y="5111750"/>
          <p14:tracePt t="92086" x="6985000" y="5156200"/>
          <p14:tracePt t="92103" x="6972300" y="5219700"/>
          <p14:tracePt t="92120" x="6972300" y="5289550"/>
          <p14:tracePt t="92137" x="6959600" y="5340350"/>
          <p14:tracePt t="92153" x="6959600" y="5378450"/>
          <p14:tracePt t="92170" x="6959600" y="5422900"/>
          <p14:tracePt t="92187" x="6959600" y="5454650"/>
          <p14:tracePt t="92203" x="6959600" y="5492750"/>
          <p14:tracePt t="92220" x="6959600" y="5537200"/>
          <p14:tracePt t="92236" x="6959600" y="5575300"/>
          <p14:tracePt t="92253" x="6959600" y="5600700"/>
          <p14:tracePt t="92270" x="6959600" y="5657850"/>
          <p14:tracePt t="92287" x="6959600" y="5702300"/>
          <p14:tracePt t="92303" x="6959600" y="5759450"/>
          <p14:tracePt t="92320" x="6978650" y="5822950"/>
          <p14:tracePt t="92337" x="6978650" y="5861050"/>
          <p14:tracePt t="92353" x="6985000" y="5873750"/>
          <p14:tracePt t="92370" x="6985000" y="5892800"/>
          <p14:tracePt t="92388" x="6997700" y="5905500"/>
          <p14:tracePt t="92404" x="7023100" y="5905500"/>
          <p14:tracePt t="92420" x="7073900" y="5905500"/>
          <p14:tracePt t="92437" x="7124700" y="5905500"/>
          <p14:tracePt t="92453" x="7150100" y="5905500"/>
          <p14:tracePt t="92470" x="7188200" y="5905500"/>
          <p14:tracePt t="92487" x="7226300" y="5899150"/>
          <p14:tracePt t="92504" x="7277100" y="5880100"/>
          <p14:tracePt t="92521" x="7302500" y="5873750"/>
          <p14:tracePt t="92537" x="7315200" y="5873750"/>
          <p14:tracePt t="92554" x="7321550" y="5873750"/>
          <p14:tracePt t="92570" x="7334250" y="5873750"/>
          <p14:tracePt t="92587" x="7410450" y="5873750"/>
          <p14:tracePt t="92604" x="7499350" y="5848350"/>
          <p14:tracePt t="92620" x="7569200" y="5803900"/>
          <p14:tracePt t="92637" x="7632700" y="5753100"/>
          <p14:tracePt t="92654" x="7702550" y="5695950"/>
          <p14:tracePt t="92671" x="7740650" y="5651500"/>
          <p14:tracePt t="92687" x="7772400" y="5626100"/>
          <p14:tracePt t="92687" x="7791450" y="5607050"/>
          <p14:tracePt t="92705" x="7835900" y="5543550"/>
          <p14:tracePt t="92721" x="7880350" y="5454650"/>
          <p14:tracePt t="92737" x="7918450" y="5359400"/>
          <p14:tracePt t="92754" x="7937500" y="5308600"/>
          <p14:tracePt t="92771" x="7956550" y="5251450"/>
          <p14:tracePt t="92788" x="7975600" y="5187950"/>
          <p14:tracePt t="92804" x="8007350" y="5105400"/>
          <p14:tracePt t="92821" x="8026400" y="5003800"/>
          <p14:tracePt t="92838" x="8032750" y="4902200"/>
          <p14:tracePt t="92854" x="8058150" y="4787900"/>
          <p14:tracePt t="92871" x="8070850" y="4711700"/>
          <p14:tracePt t="92888" x="8083550" y="4565650"/>
          <p14:tracePt t="92905" x="8102600" y="4470400"/>
          <p14:tracePt t="92921" x="8102600" y="4381500"/>
          <p14:tracePt t="92938" x="8102600" y="4298950"/>
          <p14:tracePt t="92954" x="8089900" y="4241800"/>
          <p14:tracePt t="92971" x="8077200" y="4210050"/>
          <p14:tracePt t="92988" x="8077200" y="4159250"/>
          <p14:tracePt t="93004" x="8064500" y="4114800"/>
          <p14:tracePt t="93021" x="8045450" y="4044950"/>
          <p14:tracePt t="93038" x="8032750" y="4000500"/>
          <p14:tracePt t="93056" x="7994650" y="3937000"/>
          <p14:tracePt t="93072" x="7956550" y="3886200"/>
          <p14:tracePt t="93090" x="7937500" y="3848100"/>
          <p14:tracePt t="93106" x="7912100" y="3816350"/>
          <p14:tracePt t="93122" x="7899400" y="3784600"/>
          <p14:tracePt t="93139" x="7880350" y="3752850"/>
          <p14:tracePt t="93156" x="7861300" y="3733800"/>
          <p14:tracePt t="93172" x="7848600" y="3708400"/>
          <p14:tracePt t="93189" x="7823200" y="3663950"/>
          <p14:tracePt t="93206" x="7797800" y="3613150"/>
          <p14:tracePt t="93223" x="7772400" y="3568700"/>
          <p14:tracePt t="93239" x="7747000" y="3498850"/>
          <p14:tracePt t="93256" x="7715250" y="3435350"/>
          <p14:tracePt t="93273" x="7683500" y="3359150"/>
          <p14:tracePt t="93290" x="7670800" y="3308350"/>
          <p14:tracePt t="93306" x="7670800" y="3270250"/>
          <p14:tracePt t="93323" x="7658100" y="3244850"/>
          <p14:tracePt t="93339" x="7645400" y="3225800"/>
          <p14:tracePt t="93356" x="7639050" y="3213100"/>
          <p14:tracePt t="93373" x="7620000" y="3194050"/>
          <p14:tracePt t="93409" x="7607300" y="3187700"/>
          <p14:tracePt t="93425" x="7588250" y="3187700"/>
          <p14:tracePt t="93433" x="7569200" y="3181350"/>
          <p14:tracePt t="93441" x="7505700" y="3181350"/>
          <p14:tracePt t="93457" x="7416800" y="3155950"/>
          <p14:tracePt t="93474" x="7258050" y="3155950"/>
          <p14:tracePt t="93490" x="7169150" y="3155950"/>
          <p14:tracePt t="93506" x="7118350" y="3155950"/>
          <p14:tracePt t="93523" x="7080250" y="3162300"/>
          <p14:tracePt t="93540" x="7035800" y="3175000"/>
          <p14:tracePt t="93556" x="6997700" y="3187700"/>
          <p14:tracePt t="93573" x="6985000" y="3194050"/>
          <p14:tracePt t="93590" x="6965950" y="3219450"/>
          <p14:tracePt t="93606" x="6953250" y="3232150"/>
          <p14:tracePt t="93623" x="6940550" y="3238500"/>
          <p14:tracePt t="93640" x="6934200" y="3244850"/>
          <p14:tracePt t="93656" x="6927850" y="3295650"/>
          <p14:tracePt t="93674" x="6921500" y="3333750"/>
          <p14:tracePt t="93690" x="6921500" y="3429000"/>
          <p14:tracePt t="93707" x="6921500" y="3549650"/>
          <p14:tracePt t="93723" x="6921500" y="3702050"/>
          <p14:tracePt t="93740" x="6921500" y="3841750"/>
          <p14:tracePt t="93757" x="6921500" y="3975100"/>
          <p14:tracePt t="93775" x="6921500" y="4070350"/>
          <p14:tracePt t="93790" x="6921500" y="4171950"/>
          <p14:tracePt t="93807" x="6921500" y="4260850"/>
          <p14:tracePt t="93823" x="6921500" y="4337050"/>
          <p14:tracePt t="93840" x="6921500" y="4438650"/>
          <p14:tracePt t="93857" x="6921500" y="4559300"/>
          <p14:tracePt t="93874" x="6921500" y="4622800"/>
          <p14:tracePt t="93890" x="6921500" y="4654550"/>
          <p14:tracePt t="93907" x="6921500" y="4724400"/>
          <p14:tracePt t="93924" x="6921500" y="4768850"/>
          <p14:tracePt t="93940" x="6921500" y="4813300"/>
          <p14:tracePt t="93957" x="6921500" y="4864100"/>
          <p14:tracePt t="93974" x="6921500" y="4902200"/>
          <p14:tracePt t="93990" x="6921500" y="4946650"/>
          <p14:tracePt t="94007" x="6921500" y="4991100"/>
          <p14:tracePt t="94024" x="6934200" y="5029200"/>
          <p14:tracePt t="94041" x="6953250" y="5086350"/>
          <p14:tracePt t="94057" x="6953250" y="5137150"/>
          <p14:tracePt t="94074" x="6978650" y="5181600"/>
          <p14:tracePt t="94091" x="7010400" y="5232400"/>
          <p14:tracePt t="94107" x="7023100" y="5283200"/>
          <p14:tracePt t="94124" x="7042150" y="5302250"/>
          <p14:tracePt t="94141" x="7086600" y="5372100"/>
          <p14:tracePt t="94157" x="7112000" y="5416550"/>
          <p14:tracePt t="94174" x="7143750" y="5461000"/>
          <p14:tracePt t="94191" x="7175500" y="5492750"/>
          <p14:tracePt t="94208" x="7207250" y="5530850"/>
          <p14:tracePt t="94224" x="7239000" y="5568950"/>
          <p14:tracePt t="94241" x="7270750" y="5594350"/>
          <p14:tracePt t="94258" x="7289800" y="5619750"/>
          <p14:tracePt t="94274" x="7315200" y="5651500"/>
          <p14:tracePt t="94291" x="7334250" y="5670550"/>
          <p14:tracePt t="94307" x="7359650" y="5683250"/>
          <p14:tracePt t="94324" x="7391400" y="5689600"/>
          <p14:tracePt t="94341" x="7486650" y="5689600"/>
          <p14:tracePt t="94358" x="7569200" y="5676900"/>
          <p14:tracePt t="94375" x="7626350" y="5619750"/>
          <p14:tracePt t="94391" x="7670800" y="5588000"/>
          <p14:tracePt t="94408" x="7689850" y="5562600"/>
          <p14:tracePt t="94424" x="7721600" y="5530850"/>
          <p14:tracePt t="94441" x="7842250" y="5384800"/>
          <p14:tracePt t="94459" x="7924800" y="5207000"/>
          <p14:tracePt t="94475" x="7994650" y="5035550"/>
          <p14:tracePt t="94491" x="8051800" y="4832350"/>
          <p14:tracePt t="94508" x="8070850" y="4603750"/>
          <p14:tracePt t="94525" x="8077200" y="4419600"/>
          <p14:tracePt t="94542" x="8077200" y="4248150"/>
          <p14:tracePt t="94558" x="8077200" y="4108450"/>
          <p14:tracePt t="94575" x="8051800" y="3949700"/>
          <p14:tracePt t="94592" x="8020050" y="3860800"/>
          <p14:tracePt t="94608" x="7962900" y="3784600"/>
          <p14:tracePt t="94625" x="7918450" y="3695700"/>
          <p14:tracePt t="94642" x="7886700" y="3663950"/>
          <p14:tracePt t="94658" x="7867650" y="3651250"/>
          <p14:tracePt t="94675" x="7854950" y="3651250"/>
          <p14:tracePt t="94692" x="7848600" y="3651250"/>
          <p14:tracePt t="94708" x="7842250" y="3651250"/>
          <p14:tracePt t="94725" x="7829550" y="3651250"/>
          <p14:tracePt t="94742" x="7810500" y="3651250"/>
          <p14:tracePt t="94758" x="7778750" y="3651250"/>
          <p14:tracePt t="94775" x="7727950" y="3657600"/>
          <p14:tracePt t="94792" x="7645400" y="3683000"/>
          <p14:tracePt t="94808" x="7473950" y="3721100"/>
          <p14:tracePt t="94825" x="7416800" y="3746500"/>
          <p14:tracePt t="94825" x="7346950" y="3784600"/>
          <p14:tracePt t="94842" x="7156450" y="3860800"/>
          <p14:tracePt t="94859" x="6838950" y="3975100"/>
          <p14:tracePt t="94875" x="6483350" y="4076700"/>
          <p14:tracePt t="94892" x="6178550" y="4216400"/>
          <p14:tracePt t="94909" x="5937250" y="4267200"/>
          <p14:tracePt t="94925" x="5753100" y="4298950"/>
          <p14:tracePt t="94942" x="5607050" y="4337050"/>
          <p14:tracePt t="94959" x="5524500" y="4343400"/>
          <p14:tracePt t="94976" x="5499100" y="4343400"/>
          <p14:tracePt t="94992" x="5473700" y="4324350"/>
          <p14:tracePt t="95009" x="5441950" y="4273550"/>
          <p14:tracePt t="95025" x="5378450" y="4127500"/>
          <p14:tracePt t="95042" x="5321300" y="4038600"/>
          <p14:tracePt t="95059" x="5264150" y="3975100"/>
          <p14:tracePt t="95076" x="5200650" y="3886200"/>
          <p14:tracePt t="95092" x="5149850" y="3797300"/>
          <p14:tracePt t="95109" x="5080000" y="3702050"/>
          <p14:tracePt t="95126" x="5022850" y="3600450"/>
          <p14:tracePt t="95143" x="4953000" y="3473450"/>
          <p14:tracePt t="95160" x="4883150" y="3403600"/>
          <p14:tracePt t="95176" x="4806950" y="3327400"/>
          <p14:tracePt t="95193" x="4737100" y="3270250"/>
          <p14:tracePt t="95209" x="4667250" y="3213100"/>
          <p14:tracePt t="95226" x="4641850" y="3194050"/>
          <p14:tracePt t="95242" x="4578350" y="3175000"/>
          <p14:tracePt t="95259" x="4521200" y="3143250"/>
          <p14:tracePt t="95276" x="4457700" y="3143250"/>
          <p14:tracePt t="95294" x="4368800" y="3136900"/>
          <p14:tracePt t="95309" x="4267200" y="3124200"/>
          <p14:tracePt t="95326" x="4159250" y="3111500"/>
          <p14:tracePt t="95343" x="4038600" y="3105150"/>
          <p14:tracePt t="95360" x="3956050" y="3105150"/>
          <p14:tracePt t="95376" x="3898900" y="3105150"/>
          <p14:tracePt t="95393" x="3797300" y="3155950"/>
          <p14:tracePt t="95409" x="3733800" y="3200400"/>
          <p14:tracePt t="95426" x="3663950" y="3263900"/>
          <p14:tracePt t="95443" x="3594100" y="3321050"/>
          <p14:tracePt t="95460" x="3556000" y="3384550"/>
          <p14:tracePt t="95476" x="3530600" y="3441700"/>
          <p14:tracePt t="95493" x="3479800" y="3543300"/>
          <p14:tracePt t="95509" x="3454400" y="3644900"/>
          <p14:tracePt t="95526" x="3422650" y="3752850"/>
          <p14:tracePt t="95544" x="3409950" y="3860800"/>
          <p14:tracePt t="95560" x="3371850" y="3968750"/>
          <p14:tracePt t="95576" x="3365500" y="4102100"/>
          <p14:tracePt t="95593" x="3365500" y="4191000"/>
          <p14:tracePt t="95610" x="3352800" y="4248150"/>
          <p14:tracePt t="95626" x="3352800" y="4305300"/>
          <p14:tracePt t="95643" x="3352800" y="4381500"/>
          <p14:tracePt t="95660" x="3352800" y="4464050"/>
          <p14:tracePt t="95677" x="3365500" y="4521200"/>
          <p14:tracePt t="95693" x="3371850" y="4584700"/>
          <p14:tracePt t="95710" x="3384550" y="4660900"/>
          <p14:tracePt t="95726" x="3384550" y="4718050"/>
          <p14:tracePt t="95744" x="3384550" y="4775200"/>
          <p14:tracePt t="95760" x="3384550" y="4832350"/>
          <p14:tracePt t="95777" x="3384550" y="4933950"/>
          <p14:tracePt t="95793" x="3384550" y="4991100"/>
          <p14:tracePt t="95811" x="3390900" y="5080000"/>
          <p14:tracePt t="95827" x="3390900" y="5137150"/>
          <p14:tracePt t="95843" x="3390900" y="5200650"/>
          <p14:tracePt t="95860" x="3409950" y="5295900"/>
          <p14:tracePt t="95877" x="3460750" y="5422900"/>
          <p14:tracePt t="95893" x="3511550" y="5524500"/>
          <p14:tracePt t="95910" x="3536950" y="5588000"/>
          <p14:tracePt t="95927" x="3549650" y="5645150"/>
          <p14:tracePt t="95944" x="3549650" y="5670550"/>
          <p14:tracePt t="95944" x="3562350" y="5683250"/>
          <p14:tracePt t="95962" x="3562350" y="5715000"/>
          <p14:tracePt t="95978" x="3568700" y="5734050"/>
          <p14:tracePt t="95994" x="3606800" y="5797550"/>
          <p14:tracePt t="96010" x="3632200" y="5842000"/>
          <p14:tracePt t="96027" x="3644900" y="5873750"/>
          <p14:tracePt t="96044" x="3663950" y="5892800"/>
          <p14:tracePt t="96061" x="3676650" y="5911850"/>
          <p14:tracePt t="96077" x="3708400" y="5943600"/>
          <p14:tracePt t="96094" x="3746500" y="5981700"/>
          <p14:tracePt t="96110" x="3784600" y="6013450"/>
          <p14:tracePt t="96127" x="3867150" y="6038850"/>
          <p14:tracePt t="96144" x="3987800" y="6038850"/>
          <p14:tracePt t="96161" x="4152900" y="5988050"/>
          <p14:tracePt t="96177" x="4368800" y="5886450"/>
          <p14:tracePt t="96194" x="4483100" y="5797550"/>
          <p14:tracePt t="96211" x="4597400" y="5657850"/>
          <p14:tracePt t="96228" x="4692650" y="5530850"/>
          <p14:tracePt t="96244" x="4756150" y="5410200"/>
          <p14:tracePt t="96261" x="4845050" y="5302250"/>
          <p14:tracePt t="96277" x="4895850" y="5175250"/>
          <p14:tracePt t="96294" x="4953000" y="5016500"/>
          <p14:tracePt t="96311" x="4972050" y="4876800"/>
          <p14:tracePt t="96328" x="4978400" y="4718050"/>
          <p14:tracePt t="96344" x="4991100" y="4591050"/>
          <p14:tracePt t="96361" x="5003800" y="4400550"/>
          <p14:tracePt t="96378" x="5003800" y="4324350"/>
          <p14:tracePt t="96394" x="5029200" y="4241800"/>
          <p14:tracePt t="96411" x="5029200" y="4121150"/>
          <p14:tracePt t="96428" x="5029200" y="4000500"/>
          <p14:tracePt t="96444" x="4991100" y="3879850"/>
          <p14:tracePt t="96461" x="4959350" y="3790950"/>
          <p14:tracePt t="96478" x="4921250" y="3721100"/>
          <p14:tracePt t="96494" x="4914900" y="3670300"/>
          <p14:tracePt t="96511" x="4883150" y="3600450"/>
          <p14:tracePt t="96528" x="4857750" y="3562350"/>
          <p14:tracePt t="96546" x="4826000" y="3517900"/>
          <p14:tracePt t="96561" x="4781550" y="3492500"/>
          <p14:tracePt t="96578" x="4730750" y="3422650"/>
          <p14:tracePt t="96595" x="4648200" y="3365500"/>
          <p14:tracePt t="96611" x="4546600" y="3321050"/>
          <p14:tracePt t="96628" x="4476750" y="3270250"/>
          <p14:tracePt t="96645" x="4413250" y="3257550"/>
          <p14:tracePt t="96661" x="4349750" y="3232150"/>
          <p14:tracePt t="96678" x="4292600" y="3219450"/>
          <p14:tracePt t="96695" x="4260850" y="3213100"/>
          <p14:tracePt t="96712" x="4222750" y="3213100"/>
          <p14:tracePt t="96728" x="4159250" y="3213100"/>
          <p14:tracePt t="96745" x="4127500" y="3213100"/>
          <p14:tracePt t="96762" x="4108450" y="3213100"/>
          <p14:tracePt t="96778" x="4102100" y="3213100"/>
          <p14:tracePt t="96825" x="4095750" y="3213100"/>
          <p14:tracePt t="96850" x="4057650" y="3238500"/>
          <p14:tracePt t="96862" x="4019550" y="3251200"/>
          <p14:tracePt t="96866" x="3956050" y="3314700"/>
          <p14:tracePt t="96881" x="3949700" y="3314700"/>
          <p14:tracePt t="96912" x="3917950" y="3340100"/>
          <p14:tracePt t="96914" x="3816350" y="3435350"/>
          <p14:tracePt t="96929" x="3683000" y="3575050"/>
          <p14:tracePt t="96946" x="3600450" y="3644900"/>
          <p14:tracePt t="96962" x="3549650" y="3733800"/>
          <p14:tracePt t="96979" x="3498850" y="3797300"/>
          <p14:tracePt t="96996" x="3460750" y="3860800"/>
          <p14:tracePt t="97012" x="3441700" y="3943350"/>
          <p14:tracePt t="97029" x="3435350" y="4025900"/>
          <p14:tracePt t="97046" x="3435350" y="4089400"/>
          <p14:tracePt t="97062" x="3435350" y="4146550"/>
          <p14:tracePt t="97079" x="3435350" y="4222750"/>
          <p14:tracePt t="97095" x="3435350" y="4330700"/>
          <p14:tracePt t="97112" x="3435350" y="4495800"/>
          <p14:tracePt t="97129" x="3441700" y="4552950"/>
          <p14:tracePt t="97146" x="3479800" y="4762500"/>
          <p14:tracePt t="97162" x="3498850" y="4876800"/>
          <p14:tracePt t="97179" x="3530600" y="4959350"/>
          <p14:tracePt t="97196" x="3543300" y="5048250"/>
          <p14:tracePt t="97212" x="3575050" y="5124450"/>
          <p14:tracePt t="97230" x="3594100" y="5207000"/>
          <p14:tracePt t="97246" x="3606800" y="5257800"/>
          <p14:tracePt t="97262" x="3613150" y="5327650"/>
          <p14:tracePt t="97279" x="3613150" y="5372100"/>
          <p14:tracePt t="97296" x="3625850" y="5416550"/>
          <p14:tracePt t="97313" x="3632200" y="5461000"/>
          <p14:tracePt t="97329" x="3632200" y="5518150"/>
          <p14:tracePt t="97346" x="3632200" y="5562600"/>
          <p14:tracePt t="97363" x="3632200" y="5588000"/>
          <p14:tracePt t="97379" x="3632200" y="5626100"/>
          <p14:tracePt t="97396" x="3632200" y="5664200"/>
          <p14:tracePt t="97413" x="3632200" y="5676900"/>
          <p14:tracePt t="97429" x="3638550" y="5708650"/>
          <p14:tracePt t="97446" x="3657600" y="5727700"/>
          <p14:tracePt t="97463" x="3663950" y="5740400"/>
          <p14:tracePt t="97479" x="3670300" y="5753100"/>
          <p14:tracePt t="97497" x="3683000" y="5753100"/>
          <p14:tracePt t="97513" x="3714750" y="5784850"/>
          <p14:tracePt t="97530" x="3771900" y="5810250"/>
          <p14:tracePt t="97547" x="3835400" y="5842000"/>
          <p14:tracePt t="97563" x="3892550" y="5854700"/>
          <p14:tracePt t="97580" x="3975100" y="5880100"/>
          <p14:tracePt t="97596" x="4057650" y="5892800"/>
          <p14:tracePt t="97613" x="4146550" y="5892800"/>
          <p14:tracePt t="97630" x="4235450" y="5892800"/>
          <p14:tracePt t="97646" x="4311650" y="5835650"/>
          <p14:tracePt t="97663" x="4356100" y="5810250"/>
          <p14:tracePt t="97680" x="4432300" y="5759450"/>
          <p14:tracePt t="97696" x="4514850" y="5664200"/>
          <p14:tracePt t="97713" x="4565650" y="5575300"/>
          <p14:tracePt t="97731" x="4591050" y="5518150"/>
          <p14:tracePt t="97747" x="4610100" y="5441950"/>
          <p14:tracePt t="97763" x="4622800" y="5359400"/>
          <p14:tracePt t="97780" x="4629150" y="5264150"/>
          <p14:tracePt t="97797" x="4629150" y="5149850"/>
          <p14:tracePt t="97814" x="4635500" y="5041900"/>
          <p14:tracePt t="97830" x="4635500" y="4902200"/>
          <p14:tracePt t="97847" x="4635500" y="4718050"/>
          <p14:tracePt t="97863" x="4635500" y="4597400"/>
          <p14:tracePt t="97880" x="4622800" y="4400550"/>
          <p14:tracePt t="97897" x="4616450" y="4311650"/>
          <p14:tracePt t="97914" x="4572000" y="4083050"/>
          <p14:tracePt t="97931" x="4533900" y="3962400"/>
          <p14:tracePt t="97947" x="4483100" y="3829050"/>
          <p14:tracePt t="97964" x="4400550" y="3702050"/>
          <p14:tracePt t="97980" x="4362450" y="3594100"/>
          <p14:tracePt t="97997" x="4318000" y="3517900"/>
          <p14:tracePt t="98014" x="4273550" y="3441700"/>
          <p14:tracePt t="98031" x="4241800" y="3409950"/>
          <p14:tracePt t="98047" x="4210050" y="3390900"/>
          <p14:tracePt t="98064" x="4146550" y="3384550"/>
          <p14:tracePt t="98081" x="4057650" y="3384550"/>
          <p14:tracePt t="98097" x="3829050" y="3467100"/>
          <p14:tracePt t="98114" x="3644900" y="3556000"/>
          <p14:tracePt t="98131" x="3511550" y="3600450"/>
          <p14:tracePt t="98147" x="3479800" y="3625850"/>
          <p14:tracePt t="98164" x="3473450" y="3644900"/>
          <p14:tracePt t="98181" x="3473450" y="3683000"/>
          <p14:tracePt t="98197" x="3517900" y="3740150"/>
          <p14:tracePt t="98214" x="3625850" y="3816350"/>
          <p14:tracePt t="98231" x="3784600" y="3892550"/>
          <p14:tracePt t="98247" x="4146550" y="4006850"/>
          <p14:tracePt t="98264" x="4654550" y="4171950"/>
          <p14:tracePt t="98281" x="5378450" y="4356100"/>
          <p14:tracePt t="98298" x="6470650" y="4527550"/>
          <p14:tracePt t="98314" x="6851650" y="4540250"/>
          <p14:tracePt t="98331" x="7277100" y="4540250"/>
          <p14:tracePt t="98348" x="7632700" y="4540250"/>
          <p14:tracePt t="98364" x="7867650" y="4502150"/>
          <p14:tracePt t="98381" x="8070850" y="4419600"/>
          <p14:tracePt t="98398" x="8242300" y="4381500"/>
          <p14:tracePt t="98414" x="8369300" y="4349750"/>
          <p14:tracePt t="98431" x="8451850" y="4318000"/>
          <p14:tracePt t="98448" x="8496300" y="4298950"/>
          <p14:tracePt t="98464" x="8540750" y="4279900"/>
          <p14:tracePt t="98481" x="8591550" y="4260850"/>
          <p14:tracePt t="98498" x="8616950" y="4260850"/>
          <p14:tracePt t="98515" x="8642350" y="4260850"/>
          <p14:tracePt t="98602" x="8648700" y="4254500"/>
          <p14:tracePt t="98626" x="8648700" y="4235450"/>
          <p14:tracePt t="98634" x="8648700" y="4210050"/>
          <p14:tracePt t="98642" x="8648700" y="4203700"/>
          <p14:tracePt t="98650" x="8648700" y="4165600"/>
          <p14:tracePt t="98666" x="8648700" y="4127500"/>
          <p14:tracePt t="98682" x="8655050" y="4076700"/>
          <p14:tracePt t="98706" x="8674100" y="4051300"/>
          <p14:tracePt t="98706" x="8686800" y="4013200"/>
          <p14:tracePt t="98723" x="8705850" y="3987800"/>
          <p14:tracePt t="98731" x="8724900" y="3949700"/>
          <p14:tracePt t="98748" x="8756650" y="3898900"/>
          <p14:tracePt t="98765" x="8801100" y="3841750"/>
          <p14:tracePt t="98782" x="8832850" y="3784600"/>
          <p14:tracePt t="98798" x="8858250" y="3746500"/>
          <p14:tracePt t="98815" x="8870950" y="3721100"/>
          <p14:tracePt t="98832" x="8890000" y="3670300"/>
          <p14:tracePt t="98848" x="8902700" y="3638550"/>
          <p14:tracePt t="98865" x="8934450" y="3581400"/>
          <p14:tracePt t="98882" x="8940800" y="3562350"/>
          <p14:tracePt t="98898" x="8959850" y="3536950"/>
          <p14:tracePt t="98915" x="8972550" y="3517900"/>
          <p14:tracePt t="98932" x="8991600" y="3486150"/>
          <p14:tracePt t="98948" x="8997950" y="3473450"/>
          <p14:tracePt t="98965" x="9010650" y="3460750"/>
          <p14:tracePt t="98982" x="9010650" y="3454400"/>
          <p14:tracePt t="98999" x="9010650" y="3441700"/>
          <p14:tracePt t="99016" x="9017000" y="3435350"/>
          <p14:tracePt t="99032" x="9017000" y="3429000"/>
          <p14:tracePt t="99049" x="9017000" y="3416300"/>
          <p14:tracePt t="99178" x="9004300" y="3416300"/>
          <p14:tracePt t="99186" x="8991600" y="3416300"/>
          <p14:tracePt t="99194" x="8985250" y="3416300"/>
          <p14:tracePt t="99202" x="8959850" y="3416300"/>
          <p14:tracePt t="99218" x="8953500" y="3416300"/>
          <p14:tracePt t="99232" x="8940800" y="3416300"/>
          <p14:tracePt t="99249" x="8921750" y="3416300"/>
          <p14:tracePt t="99266" x="8890000" y="3403600"/>
          <p14:tracePt t="99282" x="8870950" y="3397250"/>
          <p14:tracePt t="99299" x="8832850" y="3390900"/>
          <p14:tracePt t="99316" x="8801100" y="3384550"/>
          <p14:tracePt t="99333" x="8756650" y="3384550"/>
          <p14:tracePt t="99349" x="8712200" y="3384550"/>
          <p14:tracePt t="99366" x="8680450" y="3384550"/>
          <p14:tracePt t="99383" x="8674100" y="3384550"/>
          <p14:tracePt t="99399" x="8655050" y="3384550"/>
          <p14:tracePt t="99416" x="8648700" y="3384550"/>
          <p14:tracePt t="99433" x="8629650" y="3384550"/>
          <p14:tracePt t="99449" x="8578850" y="3384550"/>
          <p14:tracePt t="99467" x="8547100" y="3397250"/>
          <p14:tracePt t="99483" x="8515350" y="3416300"/>
          <p14:tracePt t="99499" x="8496300" y="3416300"/>
          <p14:tracePt t="99517" x="8477250" y="3429000"/>
          <p14:tracePt t="99533" x="8464550" y="3441700"/>
          <p14:tracePt t="99550" x="8451850" y="3448050"/>
          <p14:tracePt t="99566" x="8413750" y="3473450"/>
          <p14:tracePt t="99583" x="8382000" y="3517900"/>
          <p14:tracePt t="99600" x="8356600" y="3543300"/>
          <p14:tracePt t="99617" x="8331200" y="3575050"/>
          <p14:tracePt t="99633" x="8286750" y="3663950"/>
          <p14:tracePt t="99650" x="8261350" y="3740150"/>
          <p14:tracePt t="99667" x="8223250" y="3822700"/>
          <p14:tracePt t="99683" x="8172450" y="3911600"/>
          <p14:tracePt t="99700" x="8159750" y="3981450"/>
          <p14:tracePt t="99717" x="8153400" y="4019550"/>
          <p14:tracePt t="99733" x="8153400" y="4038600"/>
          <p14:tracePt t="99750" x="8153400" y="4070350"/>
          <p14:tracePt t="99818" x="8153400" y="4076700"/>
          <p14:tracePt t="99826" x="8153400" y="4095750"/>
          <p14:tracePt t="99834" x="8153400" y="4152900"/>
          <p14:tracePt t="99842" x="8153400" y="4184650"/>
          <p14:tracePt t="99850" x="8153400" y="4254500"/>
          <p14:tracePt t="99874" x="8147050" y="4305300"/>
          <p14:tracePt t="99890" x="8140700" y="4356100"/>
          <p14:tracePt t="99906" x="8134350" y="4394200"/>
          <p14:tracePt t="99917" x="8115300" y="4432300"/>
          <p14:tracePt t="99933" x="8115300" y="4464050"/>
          <p14:tracePt t="99950" x="8108950" y="4476750"/>
          <p14:tracePt t="99967" x="8108950" y="4508500"/>
          <p14:tracePt t="99984" x="8108950" y="4546600"/>
          <p14:tracePt t="100000" x="8102600" y="4591050"/>
          <p14:tracePt t="100017" x="8096250" y="4635500"/>
          <p14:tracePt t="100034" x="8083550" y="4730750"/>
          <p14:tracePt t="100050" x="8083550" y="4832350"/>
          <p14:tracePt t="100067" x="8083550" y="4914900"/>
          <p14:tracePt t="100084" x="8064500" y="4997450"/>
          <p14:tracePt t="100101" x="8064500" y="5041900"/>
          <p14:tracePt t="100117" x="8058150" y="5073650"/>
          <p14:tracePt t="100134" x="8058150" y="5099050"/>
          <p14:tracePt t="100151" x="8058150" y="5118100"/>
          <p14:tracePt t="100167" x="8058150" y="5156200"/>
          <p14:tracePt t="100184" x="8058150" y="5181600"/>
          <p14:tracePt t="100201" x="8058150" y="5226050"/>
          <p14:tracePt t="100217" x="8077200" y="5321300"/>
          <p14:tracePt t="100234" x="8083550" y="5378450"/>
          <p14:tracePt t="100251" x="8096250" y="5441950"/>
          <p14:tracePt t="100267" x="8102600" y="5492750"/>
          <p14:tracePt t="100284" x="8108950" y="5549900"/>
          <p14:tracePt t="100301" x="8115300" y="5588000"/>
          <p14:tracePt t="100318" x="8128000" y="5632450"/>
          <p14:tracePt t="100334" x="8128000" y="5676900"/>
          <p14:tracePt t="100351" x="8140700" y="5721350"/>
          <p14:tracePt t="100368" x="8147050" y="5746750"/>
          <p14:tracePt t="100384" x="8153400" y="5778500"/>
          <p14:tracePt t="100401" x="8172450" y="5822950"/>
          <p14:tracePt t="100418" x="8191500" y="5854700"/>
          <p14:tracePt t="100434" x="8191500" y="5873750"/>
          <p14:tracePt t="100451" x="8204200" y="5886450"/>
          <p14:tracePt t="100468" x="8216900" y="5911850"/>
          <p14:tracePt t="100485" x="8229600" y="5924550"/>
          <p14:tracePt t="100501" x="8248650" y="5937250"/>
          <p14:tracePt t="100518" x="8261350" y="5949950"/>
          <p14:tracePt t="100535" x="8274050" y="5969000"/>
          <p14:tracePt t="100551" x="8293100" y="5988050"/>
          <p14:tracePt t="100568" x="8312150" y="6013450"/>
          <p14:tracePt t="100584" x="8350250" y="6051550"/>
          <p14:tracePt t="100601" x="8413750" y="6089650"/>
          <p14:tracePt t="100619" x="8458200" y="6108700"/>
          <p14:tracePt t="100635" x="8496300" y="6127750"/>
          <p14:tracePt t="100651" x="8521700" y="6134100"/>
          <p14:tracePt t="100668" x="8559800" y="6140450"/>
          <p14:tracePt t="100685" x="8597900" y="6146800"/>
          <p14:tracePt t="100702" x="8655050" y="6153150"/>
          <p14:tracePt t="100718" x="8718550" y="6153150"/>
          <p14:tracePt t="100735" x="8794750" y="6153150"/>
          <p14:tracePt t="100751" x="8864600" y="6153150"/>
          <p14:tracePt t="100768" x="8928100" y="6153150"/>
          <p14:tracePt t="100785" x="9093200" y="6089650"/>
          <p14:tracePt t="100802" x="9137650" y="6007100"/>
          <p14:tracePt t="100818" x="9137650" y="5918200"/>
          <p14:tracePt t="100835" x="9137650" y="5873750"/>
          <p14:tracePt t="100852" x="9137650" y="5829300"/>
          <p14:tracePt t="100869" x="9137650" y="5778500"/>
          <p14:tracePt t="100885" x="9137650" y="5734050"/>
          <p14:tracePt t="100902" x="9137650" y="5657850"/>
          <p14:tracePt t="100918" x="9137650" y="5568950"/>
          <p14:tracePt t="100935" x="9137650" y="5480050"/>
          <p14:tracePt t="100952" x="9137650" y="5391150"/>
          <p14:tracePt t="100968" x="9137650" y="5283200"/>
          <p14:tracePt t="100985" x="9137650" y="5162550"/>
          <p14:tracePt t="101002" x="9137650" y="5099050"/>
          <p14:tracePt t="101019" x="9137650" y="4997450"/>
          <p14:tracePt t="101035" x="9137650" y="4883150"/>
          <p14:tracePt t="101052" x="9137650" y="4768850"/>
          <p14:tracePt t="101069" x="9137650" y="4673600"/>
          <p14:tracePt t="101085" x="9137650" y="4584700"/>
          <p14:tracePt t="101102" x="9137650" y="4476750"/>
          <p14:tracePt t="101119" x="9131300" y="4375150"/>
          <p14:tracePt t="101136" x="9118600" y="4286250"/>
          <p14:tracePt t="101152" x="9105900" y="4222750"/>
          <p14:tracePt t="101169" x="9099550" y="4127500"/>
          <p14:tracePt t="101186" x="9099550" y="4064000"/>
          <p14:tracePt t="101202" x="9099550" y="3956050"/>
          <p14:tracePt t="101219" x="9099550" y="3867150"/>
          <p14:tracePt t="101236" x="9099550" y="3765550"/>
          <p14:tracePt t="101252" x="9099550" y="3708400"/>
          <p14:tracePt t="101269" x="9099550" y="3644900"/>
          <p14:tracePt t="101286" x="9099550" y="3600450"/>
          <p14:tracePt t="101303" x="9105900" y="3562350"/>
          <p14:tracePt t="101319" x="9105900" y="3549650"/>
          <p14:tracePt t="101336" x="9105900" y="3536950"/>
          <p14:tracePt t="101352" x="9112250" y="3517900"/>
          <p14:tracePt t="101369" x="9112250" y="3498850"/>
          <p14:tracePt t="101426" x="9112250" y="3492500"/>
          <p14:tracePt t="101442" x="9112250" y="3486150"/>
          <p14:tracePt t="101450" x="9112250" y="3473450"/>
          <p14:tracePt t="101469" x="9105900" y="3467100"/>
          <p14:tracePt t="101474" x="9080500" y="3448050"/>
          <p14:tracePt t="101490" x="9036050" y="3422650"/>
          <p14:tracePt t="101503" x="9004300" y="3390900"/>
          <p14:tracePt t="101519" x="8991600" y="3384550"/>
          <p14:tracePt t="101536" x="8972550" y="3371850"/>
          <p14:tracePt t="101554" x="8966200" y="3365500"/>
          <p14:tracePt t="101570" x="8959850" y="3359150"/>
          <p14:tracePt t="101586" x="8953500" y="3359150"/>
          <p14:tracePt t="101603" x="8915400" y="3346450"/>
          <p14:tracePt t="101620" x="8851900" y="3321050"/>
          <p14:tracePt t="101636" x="8782050" y="3289300"/>
          <p14:tracePt t="101653" x="8718550" y="3270250"/>
          <p14:tracePt t="101670" x="8674100" y="3257550"/>
          <p14:tracePt t="101686" x="8642350" y="3257550"/>
          <p14:tracePt t="101703" x="8597900" y="3257550"/>
          <p14:tracePt t="101720" x="8547100" y="3263900"/>
          <p14:tracePt t="101736" x="8483600" y="3302000"/>
          <p14:tracePt t="101753" x="8382000" y="3365500"/>
          <p14:tracePt t="101770" x="8343900" y="3384550"/>
          <p14:tracePt t="101787" x="8312150" y="3422650"/>
          <p14:tracePt t="101803" x="8299450" y="3448050"/>
          <p14:tracePt t="101820" x="8280400" y="3473450"/>
          <p14:tracePt t="101837" x="8267700" y="3486150"/>
          <p14:tracePt t="101946" x="8267700" y="3505200"/>
          <p14:tracePt t="101955" x="8261350" y="3524250"/>
          <p14:tracePt t="101963" x="8261350" y="3530600"/>
          <p14:tracePt t="101978" x="8261350" y="3536950"/>
          <p14:tracePt t="101989" x="8261350" y="3549650"/>
          <p14:tracePt t="102004" x="8261350" y="3556000"/>
          <p14:tracePt t="102042" x="8261350" y="3568700"/>
          <p14:tracePt t="102050" x="8261350" y="3594100"/>
          <p14:tracePt t="102066" x="8261350" y="3625850"/>
          <p14:tracePt t="102070" x="8255000" y="3651250"/>
          <p14:tracePt t="102088" x="8242300" y="3708400"/>
          <p14:tracePt t="102104" x="8242300" y="3771900"/>
          <p14:tracePt t="102121" x="8229600" y="3822700"/>
          <p14:tracePt t="102137" x="8229600" y="3949700"/>
          <p14:tracePt t="102154" x="8229600" y="4006850"/>
          <p14:tracePt t="102170" x="8223250" y="4064000"/>
          <p14:tracePt t="102187" x="8216900" y="4095750"/>
          <p14:tracePt t="102204" x="8216900" y="4102100"/>
          <p14:tracePt t="102221" x="8216900" y="4121150"/>
          <p14:tracePt t="102237" x="8210550" y="4121150"/>
          <p14:tracePt t="102254" x="8210550" y="4140200"/>
          <p14:tracePt t="102271" x="8204200" y="4159250"/>
          <p14:tracePt t="102287" x="8204200" y="4184650"/>
          <p14:tracePt t="102304" x="8204200" y="4229100"/>
          <p14:tracePt t="102321" x="8172450" y="4356100"/>
          <p14:tracePt t="102338" x="8172450" y="4432300"/>
          <p14:tracePt t="102354" x="8159750" y="4508500"/>
          <p14:tracePt t="102371" x="8153400" y="4552950"/>
          <p14:tracePt t="102388" x="8147050" y="4591050"/>
          <p14:tracePt t="102404" x="8147050" y="4635500"/>
          <p14:tracePt t="102421" x="8140700" y="4667250"/>
          <p14:tracePt t="102438" x="8140700" y="4711700"/>
          <p14:tracePt t="102454" x="8140700" y="4743450"/>
          <p14:tracePt t="102471" x="8140700" y="4775200"/>
          <p14:tracePt t="102488" x="8153400" y="4819650"/>
          <p14:tracePt t="102504" x="8153400" y="4845050"/>
          <p14:tracePt t="102521" x="8166100" y="4883150"/>
          <p14:tracePt t="102538" x="8172450" y="4921250"/>
          <p14:tracePt t="102554" x="8178800" y="4965700"/>
          <p14:tracePt t="102572" x="8178800" y="5041900"/>
          <p14:tracePt t="102588" x="8178800" y="5111750"/>
          <p14:tracePt t="102605" x="8178800" y="5200650"/>
          <p14:tracePt t="102621" x="8178800" y="5270500"/>
          <p14:tracePt t="102638" x="8178800" y="5321300"/>
          <p14:tracePt t="102654" x="8178800" y="5359400"/>
          <p14:tracePt t="102671" x="8178800" y="5372100"/>
          <p14:tracePt t="102688" x="8178800" y="5391150"/>
          <p14:tracePt t="102705" x="8178800" y="5403850"/>
          <p14:tracePt t="102722" x="8178800" y="5410200"/>
          <p14:tracePt t="102922" x="8178800" y="5422900"/>
          <p14:tracePt t="102930" x="8134350" y="5422900"/>
          <p14:tracePt t="102938" x="8001000" y="5410200"/>
          <p14:tracePt t="102947" x="7905750" y="5397500"/>
          <p14:tracePt t="102962" x="7670800" y="5378450"/>
          <p14:tracePt t="102962" x="7512050" y="5365750"/>
          <p14:tracePt t="102979" x="7346950" y="5353050"/>
          <p14:tracePt t="102988" x="6997700" y="5321300"/>
          <p14:tracePt t="103005" x="6584950" y="5270500"/>
          <p14:tracePt t="103022" x="6178550" y="5207000"/>
          <p14:tracePt t="103039" x="5924550" y="5200650"/>
          <p14:tracePt t="103055" x="5784850" y="5194300"/>
          <p14:tracePt t="103072" x="5721350" y="5187950"/>
          <p14:tracePt t="103089" x="5670550" y="5187950"/>
          <p14:tracePt t="103105" x="5575300" y="5162550"/>
          <p14:tracePt t="103122" x="5467350" y="5156200"/>
          <p14:tracePt t="103139" x="5378450" y="5149850"/>
          <p14:tracePt t="103156" x="5245100" y="5143500"/>
          <p14:tracePt t="103172" x="5156200" y="5130800"/>
          <p14:tracePt t="103189" x="5022850" y="5118100"/>
          <p14:tracePt t="103205" x="4876800" y="5092700"/>
          <p14:tracePt t="103222" x="4724400" y="5080000"/>
          <p14:tracePt t="103239" x="4616450" y="5073650"/>
          <p14:tracePt t="103256" x="4540250" y="5073650"/>
          <p14:tracePt t="103272" x="4483100" y="5073650"/>
          <p14:tracePt t="103289" x="4406900" y="5073650"/>
          <p14:tracePt t="103306" x="4305300" y="5073650"/>
          <p14:tracePt t="103322" x="4229100" y="5073650"/>
          <p14:tracePt t="103339" x="4127500" y="5073650"/>
          <p14:tracePt t="103356" x="4032250" y="5073650"/>
          <p14:tracePt t="103372" x="3930650" y="5073650"/>
          <p14:tracePt t="103389" x="3810000" y="5073650"/>
          <p14:tracePt t="103406" x="3714750" y="5073650"/>
          <p14:tracePt t="103422" x="3663950" y="5073650"/>
          <p14:tracePt t="103439" x="3632200" y="5073650"/>
          <p14:tracePt t="103456" x="3600450" y="5073650"/>
          <p14:tracePt t="103490" x="3587750" y="5073650"/>
          <p14:tracePt t="103490" x="3581400" y="5073650"/>
          <p14:tracePt t="103506" x="3562350" y="5073650"/>
          <p14:tracePt t="103523" x="3562350" y="5086350"/>
          <p14:tracePt t="103539" x="3556000" y="5092700"/>
          <p14:tracePt t="103556" x="3556000" y="5099050"/>
          <p14:tracePt t="103573" x="3556000" y="5111750"/>
          <p14:tracePt t="103589" x="3556000" y="5130800"/>
          <p14:tracePt t="103606" x="3556000" y="5156200"/>
          <p14:tracePt t="103623" x="3575050" y="5187950"/>
          <p14:tracePt t="103639" x="3594100" y="5200650"/>
          <p14:tracePt t="103656" x="3638550" y="5251450"/>
          <p14:tracePt t="103673" x="3689350" y="5314950"/>
          <p14:tracePt t="103690" x="3733800" y="5372100"/>
          <p14:tracePt t="103706" x="3759200" y="5397500"/>
          <p14:tracePt t="103723" x="3803650" y="5429250"/>
          <p14:tracePt t="103740" x="3841750" y="5461000"/>
          <p14:tracePt t="103756" x="3873500" y="5499100"/>
          <p14:tracePt t="103773" x="3892550" y="5518150"/>
          <p14:tracePt t="103790" x="3917950" y="5537200"/>
          <p14:tracePt t="103807" x="3943350" y="5556250"/>
          <p14:tracePt t="103823" x="4019550" y="5594350"/>
          <p14:tracePt t="103840" x="4165600" y="5632450"/>
          <p14:tracePt t="103857" x="4349750" y="5638800"/>
          <p14:tracePt t="103874" x="4451350" y="5638800"/>
          <p14:tracePt t="103890" x="4483100" y="5600700"/>
          <p14:tracePt t="103907" x="4495800" y="5543550"/>
          <p14:tracePt t="103923" x="4495800" y="5467350"/>
          <p14:tracePt t="103940" x="4495800" y="5410200"/>
          <p14:tracePt t="103957" x="4451350" y="5346700"/>
          <p14:tracePt t="103974" x="4419600" y="5321300"/>
          <p14:tracePt t="103990" x="4368800" y="5270500"/>
          <p14:tracePt t="104007" x="4298950" y="5238750"/>
          <p14:tracePt t="104023" x="4159250" y="5175250"/>
          <p14:tracePt t="104040" x="4032250" y="5124450"/>
          <p14:tracePt t="104057" x="3810000" y="5092700"/>
          <p14:tracePt t="104074" x="3727450" y="5080000"/>
          <p14:tracePt t="104090" x="3568700" y="5080000"/>
          <p14:tracePt t="104107" x="3524250" y="5105400"/>
          <p14:tracePt t="104124" x="3498850" y="5137150"/>
          <p14:tracePt t="104140" x="3486150" y="5187950"/>
          <p14:tracePt t="104157" x="3486150" y="5238750"/>
          <p14:tracePt t="104174" x="3479800" y="5283200"/>
          <p14:tracePt t="104190" x="3479800" y="5302250"/>
          <p14:tracePt t="104207" x="3479800" y="5334000"/>
          <p14:tracePt t="104224" x="3479800" y="5340350"/>
          <p14:tracePt t="104241" x="3486150" y="5359400"/>
          <p14:tracePt t="104258" x="3498850" y="5372100"/>
          <p14:tracePt t="104274" x="3549650" y="5416550"/>
          <p14:tracePt t="104291" x="3625850" y="5441950"/>
          <p14:tracePt t="104307" x="3803650" y="5473700"/>
          <p14:tracePt t="104324" x="4032250" y="5486400"/>
          <p14:tracePt t="104341" x="4191000" y="5486400"/>
          <p14:tracePt t="104358" x="4267200" y="5486400"/>
          <p14:tracePt t="104374" x="4356100" y="5448300"/>
          <p14:tracePt t="104391" x="4381500" y="5422900"/>
          <p14:tracePt t="104407" x="4413250" y="5391150"/>
          <p14:tracePt t="104424" x="4451350" y="5353050"/>
          <p14:tracePt t="104441" x="4476750" y="5314950"/>
          <p14:tracePt t="104457" x="4483100" y="5295900"/>
          <p14:tracePt t="104507" x="4483100" y="5289550"/>
          <p14:tracePt t="104522" x="4483100" y="5283200"/>
          <p14:tracePt t="104530" x="4483100" y="5276850"/>
          <p14:tracePt t="104550" x="4483100" y="5264150"/>
          <p14:tracePt t="104555" x="4476750" y="5251450"/>
          <p14:tracePt t="104562" x="4413250" y="5226050"/>
          <p14:tracePt t="104575" x="4267200" y="5207000"/>
          <p14:tracePt t="104592" x="4114800" y="5200650"/>
          <p14:tracePt t="104608" x="3956050" y="5200650"/>
          <p14:tracePt t="104625" x="3822700" y="5200650"/>
          <p14:tracePt t="104641" x="3740150" y="5207000"/>
          <p14:tracePt t="104658" x="3670300" y="5238750"/>
          <p14:tracePt t="104675" x="3632200" y="5264150"/>
          <p14:tracePt t="104691" x="3600450" y="5295900"/>
          <p14:tracePt t="104708" x="3556000" y="5334000"/>
          <p14:tracePt t="104725" x="3549650" y="5353050"/>
          <p14:tracePt t="104741" x="3543300" y="5372100"/>
          <p14:tracePt t="104758" x="3543300" y="5397500"/>
          <p14:tracePt t="104775" x="3543300" y="5429250"/>
          <p14:tracePt t="104791" x="3543300" y="5448300"/>
          <p14:tracePt t="104808" x="3543300" y="5467350"/>
          <p14:tracePt t="104825" x="3575050" y="5499100"/>
          <p14:tracePt t="104841" x="3606800" y="5543550"/>
          <p14:tracePt t="104859" x="3708400" y="5594350"/>
          <p14:tracePt t="104875" x="3797300" y="5607050"/>
          <p14:tracePt t="104892" x="3898900" y="5619750"/>
          <p14:tracePt t="104908" x="4032250" y="5632450"/>
          <p14:tracePt t="104925" x="4159250" y="5632450"/>
          <p14:tracePt t="104942" x="4273550" y="5632450"/>
          <p14:tracePt t="104958" x="4318000" y="5607050"/>
          <p14:tracePt t="104975" x="4330700" y="5594350"/>
          <p14:tracePt t="104992" x="4343400" y="5575300"/>
          <p14:tracePt t="105008" x="4343400" y="5549900"/>
          <p14:tracePt t="105025" x="4343400" y="5537200"/>
          <p14:tracePt t="105042" x="4343400" y="5530850"/>
          <p14:tracePt t="105059" x="4343400" y="5511800"/>
          <p14:tracePt t="105075" x="4273550" y="5467350"/>
          <p14:tracePt t="105092" x="4165600" y="5410200"/>
          <p14:tracePt t="105109" x="4006850" y="5365750"/>
          <p14:tracePt t="105125" x="3860800" y="5327650"/>
          <p14:tracePt t="105142" x="3727450" y="5314950"/>
          <p14:tracePt t="105159" x="3625850" y="5283200"/>
          <p14:tracePt t="105175" x="3587750" y="5283200"/>
          <p14:tracePt t="105192" x="3568700" y="5302250"/>
          <p14:tracePt t="105209" x="3549650" y="5340350"/>
          <p14:tracePt t="105226" x="3549650" y="5353050"/>
          <p14:tracePt t="105242" x="3543300" y="5391150"/>
          <p14:tracePt t="105259" x="3543300" y="5422900"/>
          <p14:tracePt t="105275" x="3543300" y="5454650"/>
          <p14:tracePt t="105292" x="3581400" y="5511800"/>
          <p14:tracePt t="105309" x="3619500" y="5556250"/>
          <p14:tracePt t="105326" x="3683000" y="5588000"/>
          <p14:tracePt t="105342" x="3746500" y="5632450"/>
          <p14:tracePt t="105359" x="3841750" y="5657850"/>
          <p14:tracePt t="105376" x="3949700" y="5683250"/>
          <p14:tracePt t="105392" x="4095750" y="5683250"/>
          <p14:tracePt t="105410" x="4121150" y="5683250"/>
          <p14:tracePt t="105426" x="4184650" y="5664200"/>
          <p14:tracePt t="105443" x="4210050" y="5645150"/>
          <p14:tracePt t="105459" x="4222750" y="5619750"/>
          <p14:tracePt t="105476" x="4235450" y="5588000"/>
          <p14:tracePt t="105492" x="4241800" y="5568950"/>
          <p14:tracePt t="105509" x="4254500" y="5530850"/>
          <p14:tracePt t="105526" x="4260850" y="5518150"/>
          <p14:tracePt t="105543" x="4260850" y="5492750"/>
          <p14:tracePt t="105560" x="4254500" y="5461000"/>
          <p14:tracePt t="105576" x="4203700" y="5416550"/>
          <p14:tracePt t="105593" x="4152900" y="5391150"/>
          <p14:tracePt t="105610" x="3962400" y="5365750"/>
          <p14:tracePt t="105627" x="3816350" y="5340350"/>
          <p14:tracePt t="105643" x="3676650" y="5340350"/>
          <p14:tracePt t="105660" x="3600450" y="5340350"/>
          <p14:tracePt t="105676" x="3556000" y="5340350"/>
          <p14:tracePt t="105693" x="3524250" y="5346700"/>
          <p14:tracePt t="105709" x="3498850" y="5365750"/>
          <p14:tracePt t="105726" x="3479800" y="5372100"/>
          <p14:tracePt t="105743" x="3479800" y="5384800"/>
          <p14:tracePt t="105760" x="3479800" y="5391150"/>
          <p14:tracePt t="105776" x="3479800" y="5397500"/>
          <p14:tracePt t="105793" x="3479800" y="5416550"/>
          <p14:tracePt t="105810" x="3479800" y="5441950"/>
          <p14:tracePt t="105827" x="3505200" y="5467350"/>
          <p14:tracePt t="105843" x="3549650" y="5524500"/>
          <p14:tracePt t="105860" x="3644900" y="5575300"/>
          <p14:tracePt t="105877" x="3752850" y="5613400"/>
          <p14:tracePt t="105893" x="3898900" y="5664200"/>
          <p14:tracePt t="105910" x="4038600" y="5683250"/>
          <p14:tracePt t="105927" x="4197350" y="5715000"/>
          <p14:tracePt t="105943" x="4381500" y="5746750"/>
          <p14:tracePt t="105960" x="4464050" y="5753100"/>
          <p14:tracePt t="105977" x="4572000" y="5772150"/>
          <p14:tracePt t="105994" x="4597400" y="5778500"/>
          <p14:tracePt t="106010" x="4686300" y="5778500"/>
          <p14:tracePt t="106027" x="4743450" y="5778500"/>
          <p14:tracePt t="106044" x="4787900" y="5791200"/>
          <p14:tracePt t="106060" x="4870450" y="5816600"/>
          <p14:tracePt t="106077" x="4927600" y="5829300"/>
          <p14:tracePt t="106094" x="4965700" y="5842000"/>
          <p14:tracePt t="106110" x="5010150" y="5848350"/>
          <p14:tracePt t="106128" x="5086350" y="5854700"/>
          <p14:tracePt t="106144" x="5187950" y="5854700"/>
          <p14:tracePt t="106161" x="5327650" y="5861050"/>
          <p14:tracePt t="106177" x="5461000" y="5880100"/>
          <p14:tracePt t="106194" x="5619750" y="5892800"/>
          <p14:tracePt t="106211" x="5708650" y="5892800"/>
          <p14:tracePt t="106227" x="5816600" y="5892800"/>
          <p14:tracePt t="106244" x="5930900" y="5886450"/>
          <p14:tracePt t="106261" x="6051550" y="5867400"/>
          <p14:tracePt t="106277" x="6153150" y="5861050"/>
          <p14:tracePt t="106294" x="6242050" y="5835650"/>
          <p14:tracePt t="106311" x="6337300" y="5816600"/>
          <p14:tracePt t="106327" x="6362700" y="5803900"/>
          <p14:tracePt t="106344" x="6381750" y="5791200"/>
          <p14:tracePt t="106361" x="6394450" y="5784850"/>
          <p14:tracePt t="106378" x="6426200" y="5784850"/>
          <p14:tracePt t="106395" x="6489700" y="5784850"/>
          <p14:tracePt t="106411" x="6572250" y="5784850"/>
          <p14:tracePt t="106428" x="6711950" y="5784850"/>
          <p14:tracePt t="106444" x="6889750" y="5784850"/>
          <p14:tracePt t="106461" x="7131050" y="5791200"/>
          <p14:tracePt t="106477" x="7429500" y="5816600"/>
          <p14:tracePt t="106494" x="7670800" y="5822950"/>
          <p14:tracePt t="106511" x="7886700" y="5822950"/>
          <p14:tracePt t="106528" x="8051800" y="5822950"/>
          <p14:tracePt t="106545" x="8204200" y="5822950"/>
          <p14:tracePt t="106561" x="8331200" y="5822950"/>
          <p14:tracePt t="106578" x="8559800" y="5842000"/>
          <p14:tracePt t="106594" x="8693150" y="5854700"/>
          <p14:tracePt t="106611" x="8826500" y="5854700"/>
          <p14:tracePt t="106628" x="8883650" y="5854700"/>
          <p14:tracePt t="106645" x="8940800" y="5854700"/>
          <p14:tracePt t="106661" x="9036050" y="5854700"/>
          <p14:tracePt t="106678" x="9086850" y="5848350"/>
          <p14:tracePt t="106694" x="9124950" y="5848350"/>
          <p14:tracePt t="106711" x="9137650" y="5848350"/>
          <p14:tracePt t="106728" x="9137650" y="5842000"/>
          <p14:tracePt t="106745" x="9137650" y="5829300"/>
          <p14:tracePt t="106779" x="9137650" y="5816600"/>
          <p14:tracePt t="106779" x="9137650" y="5797550"/>
          <p14:tracePt t="106795" x="9137650" y="5772150"/>
          <p14:tracePt t="106811" x="9137650" y="5746750"/>
          <p14:tracePt t="106828" x="9137650" y="5695950"/>
          <p14:tracePt t="106845" x="9137650" y="5664200"/>
          <p14:tracePt t="106862" x="9124950" y="5632450"/>
          <p14:tracePt t="106878" x="9105900" y="5594350"/>
          <p14:tracePt t="106895" x="9093200" y="5581650"/>
          <p14:tracePt t="106912" x="9080500" y="5562600"/>
          <p14:tracePt t="106928" x="9042400" y="5543550"/>
          <p14:tracePt t="106928" x="9023350" y="5530850"/>
          <p14:tracePt t="106946" x="9004300" y="5530850"/>
          <p14:tracePt t="106962" x="8959850" y="5518150"/>
          <p14:tracePt t="106979" x="8940800" y="5518150"/>
          <p14:tracePt t="106995" x="8934450" y="5518150"/>
          <p14:tracePt t="107012" x="8928100" y="5518150"/>
          <p14:tracePt t="107029" x="8909050" y="5543550"/>
          <p14:tracePt t="107045" x="8896350" y="5562600"/>
          <p14:tracePt t="107062" x="8896350" y="5575300"/>
          <p14:tracePt t="107078" x="8890000" y="5581650"/>
          <p14:tracePt t="107147" x="8890000" y="5588000"/>
          <p14:tracePt t="107155" x="8890000" y="5594350"/>
          <p14:tracePt t="107163" x="8890000" y="5607050"/>
          <p14:tracePt t="107178" x="8890000" y="5613400"/>
          <p14:tracePt t="107338" x="8890000" y="5619750"/>
          <p14:tracePt t="107355" x="8890000" y="5626100"/>
          <p14:tracePt t="107363" x="8883650" y="5638800"/>
          <p14:tracePt t="107378" x="8883650" y="5645150"/>
          <p14:tracePt t="107396" x="8883650" y="5657850"/>
          <p14:tracePt t="107413" x="8883650" y="5676900"/>
          <p14:tracePt t="107418" x="8877300" y="5727700"/>
          <p14:tracePt t="107433" x="8851900" y="5772150"/>
          <p14:tracePt t="107446" x="8820150" y="5842000"/>
          <p14:tracePt t="107463" x="8820150" y="5854700"/>
          <p14:tracePt t="107479" x="8820150" y="5880100"/>
          <p14:tracePt t="107522" x="8820150" y="5886450"/>
          <p14:tracePt t="107530" x="8813800" y="5886450"/>
          <p14:tracePt t="107546" x="8807450" y="5899150"/>
          <p14:tracePt t="107547" x="8807450" y="5905500"/>
          <p14:tracePt t="107794" x="8813800" y="5892800"/>
          <p14:tracePt t="107802" x="8813800" y="5867400"/>
          <p14:tracePt t="107810" x="8820150" y="5842000"/>
          <p14:tracePt t="107818" x="8820150" y="5816600"/>
          <p14:tracePt t="107830" x="8832850" y="5772150"/>
          <p14:tracePt t="107846" x="8845550" y="5746750"/>
          <p14:tracePt t="107863" x="8858250" y="5695950"/>
          <p14:tracePt t="107880" x="8864600" y="5670550"/>
          <p14:tracePt t="107897" x="8877300" y="5632450"/>
          <p14:tracePt t="107913" x="8883650" y="5619750"/>
          <p14:tracePt t="107913" x="8883650" y="5613400"/>
          <p14:tracePt t="107931" x="8890000" y="5607050"/>
          <p14:tracePt t="107947" x="8896350" y="5588000"/>
          <p14:tracePt t="107963" x="8896350" y="5581650"/>
          <p14:tracePt t="107980" x="8896350" y="5575300"/>
          <p14:tracePt t="107997" x="8896350" y="5562600"/>
          <p14:tracePt t="108034" x="8902700" y="5556250"/>
          <p14:tracePt t="108043" x="8902700" y="5543550"/>
          <p14:tracePt t="108066" x="8909050" y="5530850"/>
          <p14:tracePt t="108080" x="8909050" y="5511800"/>
          <p14:tracePt t="108083" x="8915400" y="5492750"/>
          <p14:tracePt t="108098" x="8915400" y="5467350"/>
          <p14:tracePt t="108114" x="8928100" y="5441950"/>
          <p14:tracePt t="108132" x="8928100" y="5429250"/>
          <p14:tracePt t="108147" x="8928100" y="5416550"/>
          <p14:tracePt t="108164" x="8928100" y="5391150"/>
          <p14:tracePt t="108180" x="8928100" y="5353050"/>
          <p14:tracePt t="108197" x="8928100" y="5321300"/>
          <p14:tracePt t="108214" x="8928100" y="5295900"/>
          <p14:tracePt t="108231" x="8928100" y="5270500"/>
          <p14:tracePt t="108247" x="8928100" y="5219700"/>
          <p14:tracePt t="108264" x="8928100" y="5162550"/>
          <p14:tracePt t="108281" x="8928100" y="5105400"/>
          <p14:tracePt t="108297" x="8928100" y="5048250"/>
          <p14:tracePt t="108314" x="8928100" y="4997450"/>
          <p14:tracePt t="108331" x="8928100" y="4972050"/>
          <p14:tracePt t="108347" x="8928100" y="4940300"/>
          <p14:tracePt t="108364" x="8928100" y="4902200"/>
          <p14:tracePt t="108381" x="8928100" y="4889500"/>
          <p14:tracePt t="108397" x="8928100" y="4870450"/>
          <p14:tracePt t="108435" x="8928100" y="4857750"/>
          <p14:tracePt t="108442" x="8921750" y="4838700"/>
          <p14:tracePt t="108450" x="8915400" y="4819650"/>
          <p14:tracePt t="108466" x="8896350" y="4781550"/>
          <p14:tracePt t="108481" x="8864600" y="4737100"/>
          <p14:tracePt t="108515" x="8845550" y="4718050"/>
          <p14:tracePt t="108538" x="8845550" y="4711700"/>
          <p14:tracePt t="108546" x="8832850" y="4692650"/>
          <p14:tracePt t="108562" x="8820150" y="4679950"/>
          <p14:tracePt t="108581" x="8807450" y="4667250"/>
          <p14:tracePt t="108586" x="8750300" y="4635500"/>
          <p14:tracePt t="108598" x="8699500" y="4597400"/>
          <p14:tracePt t="108618" x="8648700" y="4578350"/>
          <p14:tracePt t="108631" x="8572500" y="4533900"/>
          <p14:tracePt t="108648" x="8432800" y="4464050"/>
          <p14:tracePt t="108664" x="8312150" y="4425950"/>
          <p14:tracePt t="108681" x="8128000" y="4343400"/>
          <p14:tracePt t="108698" x="7880350" y="4267200"/>
          <p14:tracePt t="108715" x="7766050" y="4216400"/>
          <p14:tracePt t="108731" x="7620000" y="4178300"/>
          <p14:tracePt t="108748" x="7473950" y="4146550"/>
          <p14:tracePt t="108765" x="7283450" y="4121150"/>
          <p14:tracePt t="108781" x="7080250" y="4064000"/>
          <p14:tracePt t="108798" x="6934200" y="4044950"/>
          <p14:tracePt t="108815" x="6737350" y="4013200"/>
          <p14:tracePt t="108832" x="6559550" y="3994150"/>
          <p14:tracePt t="108848" x="6375400" y="3968750"/>
          <p14:tracePt t="108865" x="6134100" y="3892550"/>
          <p14:tracePt t="108881" x="5721350" y="3790950"/>
          <p14:tracePt t="108898" x="5384800" y="3670300"/>
          <p14:tracePt t="108915" x="5162550" y="3632200"/>
          <p14:tracePt t="108932" x="4978400" y="3606800"/>
          <p14:tracePt t="108948" x="4813300" y="3587750"/>
          <p14:tracePt t="108965" x="4667250" y="3587750"/>
          <p14:tracePt t="108982" x="4514850" y="3556000"/>
          <p14:tracePt t="108998" x="4375150" y="3549650"/>
          <p14:tracePt t="109015" x="4241800" y="3530600"/>
          <p14:tracePt t="109032" x="4133850" y="3530600"/>
          <p14:tracePt t="109048" x="4051300" y="3517900"/>
          <p14:tracePt t="109065" x="4006850" y="3517900"/>
          <p14:tracePt t="109082" x="3956050" y="3505200"/>
          <p14:tracePt t="109099" x="3905250" y="3492500"/>
          <p14:tracePt t="109115" x="3816350" y="3467100"/>
          <p14:tracePt t="109132" x="3759200" y="3448050"/>
          <p14:tracePt t="109149" x="3733800" y="3448050"/>
          <p14:tracePt t="109165" x="3727450" y="3448050"/>
          <p14:tracePt t="109307" x="3721100" y="3448050"/>
          <p14:tracePt t="109307" x="3727450" y="3460750"/>
          <p14:tracePt t="109315" x="3746500" y="3473450"/>
          <p14:tracePt t="109324" x="3784600" y="3505200"/>
          <p14:tracePt t="109332" x="3898900" y="3568700"/>
          <p14:tracePt t="109349" x="4038600" y="3651250"/>
          <p14:tracePt t="109366" x="4273550" y="3740150"/>
          <p14:tracePt t="109382" x="4679950" y="3867150"/>
          <p14:tracePt t="109399" x="5099050" y="3994150"/>
          <p14:tracePt t="109416" x="5448300" y="4032250"/>
          <p14:tracePt t="109432" x="5695950" y="4044950"/>
          <p14:tracePt t="109449" x="5911850" y="4044950"/>
          <p14:tracePt t="109466" x="6292850" y="4044950"/>
          <p14:tracePt t="109483" x="6553200" y="4044950"/>
          <p14:tracePt t="109499" x="6769100" y="4044950"/>
          <p14:tracePt t="109516" x="6978650" y="4051300"/>
          <p14:tracePt t="109533" x="7207250" y="4076700"/>
          <p14:tracePt t="109549" x="7429500" y="4114800"/>
          <p14:tracePt t="109566" x="7613650" y="4127500"/>
          <p14:tracePt t="109583" x="7797800" y="4127500"/>
          <p14:tracePt t="109599" x="7988300" y="4127500"/>
          <p14:tracePt t="109617" x="8159750" y="4127500"/>
          <p14:tracePt t="109633" x="8331200" y="4127500"/>
          <p14:tracePt t="109649" x="8477250" y="4127500"/>
          <p14:tracePt t="109667" x="8534400" y="4114800"/>
          <p14:tracePt t="109683" x="8559800" y="4108450"/>
          <p14:tracePt t="109700" x="8566150" y="4108450"/>
          <p14:tracePt t="109787" x="8572500" y="4108450"/>
          <p14:tracePt t="109794" x="8578850" y="4102100"/>
          <p14:tracePt t="109802" x="8578850" y="4095750"/>
          <p14:tracePt t="109809" x="8591550" y="4089400"/>
          <p14:tracePt t="109816" x="8604250" y="4070350"/>
          <p14:tracePt t="109833" x="8623300" y="4044950"/>
          <p14:tracePt t="109850" x="8667750" y="3987800"/>
          <p14:tracePt t="109867" x="8693150" y="3956050"/>
          <p14:tracePt t="109883" x="8724900" y="3898900"/>
          <p14:tracePt t="109900" x="8731250" y="3886200"/>
          <p14:tracePt t="109917" x="8743950" y="3867150"/>
          <p14:tracePt t="109933" x="8750300" y="3848100"/>
          <p14:tracePt t="109950" x="8756650" y="3835400"/>
          <p14:tracePt t="109967" x="8756650" y="3816350"/>
          <p14:tracePt t="109983" x="8756650" y="3810000"/>
          <p14:tracePt t="110000" x="8756650" y="3803650"/>
          <p14:tracePt t="110067" x="8756650" y="3790950"/>
          <p14:tracePt t="110074" x="8756650" y="3784600"/>
          <p14:tracePt t="110082" x="8731250" y="3771900"/>
          <p14:tracePt t="110092" x="8724900" y="3759200"/>
          <p14:tracePt t="110092" x="8724900" y="3752850"/>
          <p14:tracePt t="110107" x="8718550" y="3740150"/>
          <p14:tracePt t="110117" x="8705850" y="3721100"/>
          <p14:tracePt t="110162" x="8699500" y="3714750"/>
          <p14:tracePt t="110170" x="8693150" y="3702050"/>
          <p14:tracePt t="110178" x="8693150" y="3695700"/>
          <p14:tracePt t="110186" x="8686800" y="3689350"/>
          <p14:tracePt t="110202" x="8667750" y="3657600"/>
          <p14:tracePt t="110217" x="8642350" y="3625850"/>
          <p14:tracePt t="110233" x="8616950" y="3600450"/>
          <p14:tracePt t="110251" x="8591550" y="3575050"/>
          <p14:tracePt t="110290" x="8578850" y="3575050"/>
          <p14:tracePt t="110331" x="8572500" y="3575050"/>
          <p14:tracePt t="110370" x="8566150" y="3575050"/>
          <p14:tracePt t="110587" x="8553450" y="3575050"/>
          <p14:tracePt t="110595" x="8547100" y="3575050"/>
          <p14:tracePt t="111099" x="0" y="0"/>
        </p14:tracePtLst>
        <p14:tracePtLst>
          <p14:tracePt t="118697" x="8547100" y="3575050"/>
          <p14:tracePt t="118876" x="8496300" y="3568700"/>
          <p14:tracePt t="118891" x="8432800" y="3562350"/>
          <p14:tracePt t="118893" x="8388350" y="3556000"/>
          <p14:tracePt t="118900" x="8204200" y="3511550"/>
          <p14:tracePt t="118924" x="8096250" y="3498850"/>
          <p14:tracePt t="118940" x="7950200" y="3498850"/>
          <p14:tracePt t="118957" x="7766050" y="3473450"/>
          <p14:tracePt t="118972" x="7613650" y="3460750"/>
          <p14:tracePt t="118988" x="7505700" y="3448050"/>
          <p14:tracePt t="119004" x="7391400" y="3448050"/>
          <p14:tracePt t="119020" x="7283450" y="3429000"/>
          <p14:tracePt t="119033" x="7105650" y="3397250"/>
          <p14:tracePt t="119052" x="6921500" y="3384550"/>
          <p14:tracePt t="119066" x="6743700" y="3359150"/>
          <p14:tracePt t="119084" x="6559550" y="3340100"/>
          <p14:tracePt t="119084" x="6496050" y="3333750"/>
          <p14:tracePt t="119101" x="6261100" y="3282950"/>
          <p14:tracePt t="119116" x="5975350" y="3257550"/>
          <p14:tracePt t="119140" x="5568950" y="3194050"/>
          <p14:tracePt t="119156" x="5149850" y="3130550"/>
          <p14:tracePt t="119166" x="4794250" y="3079750"/>
          <p14:tracePt t="119183" x="4470400" y="3003550"/>
          <p14:tracePt t="119199" x="4025900" y="2952750"/>
          <p14:tracePt t="119216" x="3721100" y="2921000"/>
          <p14:tracePt t="119233" x="3460750" y="2901950"/>
          <p14:tracePt t="119249" x="3276600" y="2895600"/>
          <p14:tracePt t="119266" x="3149600" y="2895600"/>
          <p14:tracePt t="119266" x="3048000" y="2895600"/>
          <p14:tracePt t="119284" x="2901950" y="2895600"/>
          <p14:tracePt t="119300" x="2800350" y="2895600"/>
          <p14:tracePt t="119317" x="2736850" y="2914650"/>
          <p14:tracePt t="119333" x="2673350" y="2933700"/>
          <p14:tracePt t="119350" x="2590800" y="2959100"/>
          <p14:tracePt t="119366" x="2501900" y="2990850"/>
          <p14:tracePt t="119383" x="2476500" y="3022600"/>
          <p14:tracePt t="119400" x="2463800" y="3048000"/>
          <p14:tracePt t="119416" x="2463800" y="3136900"/>
          <p14:tracePt t="119433" x="2520950" y="3219450"/>
          <p14:tracePt t="119450" x="2628900" y="3308350"/>
          <p14:tracePt t="119467" x="2730500" y="3390900"/>
          <p14:tracePt t="119483" x="2806700" y="3441700"/>
          <p14:tracePt t="119500" x="2984500" y="3568700"/>
          <p14:tracePt t="119517" x="3149600" y="3683000"/>
          <p14:tracePt t="119533" x="3340100" y="3816350"/>
          <p14:tracePt t="119550" x="3638550" y="3956050"/>
          <p14:tracePt t="119567" x="3981450" y="4083050"/>
          <p14:tracePt t="119583" x="4222750" y="4152900"/>
          <p14:tracePt t="119600" x="4508500" y="4216400"/>
          <p14:tracePt t="119617" x="4756150" y="4222750"/>
          <p14:tracePt t="119633" x="4940300" y="4222750"/>
          <p14:tracePt t="119650" x="5067300" y="4171950"/>
          <p14:tracePt t="119667" x="5118100" y="4102100"/>
          <p14:tracePt t="119684" x="5143500" y="3892550"/>
          <p14:tracePt t="119700" x="5143500" y="3740150"/>
          <p14:tracePt t="119717" x="5111750" y="3644900"/>
          <p14:tracePt t="119734" x="5067300" y="3562350"/>
          <p14:tracePt t="119750" x="4984750" y="3479800"/>
          <p14:tracePt t="119767" x="4895850" y="3416300"/>
          <p14:tracePt t="119784" x="4718050" y="3314700"/>
          <p14:tracePt t="119800" x="4508500" y="3263900"/>
          <p14:tracePt t="119817" x="4318000" y="3200400"/>
          <p14:tracePt t="119834" x="4108450" y="3162300"/>
          <p14:tracePt t="119850" x="3886200" y="3136900"/>
          <p14:tracePt t="119868" x="3562350" y="3136900"/>
          <p14:tracePt t="119884" x="3422650" y="3136900"/>
          <p14:tracePt t="119901" x="3308350" y="3187700"/>
          <p14:tracePt t="119917" x="3206750" y="3270250"/>
          <p14:tracePt t="119934" x="3143250" y="3359150"/>
          <p14:tracePt t="119951" x="3098800" y="3460750"/>
          <p14:tracePt t="119967" x="3098800" y="3505200"/>
          <p14:tracePt t="119984" x="3098800" y="3530600"/>
          <p14:tracePt t="120001" x="3098800" y="3562350"/>
          <p14:tracePt t="120018" x="3098800" y="3575050"/>
          <p14:tracePt t="120034" x="3143250" y="3613150"/>
          <p14:tracePt t="120051" x="3416300" y="3721100"/>
          <p14:tracePt t="120068" x="3867150" y="3810000"/>
          <p14:tracePt t="120084" x="4318000" y="3886200"/>
          <p14:tracePt t="120101" x="4743450" y="3911600"/>
          <p14:tracePt t="120118" x="4953000" y="3911600"/>
          <p14:tracePt t="120134" x="5073650" y="3911600"/>
          <p14:tracePt t="120152" x="5137150" y="3867150"/>
          <p14:tracePt t="120168" x="5194300" y="3816350"/>
          <p14:tracePt t="120184" x="5200650" y="3765550"/>
          <p14:tracePt t="120201" x="5200650" y="3708400"/>
          <p14:tracePt t="120218" x="5194300" y="3638550"/>
          <p14:tracePt t="120234" x="5118100" y="3562350"/>
          <p14:tracePt t="120251" x="4940300" y="3460750"/>
          <p14:tracePt t="120268" x="4781550" y="3409950"/>
          <p14:tracePt t="120285" x="4591050" y="3359150"/>
          <p14:tracePt t="120303" x="4438650" y="3340100"/>
          <p14:tracePt t="120318" x="4318000" y="3340100"/>
          <p14:tracePt t="120335" x="4241800" y="3340100"/>
          <p14:tracePt t="120351" x="4203700" y="3340100"/>
          <p14:tracePt t="120368" x="4140200" y="3340100"/>
          <p14:tracePt t="120385" x="4089400" y="3340100"/>
          <p14:tracePt t="120401" x="4076700" y="3346450"/>
          <p14:tracePt t="120556" x="4076700" y="3352800"/>
          <p14:tracePt t="120565" x="4083050" y="3365500"/>
          <p14:tracePt t="120573" x="4121150" y="3378200"/>
          <p14:tracePt t="120580" x="4165600" y="3397250"/>
          <p14:tracePt t="120587" x="4279900" y="3429000"/>
          <p14:tracePt t="120602" x="4457700" y="3448050"/>
          <p14:tracePt t="120618" x="4622800" y="3473450"/>
          <p14:tracePt t="120635" x="4775200" y="3479800"/>
          <p14:tracePt t="120652" x="4832350" y="3479800"/>
          <p14:tracePt t="120668" x="4908550" y="3479800"/>
          <p14:tracePt t="120685" x="5029200" y="3479800"/>
          <p14:tracePt t="120702" x="5187950" y="3479800"/>
          <p14:tracePt t="120718" x="5365750" y="3479800"/>
          <p14:tracePt t="120735" x="5588000" y="3479800"/>
          <p14:tracePt t="120752" x="5822950" y="3479800"/>
          <p14:tracePt t="120768" x="6032500" y="3479800"/>
          <p14:tracePt t="120785" x="6350000" y="3479800"/>
          <p14:tracePt t="120802" x="6597650" y="3479800"/>
          <p14:tracePt t="120818" x="6908800" y="3479800"/>
          <p14:tracePt t="120835" x="7308850" y="3479800"/>
          <p14:tracePt t="120852" x="7524750" y="3479800"/>
          <p14:tracePt t="120869" x="7721600" y="3473450"/>
          <p14:tracePt t="120885" x="7861300" y="3454400"/>
          <p14:tracePt t="120902" x="7981950" y="3435350"/>
          <p14:tracePt t="120919" x="8102600" y="3397250"/>
          <p14:tracePt t="120935" x="8223250" y="3390900"/>
          <p14:tracePt t="120952" x="8343900" y="3359150"/>
          <p14:tracePt t="120969" x="8509000" y="3327400"/>
          <p14:tracePt t="120985" x="8648700" y="3289300"/>
          <p14:tracePt t="121002" x="8743950" y="3225800"/>
          <p14:tracePt t="121019" x="8870950" y="3111500"/>
          <p14:tracePt t="121036" x="8966200" y="2997200"/>
          <p14:tracePt t="121053" x="9067800" y="2889250"/>
          <p14:tracePt t="121069" x="9137650" y="2762250"/>
          <p14:tracePt t="121086" x="9137650" y="2622550"/>
          <p14:tracePt t="121103" x="9137650" y="2482850"/>
          <p14:tracePt t="121119" x="9137650" y="2387600"/>
          <p14:tracePt t="121136" x="9137650" y="2336800"/>
          <p14:tracePt t="121152" x="9137650" y="2298700"/>
          <p14:tracePt t="121169" x="9137650" y="2266950"/>
          <p14:tracePt t="121186" x="9137650" y="2247900"/>
          <p14:tracePt t="121203" x="9137650" y="2228850"/>
          <p14:tracePt t="121203" x="9137650" y="2222500"/>
          <p14:tracePt t="121220" x="9124950" y="2222500"/>
          <p14:tracePt t="121236" x="9118600" y="2222500"/>
          <p14:tracePt t="121253" x="9112250" y="2222500"/>
          <p14:tracePt t="121269" x="9061450" y="2203450"/>
          <p14:tracePt t="121286" x="8953500" y="2159000"/>
          <p14:tracePt t="121303" x="8801100" y="2133600"/>
          <p14:tracePt t="121319" x="8623300" y="2101850"/>
          <p14:tracePt t="121337" x="8439150" y="2076450"/>
          <p14:tracePt t="121353" x="8274050" y="2044700"/>
          <p14:tracePt t="121370" x="8140700" y="2000250"/>
          <p14:tracePt t="121386" x="8013700" y="1968500"/>
          <p14:tracePt t="121403" x="7854950" y="1943100"/>
          <p14:tracePt t="121420" x="7747000" y="1917700"/>
          <p14:tracePt t="121436" x="7556500" y="1873250"/>
          <p14:tracePt t="121453" x="7321550" y="1816100"/>
          <p14:tracePt t="121470" x="7112000" y="1771650"/>
          <p14:tracePt t="121486" x="6927850" y="1733550"/>
          <p14:tracePt t="121503" x="6762750" y="1701800"/>
          <p14:tracePt t="121520" x="6616700" y="1663700"/>
          <p14:tracePt t="121537" x="6438900" y="1638300"/>
          <p14:tracePt t="121553" x="6273800" y="1612900"/>
          <p14:tracePt t="121570" x="6076950" y="1568450"/>
          <p14:tracePt t="121587" x="5835650" y="1562100"/>
          <p14:tracePt t="121604" x="5715000" y="1562100"/>
          <p14:tracePt t="121620" x="5575300" y="1562100"/>
          <p14:tracePt t="121637" x="5391150" y="1562100"/>
          <p14:tracePt t="121653" x="5200650" y="1562100"/>
          <p14:tracePt t="121670" x="4997450" y="1562100"/>
          <p14:tracePt t="121687" x="4800600" y="1562100"/>
          <p14:tracePt t="121703" x="4673600" y="1562100"/>
          <p14:tracePt t="121720" x="4572000" y="1562100"/>
          <p14:tracePt t="121737" x="4470400" y="1587500"/>
          <p14:tracePt t="121753" x="4394200" y="1606550"/>
          <p14:tracePt t="121770" x="4337050" y="1631950"/>
          <p14:tracePt t="121770" x="4324350" y="1631950"/>
          <p14:tracePt t="121788" x="4292600" y="1657350"/>
          <p14:tracePt t="121804" x="4248150" y="1695450"/>
          <p14:tracePt t="121821" x="4191000" y="1733550"/>
          <p14:tracePt t="121837" x="4152900" y="1765300"/>
          <p14:tracePt t="121854" x="4133850" y="1771650"/>
          <p14:tracePt t="121870" x="4083050" y="1822450"/>
          <p14:tracePt t="121887" x="4057650" y="1835150"/>
          <p14:tracePt t="121957" x="4044950" y="1873250"/>
          <p14:tracePt t="121965" x="4025900" y="1943100"/>
          <p14:tracePt t="121973" x="4006850" y="2025650"/>
          <p14:tracePt t="121980" x="4006850" y="2089150"/>
          <p14:tracePt t="121988" x="4006850" y="2152650"/>
          <p14:tracePt t="122004" x="4006850" y="2349500"/>
          <p14:tracePt t="122021" x="4006850" y="2438400"/>
          <p14:tracePt t="122037" x="4013200" y="2520950"/>
          <p14:tracePt t="122054" x="4038600" y="2578100"/>
          <p14:tracePt t="122071" x="4038600" y="2616200"/>
          <p14:tracePt t="122088" x="4044950" y="2667000"/>
          <p14:tracePt t="122104" x="4057650" y="2730500"/>
          <p14:tracePt t="122121" x="4089400" y="2825750"/>
          <p14:tracePt t="122138" x="4108450" y="2895600"/>
          <p14:tracePt t="122154" x="4140200" y="2965450"/>
          <p14:tracePt t="122172" x="4140200" y="2971800"/>
          <p14:tracePt t="122188" x="4146550" y="3003550"/>
          <p14:tracePt t="122228" x="4146550" y="3022600"/>
          <p14:tracePt t="122236" x="4146550" y="3041650"/>
          <p14:tracePt t="122261" x="4159250" y="3060700"/>
          <p14:tracePt t="122276" x="4165600" y="3073400"/>
          <p14:tracePt t="122281" x="4165600" y="3079750"/>
          <p14:tracePt t="122288" x="4178300" y="3092450"/>
          <p14:tracePt t="122304" x="4203700" y="3130550"/>
          <p14:tracePt t="122321" x="4241800" y="3187700"/>
          <p14:tracePt t="122339" x="4286250" y="3244850"/>
          <p14:tracePt t="122355" x="4343400" y="3295650"/>
          <p14:tracePt t="122371" x="4470400" y="3378200"/>
          <p14:tracePt t="122388" x="4546600" y="3429000"/>
          <p14:tracePt t="122405" x="4616450" y="3441700"/>
          <p14:tracePt t="122421" x="4730750" y="3473450"/>
          <p14:tracePt t="122438" x="4940300" y="3511550"/>
          <p14:tracePt t="122455" x="5276850" y="3536950"/>
          <p14:tracePt t="122471" x="5594350" y="3536950"/>
          <p14:tracePt t="122488" x="5892800" y="3543300"/>
          <p14:tracePt t="122505" x="6096000" y="3543300"/>
          <p14:tracePt t="122521" x="6292850" y="3543300"/>
          <p14:tracePt t="122538" x="6515100" y="3543300"/>
          <p14:tracePt t="122555" x="6965950" y="3467100"/>
          <p14:tracePt t="122572" x="7302500" y="3422650"/>
          <p14:tracePt t="122589" x="7613650" y="3378200"/>
          <p14:tracePt t="122605" x="7829550" y="3340100"/>
          <p14:tracePt t="122622" x="8032750" y="3314700"/>
          <p14:tracePt t="122638" x="8235950" y="3251200"/>
          <p14:tracePt t="122655" x="8382000" y="3181350"/>
          <p14:tracePt t="122672" x="8553450" y="3098800"/>
          <p14:tracePt t="122689" x="8718550" y="3067050"/>
          <p14:tracePt t="122705" x="8870950" y="3041650"/>
          <p14:tracePt t="122722" x="8985250" y="3016250"/>
          <p14:tracePt t="122738" x="9067800" y="2997200"/>
          <p14:tracePt t="122755" x="9112250" y="2965450"/>
          <p14:tracePt t="122772" x="9137650" y="2946400"/>
          <p14:tracePt t="122789" x="9137650" y="2927350"/>
          <p14:tracePt t="122805" x="9137650" y="2901950"/>
          <p14:tracePt t="122822" x="9137650" y="2882900"/>
          <p14:tracePt t="122839" x="9137650" y="2870200"/>
          <p14:tracePt t="122856" x="9137650" y="2851150"/>
          <p14:tracePt t="122892" x="9137650" y="2844800"/>
          <p14:tracePt t="123083" x="9137650" y="2838450"/>
          <p14:tracePt t="123108" x="9131300" y="2838450"/>
          <p14:tracePt t="123125" x="9118600" y="2844800"/>
          <p14:tracePt t="123133" x="9067800" y="2870200"/>
          <p14:tracePt t="123148" x="9036050" y="2882900"/>
          <p14:tracePt t="123156" x="8896350" y="2946400"/>
          <p14:tracePt t="123174" x="8788400" y="2997200"/>
          <p14:tracePt t="123189" x="8712200" y="3035300"/>
          <p14:tracePt t="123206" x="8642350" y="3079750"/>
          <p14:tracePt t="123223" x="8591550" y="3111500"/>
          <p14:tracePt t="123239" x="8547100" y="3143250"/>
          <p14:tracePt t="123256" x="8528050" y="3175000"/>
          <p14:tracePt t="123273" x="8502650" y="3206750"/>
          <p14:tracePt t="123289" x="8477250" y="3244850"/>
          <p14:tracePt t="123306" x="8458200" y="3289300"/>
          <p14:tracePt t="123323" x="8420100" y="3321050"/>
          <p14:tracePt t="123340" x="8388350" y="3359150"/>
          <p14:tracePt t="123357" x="8375650" y="3390900"/>
          <p14:tracePt t="123373" x="8369300" y="3409950"/>
          <p14:tracePt t="123390" x="8356600" y="3416300"/>
          <p14:tracePt t="123406" x="8356600" y="3429000"/>
          <p14:tracePt t="123444" x="8350250" y="3441700"/>
          <p14:tracePt t="123456" x="8343900" y="3448050"/>
          <p14:tracePt t="123468" x="8331200" y="3460750"/>
          <p14:tracePt t="123473" x="8324850" y="3492500"/>
          <p14:tracePt t="123490" x="8324850" y="3517900"/>
          <p14:tracePt t="123506" x="8318500" y="3562350"/>
          <p14:tracePt t="123523" x="8318500" y="3606800"/>
          <p14:tracePt t="123540" x="8312150" y="3644900"/>
          <p14:tracePt t="123557" x="8305800" y="3657600"/>
          <p14:tracePt t="123573" x="8305800" y="3670300"/>
          <p14:tracePt t="123700" x="8305800" y="3676650"/>
          <p14:tracePt t="123708" x="8312150" y="3676650"/>
          <p14:tracePt t="123717" x="8312150" y="3670300"/>
          <p14:tracePt t="123724" x="8324850" y="3670300"/>
          <p14:tracePt t="123757" x="8331200" y="3663950"/>
          <p14:tracePt t="123773" x="8331200" y="3657600"/>
          <p14:tracePt t="123774" x="8343900" y="3651250"/>
          <p14:tracePt t="123790" x="8350250" y="3638550"/>
          <p14:tracePt t="123807" x="8350250" y="3625850"/>
          <p14:tracePt t="123824" x="8356600" y="3625850"/>
          <p14:tracePt t="123840" x="8369300" y="3600450"/>
          <p14:tracePt t="123857" x="8382000" y="3581400"/>
          <p14:tracePt t="123874" x="8401050" y="3549650"/>
          <p14:tracePt t="123890" x="8426450" y="3524250"/>
          <p14:tracePt t="123907" x="8432800" y="3524250"/>
          <p14:tracePt t="123924" x="8439150" y="3511550"/>
          <p14:tracePt t="123997" x="8445500" y="3511550"/>
          <p14:tracePt t="124212" x="8445500" y="3517900"/>
          <p14:tracePt t="124220" x="8445500" y="3536950"/>
          <p14:tracePt t="124228" x="8445500" y="3543300"/>
          <p14:tracePt t="124236" x="8451850" y="3568700"/>
          <p14:tracePt t="124244" x="8458200" y="3613150"/>
          <p14:tracePt t="124260" x="8464550" y="3657600"/>
          <p14:tracePt t="124274" x="8477250" y="3752850"/>
          <p14:tracePt t="124291" x="8483600" y="3860800"/>
          <p14:tracePt t="124308" x="8515350" y="3975100"/>
          <p14:tracePt t="124325" x="8515350" y="4051300"/>
          <p14:tracePt t="124341" x="8534400" y="4121150"/>
          <p14:tracePt t="124358" x="8534400" y="4191000"/>
          <p14:tracePt t="124375" x="8547100" y="4229100"/>
          <p14:tracePt t="124391" x="8553450" y="4286250"/>
          <p14:tracePt t="124408" x="8553450" y="4318000"/>
          <p14:tracePt t="124424" x="8566150" y="4356100"/>
          <p14:tracePt t="124441" x="8572500" y="4375150"/>
          <p14:tracePt t="124458" x="8585200" y="4400550"/>
          <p14:tracePt t="124475" x="8585200" y="4413250"/>
          <p14:tracePt t="124491" x="8585200" y="4419600"/>
          <p14:tracePt t="124532" x="8591550" y="4419600"/>
          <p14:tracePt t="124540" x="8623300" y="4387850"/>
          <p14:tracePt t="124556" x="8642350" y="4349750"/>
          <p14:tracePt t="124559" x="8674100" y="4254500"/>
          <p14:tracePt t="124575" x="8674100" y="4197350"/>
          <p14:tracePt t="124591" x="8674100" y="4121150"/>
          <p14:tracePt t="124608" x="8674100" y="4057650"/>
          <p14:tracePt t="124625" x="8674100" y="3975100"/>
          <p14:tracePt t="124641" x="8674100" y="3879850"/>
          <p14:tracePt t="124659" x="8674100" y="3778250"/>
          <p14:tracePt t="124675" x="8674100" y="3702050"/>
          <p14:tracePt t="124692" x="8674100" y="3619500"/>
          <p14:tracePt t="124709" x="8674100" y="3587750"/>
          <p14:tracePt t="124725" x="8674100" y="3556000"/>
          <p14:tracePt t="124742" x="8674100" y="3536950"/>
          <p14:tracePt t="124759" x="8674100" y="3517900"/>
          <p14:tracePt t="124775" x="8674100" y="3511550"/>
          <p14:tracePt t="124792" x="8674100" y="3498850"/>
          <p14:tracePt t="124808" x="8674100" y="3492500"/>
          <p14:tracePt t="124825" x="8674100" y="3486150"/>
          <p14:tracePt t="124868" x="8674100" y="3479800"/>
          <p14:tracePt t="124924" x="8674100" y="3473450"/>
          <p14:tracePt t="125028" x="8680450" y="3467100"/>
          <p14:tracePt t="125124" x="8686800" y="3467100"/>
          <p14:tracePt t="125148" x="8686800" y="3473450"/>
          <p14:tracePt t="125172" x="8686800" y="3479800"/>
          <p14:tracePt t="125180" x="8686800" y="3486150"/>
          <p14:tracePt t="125188" x="8686800" y="3505200"/>
          <p14:tracePt t="125196" x="8686800" y="3524250"/>
          <p14:tracePt t="125209" x="8686800" y="3575050"/>
          <p14:tracePt t="125228" x="8686800" y="3632200"/>
          <p14:tracePt t="125244" x="8686800" y="3695700"/>
          <p14:tracePt t="125259" x="8686800" y="3759200"/>
          <p14:tracePt t="125276" x="8686800" y="3867150"/>
          <p14:tracePt t="125293" x="8686800" y="3937000"/>
          <p14:tracePt t="125309" x="8686800" y="3987800"/>
          <p14:tracePt t="125326" x="8686800" y="4057650"/>
          <p14:tracePt t="125343" x="8674100" y="4127500"/>
          <p14:tracePt t="125360" x="8667750" y="4178300"/>
          <p14:tracePt t="125377" x="8667750" y="4216400"/>
          <p14:tracePt t="125393" x="8667750" y="4273550"/>
          <p14:tracePt t="125410" x="8667750" y="4318000"/>
          <p14:tracePt t="125426" x="8661400" y="4387850"/>
          <p14:tracePt t="125443" x="8661400" y="4438650"/>
          <p14:tracePt t="125460" x="8655050" y="4502150"/>
          <p14:tracePt t="125477" x="8655050" y="4540250"/>
          <p14:tracePt t="125493" x="8655050" y="4572000"/>
          <p14:tracePt t="125509" x="8655050" y="4584700"/>
          <p14:tracePt t="125526" x="8655050" y="4610100"/>
          <p14:tracePt t="125543" x="8655050" y="4629150"/>
          <p14:tracePt t="125637" x="8674100" y="4622800"/>
          <p14:tracePt t="125644" x="8743950" y="4540250"/>
          <p14:tracePt t="125660" x="8807450" y="4508500"/>
          <p14:tracePt t="125661" x="8883650" y="4368800"/>
          <p14:tracePt t="125677" x="8909050" y="4216400"/>
          <p14:tracePt t="125693" x="8915400" y="4095750"/>
          <p14:tracePt t="125710" x="8915400" y="4025900"/>
          <p14:tracePt t="125727" x="8915400" y="3949700"/>
          <p14:tracePt t="125743" x="8915400" y="3848100"/>
          <p14:tracePt t="125760" x="8915400" y="3759200"/>
          <p14:tracePt t="125777" x="8909050" y="3689350"/>
          <p14:tracePt t="125793" x="8896350" y="3644900"/>
          <p14:tracePt t="125810" x="8877300" y="3606800"/>
          <p14:tracePt t="125827" x="8858250" y="3568700"/>
          <p14:tracePt t="125844" x="8839200" y="3543300"/>
          <p14:tracePt t="125916" x="8832850" y="3536950"/>
          <p14:tracePt t="125932" x="8826500" y="3536950"/>
          <p14:tracePt t="125940" x="8801100" y="3556000"/>
          <p14:tracePt t="125960" x="8775700" y="3625850"/>
          <p14:tracePt t="125961" x="8737600" y="3695700"/>
          <p14:tracePt t="125977" x="8686800" y="3816350"/>
          <p14:tracePt t="125994" x="8661400" y="3949700"/>
          <p14:tracePt t="126010" x="8629650" y="4083050"/>
          <p14:tracePt t="126027" x="8585200" y="4260850"/>
          <p14:tracePt t="126045" x="8585200" y="4368800"/>
          <p14:tracePt t="126061" x="8578850" y="4495800"/>
          <p14:tracePt t="126077" x="8578850" y="4610100"/>
          <p14:tracePt t="126094" x="8578850" y="4692650"/>
          <p14:tracePt t="126111" x="8578850" y="4743450"/>
          <p14:tracePt t="126127" x="8578850" y="4800600"/>
          <p14:tracePt t="126144" x="8610600" y="4870450"/>
          <p14:tracePt t="126160" x="8636000" y="4921250"/>
          <p14:tracePt t="126177" x="8680450" y="4972050"/>
          <p14:tracePt t="126194" x="8705850" y="5010150"/>
          <p14:tracePt t="126211" x="8705850" y="5016500"/>
          <p14:tracePt t="126228" x="8724900" y="5016500"/>
          <p14:tracePt t="126245" x="8750300" y="5003800"/>
          <p14:tracePt t="126261" x="8763000" y="4870450"/>
          <p14:tracePt t="126277" x="8763000" y="4699000"/>
          <p14:tracePt t="126294" x="8763000" y="4508500"/>
          <p14:tracePt t="126311" x="8756650" y="4311650"/>
          <p14:tracePt t="126328" x="8731250" y="4146550"/>
          <p14:tracePt t="126345" x="8718550" y="4000500"/>
          <p14:tracePt t="126361" x="8705850" y="3879850"/>
          <p14:tracePt t="126378" x="8705850" y="3803650"/>
          <p14:tracePt t="126395" x="8699500" y="3683000"/>
          <p14:tracePt t="126412" x="8693150" y="3644900"/>
          <p14:tracePt t="126412" x="8686800" y="3619500"/>
          <p14:tracePt t="126428" x="8680450" y="3594100"/>
          <p14:tracePt t="126445" x="8667750" y="3549650"/>
          <p14:tracePt t="126461" x="8661400" y="3536950"/>
          <p14:tracePt t="126540" x="8655050" y="3536950"/>
          <p14:tracePt t="126548" x="8648700" y="3536950"/>
          <p14:tracePt t="126556" x="8642350" y="3543300"/>
          <p14:tracePt t="126565" x="8636000" y="3549650"/>
          <p14:tracePt t="126572" x="8636000" y="3562350"/>
          <p14:tracePt t="126580" x="8623300" y="3568700"/>
          <p14:tracePt t="126596" x="8616950" y="3587750"/>
          <p14:tracePt t="126612" x="8591550" y="3651250"/>
          <p14:tracePt t="126645" x="8566150" y="3733800"/>
          <p14:tracePt t="126646" x="8540750" y="3848100"/>
          <p14:tracePt t="126661" x="8509000" y="3949700"/>
          <p14:tracePt t="126678" x="8483600" y="4064000"/>
          <p14:tracePt t="126695" x="8464550" y="4197350"/>
          <p14:tracePt t="126712" x="8451850" y="4349750"/>
          <p14:tracePt t="126728" x="8439150" y="4495800"/>
          <p14:tracePt t="126745" x="8439150" y="4667250"/>
          <p14:tracePt t="126762" x="8413750" y="4787900"/>
          <p14:tracePt t="126778" x="8401050" y="4953000"/>
          <p14:tracePt t="126795" x="8401050" y="5105400"/>
          <p14:tracePt t="126812" x="8420100" y="5302250"/>
          <p14:tracePt t="126829" x="8470900" y="5416550"/>
          <p14:tracePt t="126845" x="8528050" y="5524500"/>
          <p14:tracePt t="126862" x="8559800" y="5562600"/>
          <p14:tracePt t="126878" x="8572500" y="5575300"/>
          <p14:tracePt t="126895" x="8585200" y="5588000"/>
          <p14:tracePt t="126940" x="8597900" y="5581650"/>
          <p14:tracePt t="126948" x="8648700" y="5543550"/>
          <p14:tracePt t="126956" x="8686800" y="5480050"/>
          <p14:tracePt t="126965" x="8782050" y="5295900"/>
          <p14:tracePt t="126980" x="8877300" y="5080000"/>
          <p14:tracePt t="126996" x="8934450" y="4737100"/>
          <p14:tracePt t="127020" x="8972550" y="4540250"/>
          <p14:tracePt t="127035" x="8985250" y="4356100"/>
          <p14:tracePt t="127045" x="9004300" y="4191000"/>
          <p14:tracePt t="127062" x="9010650" y="4070350"/>
          <p14:tracePt t="127079" x="9010650" y="3937000"/>
          <p14:tracePt t="127096" x="9010650" y="3854450"/>
          <p14:tracePt t="127112" x="9010650" y="3771900"/>
          <p14:tracePt t="127129" x="9010650" y="3733800"/>
          <p14:tracePt t="127146" x="9010650" y="3695700"/>
          <p14:tracePt t="127162" x="9010650" y="3676650"/>
          <p14:tracePt t="127197" x="8997950" y="3676650"/>
          <p14:tracePt t="127198" x="8934450" y="3676650"/>
          <p14:tracePt t="127213" x="8858250" y="3676650"/>
          <p14:tracePt t="127229" x="8769350" y="3689350"/>
          <p14:tracePt t="127246" x="8629650" y="3746500"/>
          <p14:tracePt t="127262" x="8470900" y="3816350"/>
          <p14:tracePt t="127279" x="8331200" y="3911600"/>
          <p14:tracePt t="127296" x="8197850" y="4025900"/>
          <p14:tracePt t="127313" x="8077200" y="4133850"/>
          <p14:tracePt t="127329" x="8013700" y="4229100"/>
          <p14:tracePt t="127346" x="8007350" y="4343400"/>
          <p14:tracePt t="127363" x="7994650" y="4451350"/>
          <p14:tracePt t="127380" x="7994650" y="4616450"/>
          <p14:tracePt t="127396" x="8013700" y="4699000"/>
          <p14:tracePt t="127413" x="8020050" y="4737100"/>
          <p14:tracePt t="127431" x="8051800" y="4756150"/>
          <p14:tracePt t="127446" x="8128000" y="4756150"/>
          <p14:tracePt t="127463" x="8299450" y="4756150"/>
          <p14:tracePt t="127479" x="8496300" y="4743450"/>
          <p14:tracePt t="127496" x="8705850" y="4648200"/>
          <p14:tracePt t="127513" x="8870950" y="4565650"/>
          <p14:tracePt t="127530" x="9010650" y="4489450"/>
          <p14:tracePt t="127546" x="9112250" y="4375150"/>
          <p14:tracePt t="127563" x="9137650" y="4292600"/>
          <p14:tracePt t="127580" x="9137650" y="4140200"/>
          <p14:tracePt t="127596" x="9137650" y="4025900"/>
          <p14:tracePt t="127614" x="9124950" y="3975100"/>
          <p14:tracePt t="127630" x="9093200" y="3937000"/>
          <p14:tracePt t="127646" x="9048750" y="3911600"/>
          <p14:tracePt t="127663" x="8972550" y="3898900"/>
          <p14:tracePt t="127680" x="8845550" y="3898900"/>
          <p14:tracePt t="127696" x="8724900" y="3898900"/>
          <p14:tracePt t="127713" x="8604250" y="3994150"/>
          <p14:tracePt t="127730" x="8470900" y="4114800"/>
          <p14:tracePt t="127746" x="8369300" y="4235450"/>
          <p14:tracePt t="127763" x="8305800" y="4464050"/>
          <p14:tracePt t="127780" x="8305800" y="4514850"/>
          <p14:tracePt t="127797" x="8305800" y="4679950"/>
          <p14:tracePt t="127813" x="8312150" y="4730750"/>
          <p14:tracePt t="127830" x="8312150" y="4737100"/>
          <p14:tracePt t="127876" x="8318500" y="4743450"/>
          <p14:tracePt t="127885" x="8337550" y="4737100"/>
          <p14:tracePt t="127893" x="8350250" y="4711700"/>
          <p14:tracePt t="127900" x="8375650" y="4641850"/>
          <p14:tracePt t="127916" x="8401050" y="4572000"/>
          <p14:tracePt t="127931" x="8464550" y="4483100"/>
          <p14:tracePt t="127947" x="8489950" y="4413250"/>
          <p14:tracePt t="127964" x="8509000" y="4349750"/>
          <p14:tracePt t="127980" x="8515350" y="4318000"/>
          <p14:tracePt t="127997" x="8515350" y="4273550"/>
          <p14:tracePt t="128014" x="8521700" y="4210050"/>
          <p14:tracePt t="128032" x="8528050" y="4146550"/>
          <p14:tracePt t="128048" x="8540750" y="4095750"/>
          <p14:tracePt t="128065" x="8540750" y="4038600"/>
          <p14:tracePt t="128081" x="8540750" y="3981450"/>
          <p14:tracePt t="128098" x="8540750" y="3949700"/>
          <p14:tracePt t="128115" x="8534400" y="3917950"/>
          <p14:tracePt t="128131" x="8521700" y="3892550"/>
          <p14:tracePt t="128148" x="8483600" y="3803650"/>
          <p14:tracePt t="128166" x="8451850" y="3752850"/>
          <p14:tracePt t="128182" x="8388350" y="3632200"/>
          <p14:tracePt t="128199" x="8293100" y="3524250"/>
          <p14:tracePt t="128215" x="8210550" y="3403600"/>
          <p14:tracePt t="128232" x="8083550" y="3282950"/>
          <p14:tracePt t="128248" x="7962900" y="3149600"/>
          <p14:tracePt t="128265" x="7880350" y="3041650"/>
          <p14:tracePt t="128282" x="7734300" y="2921000"/>
          <p14:tracePt t="128298" x="7543800" y="2781300"/>
          <p14:tracePt t="128315" x="7353300" y="2673350"/>
          <p14:tracePt t="128332" x="7162800" y="2578100"/>
          <p14:tracePt t="128348" x="6972300" y="2514600"/>
          <p14:tracePt t="128366" x="6927850" y="2514600"/>
          <p14:tracePt t="128438" x="6902450" y="2514600"/>
          <p14:tracePt t="128446" x="6838950" y="2514600"/>
          <p14:tracePt t="128453" x="6794500" y="2514600"/>
          <p14:tracePt t="128469" x="6604000" y="2514600"/>
          <p14:tracePt t="128485" x="6419850" y="2520950"/>
          <p14:tracePt t="128502" x="6223000" y="2565400"/>
          <p14:tracePt t="128517" x="6019800" y="2622550"/>
          <p14:tracePt t="128532" x="5816600" y="2667000"/>
          <p14:tracePt t="128549" x="5651500" y="2717800"/>
          <p14:tracePt t="128566" x="5486400" y="2794000"/>
          <p14:tracePt t="128582" x="5410200" y="2838450"/>
          <p14:tracePt t="128599" x="5365750" y="2863850"/>
          <p14:tracePt t="128616" x="5308600" y="2914650"/>
          <p14:tracePt t="128633" x="5257800" y="2940050"/>
          <p14:tracePt t="128649" x="5219700" y="2959100"/>
          <p14:tracePt t="128666" x="5194300" y="2971800"/>
          <p14:tracePt t="128682" x="5168900" y="2990850"/>
          <p14:tracePt t="128699" x="5156200" y="3009900"/>
          <p14:tracePt t="128716" x="5143500" y="3028950"/>
          <p14:tracePt t="128733" x="5143500" y="3041650"/>
          <p14:tracePt t="128749" x="5143500" y="3054350"/>
          <p14:tracePt t="128766" x="5137150" y="3067050"/>
          <p14:tracePt t="128783" x="5124450" y="3073400"/>
          <p14:tracePt t="128822" x="5124450" y="3086100"/>
          <p14:tracePt t="128823" x="5130800" y="3098800"/>
          <p14:tracePt t="128837" x="5143500" y="3124200"/>
          <p14:tracePt t="128853" x="5181600" y="3181350"/>
          <p14:tracePt t="128869" x="5289550" y="3257550"/>
          <p14:tracePt t="128886" x="5594350" y="3416300"/>
          <p14:tracePt t="128901" x="5994400" y="3543300"/>
          <p14:tracePt t="128916" x="6400800" y="3613150"/>
          <p14:tracePt t="128933" x="6877050" y="3638550"/>
          <p14:tracePt t="128949" x="7562850" y="3638550"/>
          <p14:tracePt t="128966" x="7937500" y="3638550"/>
          <p14:tracePt t="128983" x="8166100" y="3638550"/>
          <p14:tracePt t="129000" x="8324850" y="3575050"/>
          <p14:tracePt t="129016" x="8458200" y="3517900"/>
          <p14:tracePt t="129033" x="8547100" y="3435350"/>
          <p14:tracePt t="129050" x="8597900" y="3340100"/>
          <p14:tracePt t="129066" x="8616950" y="3263900"/>
          <p14:tracePt t="129083" x="8623300" y="3200400"/>
          <p14:tracePt t="129100" x="8636000" y="3136900"/>
          <p14:tracePt t="129117" x="8610600" y="3079750"/>
          <p14:tracePt t="129133" x="8610600" y="3073400"/>
          <p14:tracePt t="129151" x="8559800" y="3041650"/>
          <p14:tracePt t="129167" x="8401050" y="2990850"/>
          <p14:tracePt t="129183" x="8191500" y="2914650"/>
          <p14:tracePt t="129200" x="7969250" y="2876550"/>
          <p14:tracePt t="129217" x="7702550" y="2870200"/>
          <p14:tracePt t="129233" x="7461250" y="2870200"/>
          <p14:tracePt t="129250" x="7258050" y="2895600"/>
          <p14:tracePt t="129267" x="7010400" y="2971800"/>
          <p14:tracePt t="129283" x="6813550" y="3022600"/>
          <p14:tracePt t="129300" x="6623050" y="3149600"/>
          <p14:tracePt t="129317" x="6584950" y="3181350"/>
          <p14:tracePt t="129334" x="6477000" y="3270250"/>
          <p14:tracePt t="129350" x="6394450" y="3321050"/>
          <p14:tracePt t="129367" x="6330950" y="3340100"/>
          <p14:tracePt t="129384" x="6305550" y="3365500"/>
          <p14:tracePt t="129400" x="6280150" y="3378200"/>
          <p14:tracePt t="129417" x="6267450" y="3390900"/>
          <p14:tracePt t="129435" x="6254750" y="3397250"/>
          <p14:tracePt t="12986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emical structure for Dibutyl carbit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6" b="15058"/>
          <a:stretch/>
        </p:blipFill>
        <p:spPr bwMode="auto">
          <a:xfrm>
            <a:off x="350108" y="2073876"/>
            <a:ext cx="1333500" cy="8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Reprocessing</a:t>
            </a:r>
            <a:endParaRPr lang="en-US" dirty="0"/>
          </a:p>
        </p:txBody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1475" y="1033849"/>
            <a:ext cx="4800600" cy="184733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PUREX</a:t>
            </a:r>
          </a:p>
          <a:p>
            <a:pPr lvl="1"/>
            <a:r>
              <a:rPr lang="en-US" dirty="0" err="1" smtClean="0"/>
              <a:t>Zr</a:t>
            </a:r>
            <a:r>
              <a:rPr lang="en-US" dirty="0" smtClean="0"/>
              <a:t>, </a:t>
            </a:r>
            <a:r>
              <a:rPr lang="en-US" dirty="0" err="1" smtClean="0"/>
              <a:t>Tc</a:t>
            </a:r>
            <a:r>
              <a:rPr lang="en-US" dirty="0" smtClean="0"/>
              <a:t>, and </a:t>
            </a:r>
            <a:r>
              <a:rPr lang="en-US" dirty="0" err="1" smtClean="0"/>
              <a:t>Ru</a:t>
            </a:r>
            <a:r>
              <a:rPr lang="en-US" dirty="0" smtClean="0"/>
              <a:t> observed</a:t>
            </a:r>
          </a:p>
          <a:p>
            <a:pPr lvl="1"/>
            <a:r>
              <a:rPr lang="en-US" dirty="0" err="1" smtClean="0"/>
              <a:t>Ln</a:t>
            </a:r>
            <a:r>
              <a:rPr lang="en-US" dirty="0" smtClean="0"/>
              <a:t>, </a:t>
            </a:r>
            <a:r>
              <a:rPr lang="en-US" dirty="0" err="1" smtClean="0"/>
              <a:t>Np</a:t>
            </a:r>
            <a:r>
              <a:rPr lang="en-US" dirty="0" smtClean="0"/>
              <a:t>, and </a:t>
            </a:r>
            <a:r>
              <a:rPr lang="en-US" dirty="0" err="1" smtClean="0"/>
              <a:t>Th</a:t>
            </a:r>
            <a:r>
              <a:rPr lang="en-US" dirty="0" smtClean="0"/>
              <a:t> non-negligible </a:t>
            </a:r>
          </a:p>
          <a:p>
            <a:pPr lvl="1"/>
            <a:r>
              <a:rPr lang="en-US" dirty="0" err="1" smtClean="0"/>
              <a:t>Nd</a:t>
            </a:r>
            <a:r>
              <a:rPr lang="en-US" dirty="0" smtClean="0"/>
              <a:t> is a key isotope, nature levels in reprocessing materials</a:t>
            </a:r>
          </a:p>
          <a:p>
            <a:pPr lvl="2"/>
            <a:r>
              <a:rPr lang="en-US" dirty="0" smtClean="0"/>
              <a:t>Natural and reactor </a:t>
            </a:r>
            <a:r>
              <a:rPr lang="en-US" dirty="0" err="1" smtClean="0"/>
              <a:t>Nd</a:t>
            </a:r>
            <a:r>
              <a:rPr lang="en-US" dirty="0" smtClean="0"/>
              <a:t> ratios are plant signatures</a:t>
            </a:r>
            <a:endParaRPr lang="en-US" dirty="0"/>
          </a:p>
        </p:txBody>
      </p:sp>
      <p:pic>
        <p:nvPicPr>
          <p:cNvPr id="1117188" name="Picture 4"/>
          <p:cNvPicPr>
            <a:picLocks noChangeAspect="1" noChangeArrowheads="1"/>
          </p:cNvPicPr>
          <p:nvPr/>
        </p:nvPicPr>
        <p:blipFill>
          <a:blip r:embed="rId6" cstate="print"/>
          <a:srcRect l="13729" t="18377" r="3168" b="18377"/>
          <a:stretch>
            <a:fillRect/>
          </a:stretch>
        </p:blipFill>
        <p:spPr bwMode="auto">
          <a:xfrm>
            <a:off x="3429000" y="2971800"/>
            <a:ext cx="5186705" cy="2949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17190" name="Text Box 6"/>
          <p:cNvSpPr txBox="1">
            <a:spLocks noChangeArrowheads="1"/>
          </p:cNvSpPr>
          <p:nvPr/>
        </p:nvSpPr>
        <p:spPr bwMode="auto">
          <a:xfrm>
            <a:off x="8820150" y="6643688"/>
            <a:ext cx="323850" cy="2143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35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1066800"/>
            <a:ext cx="3124200" cy="56840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BUTEX</a:t>
            </a:r>
          </a:p>
          <a:p>
            <a:pPr lvl="1"/>
            <a:r>
              <a:rPr lang="en-US" kern="0" dirty="0" err="1" smtClean="0"/>
              <a:t>Dibutyl</a:t>
            </a:r>
            <a:r>
              <a:rPr lang="en-US" kern="0" dirty="0" smtClean="0"/>
              <a:t> </a:t>
            </a:r>
            <a:r>
              <a:rPr lang="en-US" kern="0" dirty="0" err="1" smtClean="0"/>
              <a:t>carbitol</a:t>
            </a:r>
            <a:r>
              <a:rPr lang="en-US" kern="0" dirty="0" smtClean="0"/>
              <a:t> solvent</a:t>
            </a:r>
          </a:p>
          <a:p>
            <a:pPr lvl="2"/>
            <a:r>
              <a:rPr lang="en-US" kern="0" dirty="0" smtClean="0"/>
              <a:t>Relatively poor separation from Ru</a:t>
            </a:r>
          </a:p>
          <a:p>
            <a:pPr lvl="3"/>
            <a:r>
              <a:rPr lang="en-US" kern="0" dirty="0" smtClean="0"/>
              <a:t>1E3 rather than 1E6</a:t>
            </a:r>
          </a:p>
          <a:p>
            <a:pPr lvl="2"/>
            <a:r>
              <a:rPr lang="en-US" kern="0" dirty="0" smtClean="0"/>
              <a:t>1 g Pu has 1E7 </a:t>
            </a:r>
            <a:r>
              <a:rPr lang="en-US" kern="0" dirty="0" err="1" smtClean="0"/>
              <a:t>dpm</a:t>
            </a:r>
            <a:r>
              <a:rPr lang="en-US" kern="0" dirty="0" smtClean="0"/>
              <a:t> </a:t>
            </a:r>
            <a:r>
              <a:rPr lang="en-US" kern="0" baseline="30000" dirty="0" smtClean="0"/>
              <a:t>106</a:t>
            </a:r>
            <a:r>
              <a:rPr lang="en-US" kern="0" dirty="0" smtClean="0"/>
              <a:t>Ru</a:t>
            </a:r>
          </a:p>
          <a:p>
            <a:r>
              <a:rPr lang="en-US" kern="0" dirty="0" smtClean="0"/>
              <a:t>HEXONE</a:t>
            </a:r>
          </a:p>
          <a:p>
            <a:pPr lvl="1"/>
            <a:r>
              <a:rPr lang="en-US" kern="0" dirty="0" err="1" smtClean="0"/>
              <a:t>Methylisobutylketone</a:t>
            </a:r>
            <a:r>
              <a:rPr lang="en-US" kern="0" dirty="0" smtClean="0"/>
              <a:t> solvent</a:t>
            </a:r>
          </a:p>
          <a:p>
            <a:pPr lvl="1"/>
            <a:r>
              <a:rPr lang="en-US" kern="0" dirty="0" smtClean="0"/>
              <a:t>Decontamination factors</a:t>
            </a:r>
          </a:p>
          <a:p>
            <a:pPr lvl="2"/>
            <a:r>
              <a:rPr lang="en-US" kern="0" dirty="0" smtClean="0"/>
              <a:t>1E4 Ru</a:t>
            </a:r>
          </a:p>
          <a:p>
            <a:pPr lvl="2"/>
            <a:r>
              <a:rPr lang="en-US" kern="0" dirty="0" smtClean="0"/>
              <a:t>1E5 for </a:t>
            </a:r>
            <a:r>
              <a:rPr lang="en-US" kern="0" dirty="0" err="1" smtClean="0"/>
              <a:t>Zr</a:t>
            </a:r>
            <a:r>
              <a:rPr lang="en-US" kern="0" dirty="0" smtClean="0"/>
              <a:t>, </a:t>
            </a:r>
            <a:r>
              <a:rPr lang="en-US" kern="0" dirty="0" err="1" smtClean="0"/>
              <a:t>Nb</a:t>
            </a:r>
            <a:r>
              <a:rPr lang="en-US" kern="0" dirty="0" smtClean="0"/>
              <a:t>, and Ce</a:t>
            </a:r>
          </a:p>
          <a:p>
            <a:pPr lvl="3"/>
            <a:r>
              <a:rPr lang="en-US" kern="0" dirty="0" smtClean="0"/>
              <a:t>1 g Pu has 1000 </a:t>
            </a:r>
            <a:r>
              <a:rPr lang="en-US" kern="0" dirty="0" err="1" smtClean="0"/>
              <a:t>dpm</a:t>
            </a:r>
            <a:r>
              <a:rPr lang="en-US" kern="0" dirty="0" smtClean="0"/>
              <a:t> </a:t>
            </a:r>
            <a:r>
              <a:rPr lang="en-US" kern="0" baseline="30000" dirty="0" smtClean="0"/>
              <a:t>93</a:t>
            </a:r>
            <a:r>
              <a:rPr lang="en-US" kern="0" dirty="0" smtClean="0"/>
              <a:t>Zr</a:t>
            </a:r>
            <a:endParaRPr lang="en-US" kern="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762000" y="1600200"/>
            <a:ext cx="457200" cy="9226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63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00" x="6540500" y="1587500"/>
          <p14:tracePt t="6701" x="6527800" y="1581150"/>
          <p14:tracePt t="6723" x="6515100" y="1568450"/>
          <p14:tracePt t="6731" x="6508750" y="1562100"/>
          <p14:tracePt t="6739" x="6470650" y="1536700"/>
          <p14:tracePt t="6752" x="6432550" y="1511300"/>
          <p14:tracePt t="6771" x="6400800" y="1492250"/>
          <p14:tracePt t="6787" x="6362700" y="1466850"/>
          <p14:tracePt t="6804" x="6337300" y="1435100"/>
          <p14:tracePt t="6819" x="6305550" y="1403350"/>
          <p14:tracePt t="6843" x="6286500" y="1384300"/>
          <p14:tracePt t="6859" x="6267450" y="1358900"/>
          <p14:tracePt t="6875" x="6235700" y="1314450"/>
          <p14:tracePt t="6891" x="6203950" y="1282700"/>
          <p14:tracePt t="6907" x="6178550" y="1257300"/>
          <p14:tracePt t="6924" x="6153150" y="1225550"/>
          <p14:tracePt t="6939" x="6140450" y="1206500"/>
          <p14:tracePt t="6963" x="6134100" y="1200150"/>
          <p14:tracePt t="6971" x="6121400" y="1181100"/>
          <p14:tracePt t="7002" x="6115050" y="1168400"/>
          <p14:tracePt t="7003" x="6076950" y="1130300"/>
          <p14:tracePt t="7003" x="6064250" y="1117600"/>
          <p14:tracePt t="7020" x="6051550" y="1098550"/>
          <p14:tracePt t="7036" x="6026150" y="1085850"/>
          <p14:tracePt t="7059" x="5994400" y="1066800"/>
          <p14:tracePt t="7069" x="5956300" y="1060450"/>
          <p14:tracePt t="7086" x="5918200" y="1041400"/>
          <p14:tracePt t="7102" x="5873750" y="1028700"/>
          <p14:tracePt t="7119" x="5816600" y="1022350"/>
          <p14:tracePt t="7136" x="5727700" y="1003300"/>
          <p14:tracePt t="7152" x="5626100" y="990600"/>
          <p14:tracePt t="7169" x="5537200" y="971550"/>
          <p14:tracePt t="7186" x="5461000" y="965200"/>
          <p14:tracePt t="7202" x="5302250" y="952500"/>
          <p14:tracePt t="7219" x="5181600" y="952500"/>
          <p14:tracePt t="7236" x="5086350" y="952500"/>
          <p14:tracePt t="7253" x="5010150" y="952500"/>
          <p14:tracePt t="7270" x="4959350" y="952500"/>
          <p14:tracePt t="7286" x="4902200" y="952500"/>
          <p14:tracePt t="7303" x="4870450" y="952500"/>
          <p14:tracePt t="7319" x="4838700" y="946150"/>
          <p14:tracePt t="7336" x="4819650" y="946150"/>
          <p14:tracePt t="7353" x="4806950" y="946150"/>
          <p14:tracePt t="7370" x="4781550" y="946150"/>
          <p14:tracePt t="7386" x="4743450" y="946150"/>
          <p14:tracePt t="7403" x="4699000" y="946150"/>
          <p14:tracePt t="7420" x="4648200" y="946150"/>
          <p14:tracePt t="7436" x="4616450" y="952500"/>
          <p14:tracePt t="7453" x="4591050" y="971550"/>
          <p14:tracePt t="7470" x="4552950" y="984250"/>
          <p14:tracePt t="7486" x="4514850" y="1009650"/>
          <p14:tracePt t="7503" x="4483100" y="1047750"/>
          <p14:tracePt t="7520" x="4470400" y="1092200"/>
          <p14:tracePt t="7537" x="4451350" y="1136650"/>
          <p14:tracePt t="7554" x="4451350" y="1193800"/>
          <p14:tracePt t="7570" x="4438650" y="1276350"/>
          <p14:tracePt t="7587" x="4438650" y="1422400"/>
          <p14:tracePt t="7603" x="4438650" y="1530350"/>
          <p14:tracePt t="7620" x="4438650" y="1606550"/>
          <p14:tracePt t="7637" x="4438650" y="1689100"/>
          <p14:tracePt t="7653" x="4432300" y="1771650"/>
          <p14:tracePt t="7670" x="4432300" y="1854200"/>
          <p14:tracePt t="7686" x="4432300" y="1930400"/>
          <p14:tracePt t="7703" x="4457700" y="2057400"/>
          <p14:tracePt t="7720" x="4483100" y="2146300"/>
          <p14:tracePt t="7737" x="4495800" y="2216150"/>
          <p14:tracePt t="7753" x="4514850" y="2286000"/>
          <p14:tracePt t="7770" x="4546600" y="2349500"/>
          <p14:tracePt t="7787" x="4622800" y="2470150"/>
          <p14:tracePt t="7803" x="4654550" y="2552700"/>
          <p14:tracePt t="7820" x="4686300" y="2603500"/>
          <p14:tracePt t="7837" x="4705350" y="2660650"/>
          <p14:tracePt t="7854" x="4724400" y="2692400"/>
          <p14:tracePt t="7870" x="4749800" y="2749550"/>
          <p14:tracePt t="7887" x="4775200" y="2781300"/>
          <p14:tracePt t="7904" x="4787900" y="2819400"/>
          <p14:tracePt t="7920" x="4826000" y="2851150"/>
          <p14:tracePt t="7937" x="4845050" y="2882900"/>
          <p14:tracePt t="7954" x="4864100" y="2895600"/>
          <p14:tracePt t="7970" x="4902200" y="2927350"/>
          <p14:tracePt t="7987" x="4914900" y="2946400"/>
          <p14:tracePt t="8004" x="4946650" y="2959100"/>
          <p14:tracePt t="8021" x="5016500" y="2978150"/>
          <p14:tracePt t="8037" x="5092700" y="2984500"/>
          <p14:tracePt t="8054" x="5194300" y="2990850"/>
          <p14:tracePt t="8071" x="5302250" y="3009900"/>
          <p14:tracePt t="8087" x="5416550" y="3028950"/>
          <p14:tracePt t="8104" x="5518150" y="3048000"/>
          <p14:tracePt t="8121" x="5619750" y="3048000"/>
          <p14:tracePt t="8137" x="5727700" y="3048000"/>
          <p14:tracePt t="8155" x="5772150" y="3048000"/>
          <p14:tracePt t="8171" x="5886450" y="3060700"/>
          <p14:tracePt t="8187" x="6000750" y="3067050"/>
          <p14:tracePt t="8204" x="6121400" y="3079750"/>
          <p14:tracePt t="8221" x="6216650" y="3086100"/>
          <p14:tracePt t="8238" x="6337300" y="3086100"/>
          <p14:tracePt t="8254" x="6451600" y="3092450"/>
          <p14:tracePt t="8271" x="6572250" y="3098800"/>
          <p14:tracePt t="8287" x="6692900" y="3098800"/>
          <p14:tracePt t="8304" x="6845300" y="3098800"/>
          <p14:tracePt t="8321" x="6965950" y="3098800"/>
          <p14:tracePt t="8338" x="7086600" y="3098800"/>
          <p14:tracePt t="8354" x="7213600" y="3067050"/>
          <p14:tracePt t="8371" x="7258050" y="3060700"/>
          <p14:tracePt t="8388" x="7404100" y="3048000"/>
          <p14:tracePt t="8404" x="7499350" y="2997200"/>
          <p14:tracePt t="8421" x="7594600" y="2959100"/>
          <p14:tracePt t="8438" x="7708900" y="2889250"/>
          <p14:tracePt t="8455" x="7804150" y="2857500"/>
          <p14:tracePt t="8471" x="7931150" y="2819400"/>
          <p14:tracePt t="8488" x="8058150" y="2743200"/>
          <p14:tracePt t="8504" x="8178800" y="2673350"/>
          <p14:tracePt t="8521" x="8286750" y="2590800"/>
          <p14:tracePt t="8538" x="8356600" y="2508250"/>
          <p14:tracePt t="8555" x="8432800" y="2413000"/>
          <p14:tracePt t="8571" x="8483600" y="2298700"/>
          <p14:tracePt t="8588" x="8502650" y="2228850"/>
          <p14:tracePt t="8605" x="8528050" y="2152650"/>
          <p14:tracePt t="8622" x="8547100" y="2063750"/>
          <p14:tracePt t="8638" x="8547100" y="1955800"/>
          <p14:tracePt t="8655" x="8566150" y="1860550"/>
          <p14:tracePt t="8671" x="8566150" y="1797050"/>
          <p14:tracePt t="8688" x="8566150" y="1695450"/>
          <p14:tracePt t="8705" x="8566150" y="1619250"/>
          <p14:tracePt t="8722" x="8566150" y="1574800"/>
          <p14:tracePt t="8738" x="8489950" y="1485900"/>
          <p14:tracePt t="8755" x="8375650" y="1409700"/>
          <p14:tracePt t="8772" x="8274050" y="1327150"/>
          <p14:tracePt t="8788" x="8159750" y="1276350"/>
          <p14:tracePt t="8805" x="8045450" y="1219200"/>
          <p14:tracePt t="8822" x="7931150" y="1187450"/>
          <p14:tracePt t="8838" x="7816850" y="1143000"/>
          <p14:tracePt t="8855" x="7715250" y="1130300"/>
          <p14:tracePt t="8872" x="7632700" y="1123950"/>
          <p14:tracePt t="8889" x="7524750" y="1111250"/>
          <p14:tracePt t="8905" x="7404100" y="1104900"/>
          <p14:tracePt t="8922" x="7258050" y="1079500"/>
          <p14:tracePt t="8939" x="7035800" y="1054100"/>
          <p14:tracePt t="8956" x="6934200" y="1035050"/>
          <p14:tracePt t="8972" x="6826250" y="1028700"/>
          <p14:tracePt t="8989" x="6737350" y="1028700"/>
          <p14:tracePt t="9005" x="6680200" y="1028700"/>
          <p14:tracePt t="9022" x="6635750" y="1028700"/>
          <p14:tracePt t="9039" x="6591300" y="1028700"/>
          <p14:tracePt t="9056" x="6502400" y="1028700"/>
          <p14:tracePt t="9072" x="6457950" y="1028700"/>
          <p14:tracePt t="9089" x="6375400" y="1028700"/>
          <p14:tracePt t="9105" x="6261100" y="1028700"/>
          <p14:tracePt t="9122" x="6064250" y="1066800"/>
          <p14:tracePt t="9139" x="5937250" y="1104900"/>
          <p14:tracePt t="9155" x="5822950" y="1155700"/>
          <p14:tracePt t="9172" x="5708650" y="1187450"/>
          <p14:tracePt t="9189" x="5638800" y="1231900"/>
          <p14:tracePt t="9206" x="5600700" y="1250950"/>
          <p14:tracePt t="9223" x="5543550" y="1276350"/>
          <p14:tracePt t="9239" x="5524500" y="1289050"/>
          <p14:tracePt t="9299" x="5518150" y="1289050"/>
          <p14:tracePt t="9316" x="5511800" y="1289050"/>
          <p14:tracePt t="9339" x="5505450" y="1289050"/>
          <p14:tracePt t="9364" x="5505450" y="1282700"/>
          <p14:tracePt t="9371" x="5499100" y="1276350"/>
          <p14:tracePt t="9381" x="5499100" y="1263650"/>
          <p14:tracePt t="9387" x="5499100" y="1257300"/>
          <p14:tracePt t="9395" x="5499100" y="1231900"/>
          <p14:tracePt t="9412" x="5499100" y="1219200"/>
          <p14:tracePt t="9428" x="5499100" y="1206500"/>
          <p14:tracePt t="9442" x="5499100" y="1174750"/>
          <p14:tracePt t="9456" x="5499100" y="1162050"/>
          <p14:tracePt t="9473" x="5499100" y="1130300"/>
          <p14:tracePt t="9489" x="5492750" y="1111250"/>
          <p14:tracePt t="9506" x="5486400" y="1092200"/>
          <p14:tracePt t="9523" x="5486400" y="1079500"/>
          <p14:tracePt t="9540" x="5473700" y="1060450"/>
          <p14:tracePt t="9556" x="5454650" y="1041400"/>
          <p14:tracePt t="9574" x="5403850" y="1028700"/>
          <p14:tracePt t="9590" x="5321300" y="1016000"/>
          <p14:tracePt t="9607" x="5219700" y="990600"/>
          <p14:tracePt t="9623" x="5086350" y="971550"/>
          <p14:tracePt t="9640" x="4978400" y="965200"/>
          <p14:tracePt t="9656" x="4876800" y="965200"/>
          <p14:tracePt t="9673" x="4781550" y="965200"/>
          <p14:tracePt t="9690" x="4692650" y="965200"/>
          <p14:tracePt t="9707" x="4572000" y="965200"/>
          <p14:tracePt t="9723" x="4432300" y="990600"/>
          <p14:tracePt t="9740" x="4324350" y="1041400"/>
          <p14:tracePt t="9757" x="4210050" y="1117600"/>
          <p14:tracePt t="9773" x="4127500" y="1187450"/>
          <p14:tracePt t="9790" x="4038600" y="1289050"/>
          <p14:tracePt t="9807" x="4006850" y="1352550"/>
          <p14:tracePt t="9823" x="4006850" y="1403350"/>
          <p14:tracePt t="9840" x="4006850" y="1460500"/>
          <p14:tracePt t="9857" x="4013200" y="1498600"/>
          <p14:tracePt t="9874" x="4083050" y="1568450"/>
          <p14:tracePt t="9890" x="4121150" y="1606550"/>
          <p14:tracePt t="9907" x="4254500" y="1695450"/>
          <p14:tracePt t="9924" x="4400550" y="1733550"/>
          <p14:tracePt t="9941" x="4565650" y="1746250"/>
          <p14:tracePt t="9957" x="4724400" y="1746250"/>
          <p14:tracePt t="9974" x="4826000" y="1746250"/>
          <p14:tracePt t="9990" x="4914900" y="1708150"/>
          <p14:tracePt t="10007" x="4946650" y="1682750"/>
          <p14:tracePt t="10024" x="4972050" y="1657350"/>
          <p14:tracePt t="10040" x="4997450" y="1625600"/>
          <p14:tracePt t="10057" x="5003800" y="1619250"/>
          <p14:tracePt t="10074" x="5016500" y="1600200"/>
          <p14:tracePt t="10091" x="5022850" y="1593850"/>
          <p14:tracePt t="10107" x="5022850" y="1581150"/>
          <p14:tracePt t="10124" x="5022850" y="1568450"/>
          <p14:tracePt t="10141" x="5029200" y="1562100"/>
          <p14:tracePt t="10339" x="5041900" y="1555750"/>
          <p14:tracePt t="10340" x="5048250" y="1555750"/>
          <p14:tracePt t="10350" x="5080000" y="1555750"/>
          <p14:tracePt t="10364" x="5118100" y="1568450"/>
          <p14:tracePt t="10380" x="5168900" y="1587500"/>
          <p14:tracePt t="10395" x="5276850" y="1625600"/>
          <p14:tracePt t="10412" x="5365750" y="1625600"/>
          <p14:tracePt t="10428" x="5372100" y="1631950"/>
          <p14:tracePt t="10628" x="5372100" y="1638300"/>
          <p14:tracePt t="10828" x="5378450" y="1638300"/>
          <p14:tracePt t="10836" x="5403850" y="1638300"/>
          <p14:tracePt t="10844" x="5435600" y="1638300"/>
          <p14:tracePt t="10851" x="5486400" y="1638300"/>
          <p14:tracePt t="10860" x="5638800" y="1638300"/>
          <p14:tracePt t="10876" x="5816600" y="1638300"/>
          <p14:tracePt t="10900" x="5911850" y="1638300"/>
          <p14:tracePt t="10915" x="5981700" y="1638300"/>
          <p14:tracePt t="10929" x="6019800" y="1631950"/>
          <p14:tracePt t="11228" x="6013450" y="1631950"/>
          <p14:tracePt t="11244" x="6007100" y="1631950"/>
          <p14:tracePt t="11268" x="6000750" y="1631950"/>
          <p14:tracePt t="11276" x="5981700" y="1631950"/>
          <p14:tracePt t="11292" x="5956300" y="1631950"/>
          <p14:tracePt t="11323" x="5949950" y="1631950"/>
          <p14:tracePt t="11540" x="5956300" y="1631950"/>
          <p14:tracePt t="11551" x="5981700" y="1631950"/>
          <p14:tracePt t="11556" x="6038850" y="1644650"/>
          <p14:tracePt t="11564" x="6305550" y="1695450"/>
          <p14:tracePt t="11580" x="6572250" y="1701800"/>
          <p14:tracePt t="11593" x="6781800" y="1701800"/>
          <p14:tracePt t="11612" x="6889750" y="1701800"/>
          <p14:tracePt t="11627" x="6915150" y="1701800"/>
          <p14:tracePt t="11917" x="6915150" y="1708150"/>
          <p14:tracePt t="11941" x="6915150" y="1714500"/>
          <p14:tracePt t="11965" x="6908800" y="1714500"/>
          <p14:tracePt t="11981" x="6902450" y="1714500"/>
          <p14:tracePt t="11997" x="6889750" y="1714500"/>
          <p14:tracePt t="12005" x="6851650" y="1714500"/>
          <p14:tracePt t="12013" x="6756400" y="1701800"/>
          <p14:tracePt t="12028" x="6654800" y="1682750"/>
          <p14:tracePt t="12045" x="6578600" y="1663700"/>
          <p14:tracePt t="12062" x="6546850" y="1657350"/>
          <p14:tracePt t="12078" x="6534150" y="1651000"/>
          <p14:tracePt t="12095" x="6521450" y="1644650"/>
          <p14:tracePt t="12141" x="6515100" y="1644650"/>
          <p14:tracePt t="12149" x="6508750" y="1644650"/>
          <p14:tracePt t="12157" x="6496050" y="1638300"/>
          <p14:tracePt t="12165" x="6464300" y="1625600"/>
          <p14:tracePt t="12181" x="6432550" y="1606550"/>
          <p14:tracePt t="12197" x="6419850" y="1606550"/>
          <p14:tracePt t="12217" x="6413500" y="1606550"/>
          <p14:tracePt t="12228" x="6407150" y="1606550"/>
          <p14:tracePt t="12469" x="6407150" y="1600200"/>
          <p14:tracePt t="12488" x="6426200" y="1600200"/>
          <p14:tracePt t="12493" x="6457950" y="1600200"/>
          <p14:tracePt t="12501" x="6597650" y="1619250"/>
          <p14:tracePt t="12515" x="6756400" y="1638300"/>
          <p14:tracePt t="12529" x="6877050" y="1644650"/>
          <p14:tracePt t="12546" x="6908800" y="1657350"/>
          <p14:tracePt t="14246" x="6915150" y="1657350"/>
          <p14:tracePt t="14261" x="6921500" y="1657350"/>
          <p14:tracePt t="14269" x="6934200" y="1657350"/>
          <p14:tracePt t="14285" x="6940550" y="1651000"/>
          <p14:tracePt t="14293" x="6953250" y="1651000"/>
          <p14:tracePt t="14299" x="7016750" y="1651000"/>
          <p14:tracePt t="14315" x="7181850" y="1651000"/>
          <p14:tracePt t="14332" x="7429500" y="1619250"/>
          <p14:tracePt t="14349" x="7575550" y="1593850"/>
          <p14:tracePt t="14365" x="7689850" y="1562100"/>
          <p14:tracePt t="14382" x="7785100" y="1517650"/>
          <p14:tracePt t="14399" x="7912100" y="1485900"/>
          <p14:tracePt t="14415" x="8001000" y="1460500"/>
          <p14:tracePt t="14432" x="8108950" y="1428750"/>
          <p14:tracePt t="14449" x="8185150" y="1384300"/>
          <p14:tracePt t="14465" x="8210550" y="1365250"/>
          <p14:tracePt t="14482" x="8216900" y="1358900"/>
          <p14:tracePt t="14499" x="8216900" y="1327150"/>
          <p14:tracePt t="14515" x="8216900" y="1289050"/>
          <p14:tracePt t="14532" x="8216900" y="1270000"/>
          <p14:tracePt t="14549" x="8178800" y="1225550"/>
          <p14:tracePt t="14566" x="8108950" y="1174750"/>
          <p14:tracePt t="14582" x="7937500" y="1111250"/>
          <p14:tracePt t="14599" x="7689850" y="1009650"/>
          <p14:tracePt t="14616" x="7429500" y="927100"/>
          <p14:tracePt t="14632" x="7239000" y="863600"/>
          <p14:tracePt t="14649" x="7029450" y="812800"/>
          <p14:tracePt t="14666" x="6845300" y="787400"/>
          <p14:tracePt t="14682" x="6680200" y="774700"/>
          <p14:tracePt t="14699" x="6540500" y="768350"/>
          <p14:tracePt t="14716" x="6330950" y="762000"/>
          <p14:tracePt t="14733" x="6172200" y="762000"/>
          <p14:tracePt t="14749" x="6007100" y="762000"/>
          <p14:tracePt t="14766" x="5848350" y="762000"/>
          <p14:tracePt t="14782" x="5702300" y="762000"/>
          <p14:tracePt t="14799" x="5537200" y="781050"/>
          <p14:tracePt t="14816" x="5391150" y="825500"/>
          <p14:tracePt t="14832" x="5257800" y="882650"/>
          <p14:tracePt t="14849" x="5105400" y="958850"/>
          <p14:tracePt t="14866" x="5010150" y="1047750"/>
          <p14:tracePt t="14883" x="4927600" y="1123950"/>
          <p14:tracePt t="14900" x="4895850" y="1231900"/>
          <p14:tracePt t="14916" x="4864100" y="1358900"/>
          <p14:tracePt t="14933" x="4864100" y="1422400"/>
          <p14:tracePt t="14949" x="4857750" y="1485900"/>
          <p14:tracePt t="14966" x="4857750" y="1549400"/>
          <p14:tracePt t="14983" x="4857750" y="1600200"/>
          <p14:tracePt t="15000" x="4864100" y="1657350"/>
          <p14:tracePt t="15016" x="4883150" y="1689100"/>
          <p14:tracePt t="15033" x="4933950" y="1746250"/>
          <p14:tracePt t="15050" x="4991100" y="1771650"/>
          <p14:tracePt t="15066" x="5073650" y="1809750"/>
          <p14:tracePt t="15083" x="5194300" y="1816100"/>
          <p14:tracePt t="15100" x="5391150" y="1835150"/>
          <p14:tracePt t="15117" x="5543550" y="1835150"/>
          <p14:tracePt t="15133" x="5695950" y="1841500"/>
          <p14:tracePt t="15150" x="5924550" y="1841500"/>
          <p14:tracePt t="15167" x="6127750" y="1841500"/>
          <p14:tracePt t="15183" x="6343650" y="1841500"/>
          <p14:tracePt t="15200" x="6477000" y="1803400"/>
          <p14:tracePt t="15216" x="6559550" y="1784350"/>
          <p14:tracePt t="15233" x="6604000" y="1765300"/>
          <p14:tracePt t="15250" x="6610350" y="1758950"/>
          <p14:tracePt t="15549" x="6584950" y="1771650"/>
          <p14:tracePt t="15560" x="6565900" y="1778000"/>
          <p14:tracePt t="15564" x="6546850" y="1797050"/>
          <p14:tracePt t="15573" x="6483350" y="1847850"/>
          <p14:tracePt t="15587" x="6413500" y="1892300"/>
          <p14:tracePt t="15601" x="6330950" y="1930400"/>
          <p14:tracePt t="15617" x="6216650" y="1981200"/>
          <p14:tracePt t="15634" x="6083300" y="2019300"/>
          <p14:tracePt t="15651" x="5937250" y="2025650"/>
          <p14:tracePt t="15668" x="5803900" y="2032000"/>
          <p14:tracePt t="15684" x="5505450" y="2032000"/>
          <p14:tracePt t="15701" x="5314950" y="2032000"/>
          <p14:tracePt t="15717" x="5168900" y="2025650"/>
          <p14:tracePt t="15734" x="5124450" y="2019300"/>
          <p14:tracePt t="15751" x="5105400" y="2012950"/>
          <p14:tracePt t="15933" x="5099050" y="2006600"/>
          <p14:tracePt t="16005" x="5105400" y="2006600"/>
          <p14:tracePt t="16013" x="5118100" y="1993900"/>
          <p14:tracePt t="16028" x="5130800" y="1993900"/>
          <p14:tracePt t="16229" x="5143500" y="1987550"/>
          <p14:tracePt t="16237" x="5143500" y="1981200"/>
          <p14:tracePt t="16245" x="5149850" y="1968500"/>
          <p14:tracePt t="16253" x="5162550" y="1949450"/>
          <p14:tracePt t="16270" x="5187950" y="1898650"/>
          <p14:tracePt t="16285" x="5207000" y="1860550"/>
          <p14:tracePt t="16302" x="5238750" y="1828800"/>
          <p14:tracePt t="16318" x="5257800" y="1790700"/>
          <p14:tracePt t="16335" x="5270500" y="1771650"/>
          <p14:tracePt t="16373" x="5270500" y="1765300"/>
          <p14:tracePt t="16580" x="5270500" y="1758950"/>
          <p14:tracePt t="16828" x="5270500" y="1765300"/>
          <p14:tracePt t="16845" x="5270500" y="1797050"/>
          <p14:tracePt t="16853" x="5270500" y="1822450"/>
          <p14:tracePt t="16862" x="5276850" y="1860550"/>
          <p14:tracePt t="16870" x="5302250" y="1911350"/>
          <p14:tracePt t="16886" x="5314950" y="1930400"/>
          <p14:tracePt t="16903" x="5327650" y="1949450"/>
          <p14:tracePt t="16920" x="5334000" y="1955800"/>
          <p14:tracePt t="16936" x="5340350" y="1955800"/>
          <p14:tracePt t="16953" x="5346700" y="1962150"/>
          <p14:tracePt t="17061" x="5353050" y="1962150"/>
          <p14:tracePt t="17072" x="5365750" y="1962150"/>
          <p14:tracePt t="17079" x="5397500" y="1962150"/>
          <p14:tracePt t="17086" x="5486400" y="1962150"/>
          <p14:tracePt t="17103" x="5657850" y="1962150"/>
          <p14:tracePt t="17120" x="5816600" y="1962150"/>
          <p14:tracePt t="17136" x="5930900" y="1962150"/>
          <p14:tracePt t="17153" x="5962650" y="1962150"/>
          <p14:tracePt t="17170" x="5969000" y="1962150"/>
          <p14:tracePt t="17525" x="5975350" y="1962150"/>
          <p14:tracePt t="17533" x="6000750" y="1962150"/>
          <p14:tracePt t="17542" x="6045200" y="1962150"/>
          <p14:tracePt t="17549" x="6089650" y="1962150"/>
          <p14:tracePt t="17558" x="6210300" y="1962150"/>
          <p14:tracePt t="17571" x="6330950" y="1962150"/>
          <p14:tracePt t="17589" x="6489700" y="1962150"/>
          <p14:tracePt t="17604" x="6667500" y="1962150"/>
          <p14:tracePt t="17620" x="6851650" y="1962150"/>
          <p14:tracePt t="17638" x="6902450" y="1962150"/>
          <p14:tracePt t="17654" x="6934200" y="1962150"/>
          <p14:tracePt t="17671" x="6953250" y="1962150"/>
          <p14:tracePt t="17687" x="6959600" y="1962150"/>
          <p14:tracePt t="17838" x="6972300" y="1962150"/>
          <p14:tracePt t="17854" x="6978650" y="1955800"/>
          <p14:tracePt t="17869" x="6991350" y="1943100"/>
          <p14:tracePt t="17885" x="6997700" y="1936750"/>
          <p14:tracePt t="17893" x="6997700" y="1930400"/>
          <p14:tracePt t="17901" x="6997700" y="1924050"/>
          <p14:tracePt t="17924" x="6997700" y="1911350"/>
          <p14:tracePt t="17933" x="7004050" y="1905000"/>
          <p14:tracePt t="17989" x="7010400" y="1898650"/>
          <p14:tracePt t="18013" x="7010400" y="1892300"/>
          <p14:tracePt t="18021" x="7023100" y="1879600"/>
          <p14:tracePt t="18030" x="7029450" y="1873250"/>
          <p14:tracePt t="18045" x="7073900" y="1866900"/>
          <p14:tracePt t="18060" x="7162800" y="1854200"/>
          <p14:tracePt t="18071" x="7327900" y="1822450"/>
          <p14:tracePt t="18088" x="7556500" y="1822450"/>
          <p14:tracePt t="18105" x="7791450" y="1822450"/>
          <p14:tracePt t="18121" x="7994650" y="1816100"/>
          <p14:tracePt t="18138" x="8121650" y="1790700"/>
          <p14:tracePt t="18155" x="8172450" y="1778000"/>
          <p14:tracePt t="18172" x="8185150" y="1771650"/>
          <p14:tracePt t="18189" x="8197850" y="1765300"/>
          <p14:tracePt t="18205" x="8210550" y="1758950"/>
          <p14:tracePt t="18222" x="8223250" y="1752600"/>
          <p14:tracePt t="18238" x="8229600" y="1739900"/>
          <p14:tracePt t="18255" x="8242300" y="1727200"/>
          <p14:tracePt t="18272" x="8242300" y="1701800"/>
          <p14:tracePt t="18288" x="8242300" y="1682750"/>
          <p14:tracePt t="18305" x="8242300" y="1670050"/>
          <p14:tracePt t="18322" x="8242300" y="1651000"/>
          <p14:tracePt t="18338" x="8242300" y="1631950"/>
          <p14:tracePt t="18355" x="8242300" y="1606550"/>
          <p14:tracePt t="18372" x="8229600" y="1587500"/>
          <p14:tracePt t="18389" x="8210550" y="1568450"/>
          <p14:tracePt t="18405" x="8197850" y="1543050"/>
          <p14:tracePt t="18422" x="8172450" y="1517650"/>
          <p14:tracePt t="18439" x="8159750" y="1498600"/>
          <p14:tracePt t="18455" x="8140700" y="1485900"/>
          <p14:tracePt t="18472" x="8115300" y="1479550"/>
          <p14:tracePt t="18489" x="8070850" y="1466850"/>
          <p14:tracePt t="18505" x="7988300" y="1447800"/>
          <p14:tracePt t="18522" x="7905750" y="1416050"/>
          <p14:tracePt t="18539" x="7804150" y="1397000"/>
          <p14:tracePt t="18555" x="7677150" y="1371600"/>
          <p14:tracePt t="18572" x="7569200" y="1346200"/>
          <p14:tracePt t="18589" x="7410450" y="1320800"/>
          <p14:tracePt t="18606" x="7308850" y="1295400"/>
          <p14:tracePt t="18622" x="7194550" y="1270000"/>
          <p14:tracePt t="18639" x="7092950" y="1263650"/>
          <p14:tracePt t="18656" x="6953250" y="1257300"/>
          <p14:tracePt t="18672" x="6838950" y="1231900"/>
          <p14:tracePt t="18689" x="6673850" y="1212850"/>
          <p14:tracePt t="18706" x="6553200" y="1206500"/>
          <p14:tracePt t="18722" x="6432550" y="1187450"/>
          <p14:tracePt t="18739" x="6330950" y="1181100"/>
          <p14:tracePt t="18756" x="6216650" y="1168400"/>
          <p14:tracePt t="18773" x="6096000" y="1143000"/>
          <p14:tracePt t="18789" x="5899150" y="1130300"/>
          <p14:tracePt t="18806" x="5797550" y="1123950"/>
          <p14:tracePt t="18822" x="5689600" y="1117600"/>
          <p14:tracePt t="18839" x="5581650" y="1117600"/>
          <p14:tracePt t="18856" x="5480050" y="1117600"/>
          <p14:tracePt t="18873" x="5372100" y="1117600"/>
          <p14:tracePt t="18889" x="5302250" y="1117600"/>
          <p14:tracePt t="18906" x="5251450" y="1117600"/>
          <p14:tracePt t="18922" x="5194300" y="1117600"/>
          <p14:tracePt t="18939" x="5130800" y="1117600"/>
          <p14:tracePt t="18958" x="5105400" y="1117600"/>
          <p14:tracePt t="18973" x="5016500" y="1162050"/>
          <p14:tracePt t="18990" x="4940300" y="1200150"/>
          <p14:tracePt t="19006" x="4902200" y="1225550"/>
          <p14:tracePt t="19023" x="4857750" y="1276350"/>
          <p14:tracePt t="19039" x="4826000" y="1301750"/>
          <p14:tracePt t="19056" x="4806950" y="1333500"/>
          <p14:tracePt t="19073" x="4787900" y="1377950"/>
          <p14:tracePt t="19089" x="4781550" y="1403350"/>
          <p14:tracePt t="19106" x="4768850" y="1441450"/>
          <p14:tracePt t="19123" x="4762500" y="1466850"/>
          <p14:tracePt t="19140" x="4762500" y="1492250"/>
          <p14:tracePt t="19156" x="4762500" y="1511300"/>
          <p14:tracePt t="19173" x="4762500" y="1549400"/>
          <p14:tracePt t="19190" x="4762500" y="1562100"/>
          <p14:tracePt t="19206" x="4762500" y="1587500"/>
          <p14:tracePt t="19224" x="4775200" y="1612900"/>
          <p14:tracePt t="19240" x="4813300" y="1663700"/>
          <p14:tracePt t="19257" x="4857750" y="1714500"/>
          <p14:tracePt t="19273" x="4908550" y="1778000"/>
          <p14:tracePt t="19290" x="4946650" y="1822450"/>
          <p14:tracePt t="19307" x="4997450" y="1892300"/>
          <p14:tracePt t="19323" x="5016500" y="1924050"/>
          <p14:tracePt t="19340" x="5035550" y="1943100"/>
          <p14:tracePt t="19357" x="5067300" y="1974850"/>
          <p14:tracePt t="19374" x="5092700" y="1993900"/>
          <p14:tracePt t="19390" x="5130800" y="1993900"/>
          <p14:tracePt t="19407" x="5187950" y="2000250"/>
          <p14:tracePt t="19423" x="5251450" y="2006600"/>
          <p14:tracePt t="19440" x="5327650" y="2006600"/>
          <p14:tracePt t="19457" x="5416550" y="2006600"/>
          <p14:tracePt t="19473" x="5530850" y="2006600"/>
          <p14:tracePt t="19490" x="5676900" y="2006600"/>
          <p14:tracePt t="19507" x="5822950" y="2006600"/>
          <p14:tracePt t="19524" x="5962650" y="2006600"/>
          <p14:tracePt t="19540" x="6057900" y="2006600"/>
          <p14:tracePt t="19557" x="6223000" y="2006600"/>
          <p14:tracePt t="19574" x="6369050" y="1987550"/>
          <p14:tracePt t="19590" x="6534150" y="1968500"/>
          <p14:tracePt t="19607" x="6654800" y="1955800"/>
          <p14:tracePt t="19624" x="6756400" y="1949450"/>
          <p14:tracePt t="19640" x="6813550" y="1949450"/>
          <p14:tracePt t="19657" x="6889750" y="1936750"/>
          <p14:tracePt t="19674" x="6972300" y="1924050"/>
          <p14:tracePt t="19691" x="7048500" y="1917700"/>
          <p14:tracePt t="19707" x="7143750" y="1892300"/>
          <p14:tracePt t="19724" x="7258050" y="1866900"/>
          <p14:tracePt t="19741" x="7416800" y="1828800"/>
          <p14:tracePt t="19758" x="7537450" y="1809750"/>
          <p14:tracePt t="19774" x="7632700" y="1790700"/>
          <p14:tracePt t="19791" x="7683500" y="1752600"/>
          <p14:tracePt t="19807" x="7740650" y="1708150"/>
          <p14:tracePt t="19824" x="7772400" y="1682750"/>
          <p14:tracePt t="19841" x="7829550" y="1638300"/>
          <p14:tracePt t="19859" x="7867650" y="1600200"/>
          <p14:tracePt t="19874" x="7899400" y="1568450"/>
          <p14:tracePt t="19891" x="7924800" y="1530350"/>
          <p14:tracePt t="19908" x="7937500" y="1492250"/>
          <p14:tracePt t="19924" x="7937500" y="1441450"/>
          <p14:tracePt t="19941" x="7937500" y="1390650"/>
          <p14:tracePt t="19958" x="7937500" y="1339850"/>
          <p14:tracePt t="19974" x="7937500" y="1270000"/>
          <p14:tracePt t="19991" x="7912100" y="1206500"/>
          <p14:tracePt t="20008" x="7848600" y="1111250"/>
          <p14:tracePt t="20024" x="7791450" y="1022350"/>
          <p14:tracePt t="20041" x="7734300" y="971550"/>
          <p14:tracePt t="20058" x="7664450" y="908050"/>
          <p14:tracePt t="20074" x="7607300" y="857250"/>
          <p14:tracePt t="20091" x="7562850" y="812800"/>
          <p14:tracePt t="20108" x="7493000" y="762000"/>
          <p14:tracePt t="20125" x="7334250" y="717550"/>
          <p14:tracePt t="20141" x="7207250" y="679450"/>
          <p14:tracePt t="20158" x="7054850" y="654050"/>
          <p14:tracePt t="20175" x="6877050" y="628650"/>
          <p14:tracePt t="20191" x="6654800" y="609600"/>
          <p14:tracePt t="20208" x="6470650" y="603250"/>
          <p14:tracePt t="20225" x="6286500" y="603250"/>
          <p14:tracePt t="20241" x="6178550" y="603250"/>
          <p14:tracePt t="20258" x="6076950" y="603250"/>
          <p14:tracePt t="20275" x="6007100" y="603250"/>
          <p14:tracePt t="20292" x="5962650" y="603250"/>
          <p14:tracePt t="20308" x="5918200" y="603250"/>
          <p14:tracePt t="20325" x="5867400" y="622300"/>
          <p14:tracePt t="20342" x="5835650" y="628650"/>
          <p14:tracePt t="20358" x="5822950" y="635000"/>
          <p14:tracePt t="20397" x="5810250" y="641350"/>
          <p14:tracePt t="20405" x="5803900" y="647700"/>
          <p14:tracePt t="20413" x="5791200" y="660400"/>
          <p14:tracePt t="20429" x="5778500" y="679450"/>
          <p14:tracePt t="20429" x="0" y="0"/>
        </p14:tracePtLst>
        <p14:tracePtLst>
          <p14:tracePt t="21112" x="4991100" y="1803400"/>
          <p14:tracePt t="21125" x="4997450" y="1809750"/>
          <p14:tracePt t="21158" x="5003800" y="1809750"/>
          <p14:tracePt t="21174" x="5016500" y="1809750"/>
          <p14:tracePt t="21189" x="5022850" y="1816100"/>
          <p14:tracePt t="21197" x="5022850" y="1822450"/>
          <p14:tracePt t="21213" x="5022850" y="1828800"/>
          <p14:tracePt t="21221" x="5022850" y="1841500"/>
          <p14:tracePt t="21229" x="5010150" y="1879600"/>
          <p14:tracePt t="21246" x="4991100" y="1936750"/>
          <p14:tracePt t="21260" x="4984750" y="1981200"/>
          <p14:tracePt t="21277" x="4972050" y="2095500"/>
          <p14:tracePt t="21301" x="4972050" y="2159000"/>
          <p14:tracePt t="21317" x="4965700" y="2197100"/>
          <p14:tracePt t="21333" x="4965700" y="2235200"/>
          <p14:tracePt t="21349" x="4965700" y="2260600"/>
          <p14:tracePt t="21365" x="4965700" y="2279650"/>
          <p14:tracePt t="21381" x="4972050" y="2298700"/>
          <p14:tracePt t="21397" x="4991100" y="2336800"/>
          <p14:tracePt t="21413" x="5003800" y="2355850"/>
          <p14:tracePt t="21437" x="5016500" y="2368550"/>
          <p14:tracePt t="21445" x="5035550" y="2374900"/>
          <p14:tracePt t="21461" x="5124450" y="2387600"/>
          <p14:tracePt t="21461" x="5168900" y="2400300"/>
          <p14:tracePt t="21477" x="5308600" y="2400300"/>
          <p14:tracePt t="21510" x="5480050" y="2400300"/>
          <p14:tracePt t="21517" x="5664200" y="2400300"/>
          <p14:tracePt t="21534" x="5797550" y="2400300"/>
          <p14:tracePt t="21549" x="5937250" y="2413000"/>
          <p14:tracePt t="21560" x="6064250" y="2432050"/>
          <p14:tracePt t="21577" x="6191250" y="2432050"/>
          <p14:tracePt t="21594" x="6330950" y="2432050"/>
          <p14:tracePt t="21610" x="6464300" y="2432050"/>
          <p14:tracePt t="21627" x="6616700" y="2432050"/>
          <p14:tracePt t="21644" x="6775450" y="2432050"/>
          <p14:tracePt t="21660" x="6997700" y="2432050"/>
          <p14:tracePt t="21677" x="7137400" y="2432050"/>
          <p14:tracePt t="21694" x="7232650" y="2432050"/>
          <p14:tracePt t="21711" x="7321550" y="2432050"/>
          <p14:tracePt t="21727" x="7391400" y="2432050"/>
          <p14:tracePt t="21744" x="7480300" y="2413000"/>
          <p14:tracePt t="21760" x="7569200" y="2413000"/>
          <p14:tracePt t="21777" x="7683500" y="2393950"/>
          <p14:tracePt t="21794" x="7772400" y="2374900"/>
          <p14:tracePt t="21811" x="7867650" y="2362200"/>
          <p14:tracePt t="21827" x="7943850" y="2343150"/>
          <p14:tracePt t="21844" x="8013700" y="2343150"/>
          <p14:tracePt t="21861" x="8096250" y="2330450"/>
          <p14:tracePt t="21878" x="8147050" y="2305050"/>
          <p14:tracePt t="21894" x="8191500" y="2286000"/>
          <p14:tracePt t="21911" x="8223250" y="2266950"/>
          <p14:tracePt t="21928" x="8261350" y="2254250"/>
          <p14:tracePt t="21944" x="8293100" y="2247900"/>
          <p14:tracePt t="21961" x="8337550" y="2228850"/>
          <p14:tracePt t="21978" x="8382000" y="2209800"/>
          <p14:tracePt t="21994" x="8451850" y="2190750"/>
          <p14:tracePt t="22011" x="8509000" y="2171700"/>
          <p14:tracePt t="22028" x="8572500" y="2139950"/>
          <p14:tracePt t="22044" x="8610600" y="2114550"/>
          <p14:tracePt t="22061" x="8642350" y="2089150"/>
          <p14:tracePt t="22078" x="8667750" y="2070100"/>
          <p14:tracePt t="22094" x="8693150" y="2051050"/>
          <p14:tracePt t="22111" x="8705850" y="2025650"/>
          <p14:tracePt t="22129" x="8724900" y="1987550"/>
          <p14:tracePt t="22144" x="8731250" y="1968500"/>
          <p14:tracePt t="22161" x="8731250" y="1955800"/>
          <p14:tracePt t="22178" x="8731250" y="1949450"/>
          <p14:tracePt t="22194" x="8731250" y="1930400"/>
          <p14:tracePt t="22211" x="8731250" y="1905000"/>
          <p14:tracePt t="22228" x="8705850" y="1873250"/>
          <p14:tracePt t="22245" x="8655050" y="1822450"/>
          <p14:tracePt t="22261" x="8623300" y="1797050"/>
          <p14:tracePt t="22278" x="8585200" y="1771650"/>
          <p14:tracePt t="22295" x="8553450" y="1752600"/>
          <p14:tracePt t="22311" x="8509000" y="1733550"/>
          <p14:tracePt t="22328" x="8451850" y="1701800"/>
          <p14:tracePt t="22345" x="8413750" y="1682750"/>
          <p14:tracePt t="22362" x="8343900" y="1644650"/>
          <p14:tracePt t="22378" x="8261350" y="1612900"/>
          <p14:tracePt t="22395" x="8172450" y="1600200"/>
          <p14:tracePt t="22412" x="8083550" y="1549400"/>
          <p14:tracePt t="22428" x="7937500" y="1524000"/>
          <p14:tracePt t="22445" x="7854950" y="1492250"/>
          <p14:tracePt t="22462" x="7785100" y="1473200"/>
          <p14:tracePt t="22478" x="7702550" y="1447800"/>
          <p14:tracePt t="22495" x="7639050" y="1435100"/>
          <p14:tracePt t="22512" x="7569200" y="1416050"/>
          <p14:tracePt t="22529" x="7467600" y="1397000"/>
          <p14:tracePt t="22545" x="7366000" y="1377950"/>
          <p14:tracePt t="22562" x="7283450" y="1371600"/>
          <p14:tracePt t="22579" x="7213600" y="1358900"/>
          <p14:tracePt t="22595" x="7175500" y="1346200"/>
          <p14:tracePt t="22612" x="7150100" y="1327150"/>
          <p14:tracePt t="22629" x="7099300" y="1301750"/>
          <p14:tracePt t="22646" x="7067550" y="1282700"/>
          <p14:tracePt t="22662" x="7023100" y="1276350"/>
          <p14:tracePt t="22679" x="6985000" y="1263650"/>
          <p14:tracePt t="22695" x="6946900" y="1250950"/>
          <p14:tracePt t="22712" x="6889750" y="1219200"/>
          <p14:tracePt t="22729" x="6826250" y="1206500"/>
          <p14:tracePt t="22746" x="6724650" y="1168400"/>
          <p14:tracePt t="22762" x="6616700" y="1136650"/>
          <p14:tracePt t="22779" x="6496050" y="1111250"/>
          <p14:tracePt t="22796" x="6350000" y="1079500"/>
          <p14:tracePt t="22812" x="6146800" y="1035050"/>
          <p14:tracePt t="22829" x="6032500" y="1009650"/>
          <p14:tracePt t="22846" x="5892800" y="984250"/>
          <p14:tracePt t="22862" x="5791200" y="971550"/>
          <p14:tracePt t="22879" x="5708650" y="965200"/>
          <p14:tracePt t="22896" x="5638800" y="965200"/>
          <p14:tracePt t="22912" x="5581650" y="952500"/>
          <p14:tracePt t="22929" x="5530850" y="933450"/>
          <p14:tracePt t="22946" x="5486400" y="927100"/>
          <p14:tracePt t="22962" x="5429250" y="920750"/>
          <p14:tracePt t="22979" x="5372100" y="914400"/>
          <p14:tracePt t="22996" x="5334000" y="908050"/>
          <p14:tracePt t="23013" x="5264150" y="901700"/>
          <p14:tracePt t="23030" x="5137150" y="895350"/>
          <p14:tracePt t="23046" x="5060950" y="889000"/>
          <p14:tracePt t="23063" x="5003800" y="889000"/>
          <p14:tracePt t="23079" x="4953000" y="889000"/>
          <p14:tracePt t="23096" x="4914900" y="889000"/>
          <p14:tracePt t="23113" x="4889500" y="889000"/>
          <p14:tracePt t="23130" x="4864100" y="889000"/>
          <p14:tracePt t="23220" x="0" y="0"/>
        </p14:tracePtLst>
        <p14:tracePtLst>
          <p14:tracePt t="40159" x="7200900" y="2730500"/>
          <p14:tracePt t="40297" x="7219950" y="2730500"/>
          <p14:tracePt t="40305" x="7251700" y="2724150"/>
          <p14:tracePt t="40312" x="7296150" y="2711450"/>
          <p14:tracePt t="40320" x="7340600" y="2711450"/>
          <p14:tracePt t="40328" x="7461250" y="2705100"/>
          <p14:tracePt t="40344" x="7562850" y="2705100"/>
          <p14:tracePt t="40361" x="7696200" y="2686050"/>
          <p14:tracePt t="40384" x="7810500" y="2686050"/>
          <p14:tracePt t="40400" x="7893050" y="2686050"/>
          <p14:tracePt t="40418" x="8013700" y="2686050"/>
          <p14:tracePt t="40432" x="8096250" y="2673350"/>
          <p14:tracePt t="40448" x="8153400" y="2660650"/>
          <p14:tracePt t="40464" x="8235950" y="2654300"/>
          <p14:tracePt t="40481" x="8324850" y="2654300"/>
          <p14:tracePt t="40496" x="8407400" y="2635250"/>
          <p14:tracePt t="40510" x="8489950" y="2603500"/>
          <p14:tracePt t="40527" x="8566150" y="2559050"/>
          <p14:tracePt t="40543" x="8610600" y="2520950"/>
          <p14:tracePt t="40561" x="8636000" y="2501900"/>
          <p14:tracePt t="40577" x="8642350" y="2489200"/>
          <p14:tracePt t="40593" x="8667750" y="2476500"/>
          <p14:tracePt t="40610" x="8674100" y="2463800"/>
          <p14:tracePt t="40627" x="8680450" y="2438400"/>
          <p14:tracePt t="40644" x="8693150" y="2400300"/>
          <p14:tracePt t="40660" x="8693150" y="2355850"/>
          <p14:tracePt t="40677" x="8693150" y="2343150"/>
          <p14:tracePt t="40694" x="8693150" y="2324100"/>
          <p14:tracePt t="40710" x="8693150" y="2292350"/>
          <p14:tracePt t="40727" x="8616950" y="2247900"/>
          <p14:tracePt t="40744" x="8585200" y="2241550"/>
          <p14:tracePt t="40760" x="8413750" y="2209800"/>
          <p14:tracePt t="40777" x="8293100" y="2178050"/>
          <p14:tracePt t="40794" x="8121650" y="2133600"/>
          <p14:tracePt t="40810" x="7981950" y="2108200"/>
          <p14:tracePt t="40827" x="7848600" y="2082800"/>
          <p14:tracePt t="40844" x="7727950" y="2082800"/>
          <p14:tracePt t="40861" x="7562850" y="2070100"/>
          <p14:tracePt t="40877" x="7378700" y="2051050"/>
          <p14:tracePt t="40894" x="7181850" y="2032000"/>
          <p14:tracePt t="40911" x="6985000" y="2012950"/>
          <p14:tracePt t="40927" x="6800850" y="2006600"/>
          <p14:tracePt t="40944" x="6616700" y="1981200"/>
          <p14:tracePt t="40944" x="6553200" y="1981200"/>
          <p14:tracePt t="40961" x="6400800" y="1981200"/>
          <p14:tracePt t="40977" x="6254750" y="1981200"/>
          <p14:tracePt t="40994" x="6083300" y="1981200"/>
          <p14:tracePt t="41011" x="5924550" y="1981200"/>
          <p14:tracePt t="41028" x="5778500" y="1981200"/>
          <p14:tracePt t="41044" x="5657850" y="1993900"/>
          <p14:tracePt t="41061" x="5556250" y="2012950"/>
          <p14:tracePt t="41077" x="5473700" y="2025650"/>
          <p14:tracePt t="41094" x="5403850" y="2044700"/>
          <p14:tracePt t="41111" x="5346700" y="2063750"/>
          <p14:tracePt t="41128" x="5308600" y="2089150"/>
          <p14:tracePt t="41144" x="5276850" y="2139950"/>
          <p14:tracePt t="41161" x="5251450" y="2184400"/>
          <p14:tracePt t="41178" x="5238750" y="2228850"/>
          <p14:tracePt t="41194" x="5232400" y="2273300"/>
          <p14:tracePt t="41211" x="5232400" y="2305050"/>
          <p14:tracePt t="41228" x="5232400" y="2336800"/>
          <p14:tracePt t="41244" x="5232400" y="2362200"/>
          <p14:tracePt t="41261" x="5251450" y="2393950"/>
          <p14:tracePt t="41278" x="5289550" y="2463800"/>
          <p14:tracePt t="41294" x="5353050" y="2533650"/>
          <p14:tracePt t="41311" x="5448300" y="2578100"/>
          <p14:tracePt t="41328" x="5518150" y="2616200"/>
          <p14:tracePt t="41345" x="5568950" y="2635250"/>
          <p14:tracePt t="41362" x="5676900" y="2667000"/>
          <p14:tracePt t="41378" x="5829300" y="2711450"/>
          <p14:tracePt t="41395" x="6007100" y="2736850"/>
          <p14:tracePt t="41411" x="6223000" y="2781300"/>
          <p14:tracePt t="41428" x="6457950" y="2806700"/>
          <p14:tracePt t="41445" x="6686550" y="2813050"/>
          <p14:tracePt t="41462" x="6858000" y="2819400"/>
          <p14:tracePt t="41478" x="7023100" y="2832100"/>
          <p14:tracePt t="41495" x="7207250" y="2832100"/>
          <p14:tracePt t="41511" x="7486650" y="2838450"/>
          <p14:tracePt t="41529" x="7689850" y="2838450"/>
          <p14:tracePt t="41545" x="7861300" y="2838450"/>
          <p14:tracePt t="41562" x="8020050" y="2838450"/>
          <p14:tracePt t="41578" x="8108950" y="2813050"/>
          <p14:tracePt t="41595" x="8197850" y="2800350"/>
          <p14:tracePt t="41612" x="8274050" y="2768600"/>
          <p14:tracePt t="41628" x="8362950" y="2705100"/>
          <p14:tracePt t="41645" x="8432800" y="2647950"/>
          <p14:tracePt t="41662" x="8489950" y="2584450"/>
          <p14:tracePt t="41678" x="8528050" y="2527300"/>
          <p14:tracePt t="41695" x="8572500" y="2432050"/>
          <p14:tracePt t="41712" x="8572500" y="2419350"/>
          <p14:tracePt t="41729" x="8578850" y="2374900"/>
          <p14:tracePt t="41745" x="8578850" y="2368550"/>
          <p14:tracePt t="41762" x="8572500" y="2355850"/>
          <p14:tracePt t="41779" x="8521700" y="2330450"/>
          <p14:tracePt t="41795" x="8439150" y="2324100"/>
          <p14:tracePt t="41812" x="8337550" y="2311400"/>
          <p14:tracePt t="41830" x="8216900" y="2292350"/>
          <p14:tracePt t="41845" x="8096250" y="2286000"/>
          <p14:tracePt t="41862" x="7994650" y="2279650"/>
          <p14:tracePt t="41879" x="7874000" y="2266950"/>
          <p14:tracePt t="41895" x="7753350" y="2266950"/>
          <p14:tracePt t="41912" x="7600950" y="2266950"/>
          <p14:tracePt t="41929" x="7505700" y="2286000"/>
          <p14:tracePt t="41946" x="7442200" y="2317750"/>
          <p14:tracePt t="41962" x="7385050" y="2355850"/>
          <p14:tracePt t="41979" x="7340600" y="2406650"/>
          <p14:tracePt t="41996" x="7334250" y="2432050"/>
          <p14:tracePt t="42012" x="7327900" y="2476500"/>
          <p14:tracePt t="42029" x="7327900" y="2501900"/>
          <p14:tracePt t="42046" x="7327900" y="2533650"/>
          <p14:tracePt t="42062" x="7334250" y="2578100"/>
          <p14:tracePt t="42079" x="7353300" y="2597150"/>
          <p14:tracePt t="42096" x="7366000" y="2609850"/>
          <p14:tracePt t="42112" x="7385050" y="2616200"/>
          <p14:tracePt t="42129" x="7448550" y="2622550"/>
          <p14:tracePt t="42146" x="7537450" y="2628900"/>
          <p14:tracePt t="42163" x="7664450" y="2628900"/>
          <p14:tracePt t="42179" x="7797800" y="2628900"/>
          <p14:tracePt t="42196" x="7918450" y="2628900"/>
          <p14:tracePt t="42213" x="8020050" y="2609850"/>
          <p14:tracePt t="42229" x="8064500" y="2597150"/>
          <p14:tracePt t="42246" x="8089900" y="2590800"/>
          <p14:tracePt t="42263" x="8096250" y="2584450"/>
          <p14:tracePt t="42279" x="8108950" y="2584450"/>
          <p14:tracePt t="42521" x="8115300" y="2584450"/>
          <p14:tracePt t="42529" x="8115300" y="2597150"/>
          <p14:tracePt t="42537" x="8115300" y="2628900"/>
          <p14:tracePt t="42541" x="8115300" y="2654300"/>
          <p14:tracePt t="42547" x="8115300" y="2711450"/>
          <p14:tracePt t="42563" x="8115300" y="2755900"/>
          <p14:tracePt t="42580" x="8115300" y="2794000"/>
          <p14:tracePt t="42597" x="8115300" y="2813050"/>
          <p14:tracePt t="42613" x="8115300" y="2844800"/>
          <p14:tracePt t="42630" x="8115300" y="2851150"/>
          <p14:tracePt t="42647" x="8115300" y="2870200"/>
          <p14:tracePt t="42663" x="8108950" y="2876550"/>
          <p14:tracePt t="42729" x="8108950" y="2882900"/>
          <p14:tracePt t="42738" x="8121650" y="2876550"/>
          <p14:tracePt t="42743" x="8134350" y="2870200"/>
          <p14:tracePt t="42747" x="8147050" y="2838450"/>
          <p14:tracePt t="42763" x="8166100" y="2806700"/>
          <p14:tracePt t="42780" x="8191500" y="2781300"/>
          <p14:tracePt t="42797" x="8210550" y="2762250"/>
          <p14:tracePt t="42814" x="8242300" y="2717800"/>
          <p14:tracePt t="42830" x="8305800" y="2660650"/>
          <p14:tracePt t="42847" x="8388350" y="2571750"/>
          <p14:tracePt t="42864" x="8413750" y="2540000"/>
          <p14:tracePt t="42881" x="8426450" y="2508250"/>
          <p14:tracePt t="42897" x="8432800" y="2489200"/>
          <p14:tracePt t="42914" x="8432800" y="2476500"/>
          <p14:tracePt t="42931" x="8432800" y="2457450"/>
          <p14:tracePt t="42948" x="8432800" y="2444750"/>
          <p14:tracePt t="42964" x="8432800" y="2419350"/>
          <p14:tracePt t="42981" x="8432800" y="2387600"/>
          <p14:tracePt t="42997" x="8426450" y="2381250"/>
          <p14:tracePt t="43014" x="8426450" y="2374900"/>
          <p14:tracePt t="43031" x="8420100" y="2374900"/>
          <p14:tracePt t="43065" x="8413750" y="2374900"/>
          <p14:tracePt t="43089" x="8407400" y="2374900"/>
          <p14:tracePt t="43113" x="8401050" y="2368550"/>
          <p14:tracePt t="43129" x="8388350" y="2368550"/>
          <p14:tracePt t="43137" x="8382000" y="2368550"/>
          <p14:tracePt t="43184" x="8375650" y="2368550"/>
          <p14:tracePt t="43193" x="8369300" y="2362200"/>
          <p14:tracePt t="43201" x="8369300" y="2355850"/>
          <p14:tracePt t="43209" x="8356600" y="2355850"/>
          <p14:tracePt t="43217" x="8343900" y="2349500"/>
          <p14:tracePt t="43233" x="8312150" y="2349500"/>
          <p14:tracePt t="43248" x="8286750" y="2343150"/>
          <p14:tracePt t="43264" x="8235950" y="2343150"/>
          <p14:tracePt t="43281" x="8185150" y="2343150"/>
          <p14:tracePt t="43298" x="8147050" y="2343150"/>
          <p14:tracePt t="43315" x="8115300" y="2343150"/>
          <p14:tracePt t="43331" x="8083550" y="2343150"/>
          <p14:tracePt t="43348" x="8051800" y="2343150"/>
          <p14:tracePt t="43365" x="8007350" y="2343150"/>
          <p14:tracePt t="43381" x="7975600" y="2343150"/>
          <p14:tracePt t="43398" x="7943850" y="2343150"/>
          <p14:tracePt t="43415" x="7918450" y="2343150"/>
          <p14:tracePt t="43431" x="7893050" y="2330450"/>
          <p14:tracePt t="43448" x="7861300" y="2330450"/>
          <p14:tracePt t="43465" x="7848600" y="2330450"/>
          <p14:tracePt t="43609" x="7829550" y="2330450"/>
          <p14:tracePt t="43617" x="7804150" y="2330450"/>
          <p14:tracePt t="43633" x="7766050" y="2336800"/>
          <p14:tracePt t="43648" x="7696200" y="2349500"/>
          <p14:tracePt t="43649" x="7600950" y="2355850"/>
          <p14:tracePt t="43665" x="7512050" y="2355850"/>
          <p14:tracePt t="43682" x="7442200" y="2355850"/>
          <p14:tracePt t="43698" x="7423150" y="2355850"/>
          <p14:tracePt t="43715" x="7416800" y="2355850"/>
          <p14:tracePt t="43825" x="7397750" y="2355850"/>
          <p14:tracePt t="43834" x="7372350" y="2355850"/>
          <p14:tracePt t="43849" x="7340600" y="2355850"/>
          <p14:tracePt t="43850" x="7270750" y="2355850"/>
          <p14:tracePt t="43865" x="7188200" y="2355850"/>
          <p14:tracePt t="43882" x="7073900" y="2349500"/>
          <p14:tracePt t="43899" x="6965950" y="2343150"/>
          <p14:tracePt t="43915" x="6826250" y="2311400"/>
          <p14:tracePt t="43933" x="6673850" y="2292350"/>
          <p14:tracePt t="43949" x="6534150" y="2273300"/>
          <p14:tracePt t="43966" x="6419850" y="2266950"/>
          <p14:tracePt t="43982" x="6280150" y="2247900"/>
          <p14:tracePt t="43999" x="6146800" y="2247900"/>
          <p14:tracePt t="44016" x="5918200" y="2247900"/>
          <p14:tracePt t="44033" x="5778500" y="2247900"/>
          <p14:tracePt t="44049" x="5683250" y="2247900"/>
          <p14:tracePt t="44066" x="5581650" y="2247900"/>
          <p14:tracePt t="44082" x="5505450" y="2247900"/>
          <p14:tracePt t="44099" x="5448300" y="2247900"/>
          <p14:tracePt t="44116" x="5391150" y="2247900"/>
          <p14:tracePt t="44133" x="5321300" y="2247900"/>
          <p14:tracePt t="44149" x="5270500" y="2247900"/>
          <p14:tracePt t="44166" x="5207000" y="2247900"/>
          <p14:tracePt t="44183" x="5149850" y="2247900"/>
          <p14:tracePt t="44199" x="5105400" y="2247900"/>
          <p14:tracePt t="44216" x="5073650" y="2260600"/>
          <p14:tracePt t="44233" x="5073650" y="2305050"/>
          <p14:tracePt t="44249" x="5073650" y="2336800"/>
          <p14:tracePt t="44266" x="5130800" y="2419350"/>
          <p14:tracePt t="44283" x="5181600" y="2482850"/>
          <p14:tracePt t="44299" x="5238750" y="2571750"/>
          <p14:tracePt t="44316" x="5295900" y="2628900"/>
          <p14:tracePt t="44333" x="5359400" y="2698750"/>
          <p14:tracePt t="44350" x="5435600" y="2755900"/>
          <p14:tracePt t="44366" x="5486400" y="2781300"/>
          <p14:tracePt t="44383" x="5543550" y="2794000"/>
          <p14:tracePt t="44400" x="5702300" y="2800350"/>
          <p14:tracePt t="44417" x="5886450" y="2800350"/>
          <p14:tracePt t="44433" x="6057900" y="2800350"/>
          <p14:tracePt t="44450" x="6286500" y="2800350"/>
          <p14:tracePt t="44466" x="6521450" y="2774950"/>
          <p14:tracePt t="44483" x="6769100" y="2749550"/>
          <p14:tracePt t="44500" x="6978650" y="2730500"/>
          <p14:tracePt t="44517" x="7099300" y="2711450"/>
          <p14:tracePt t="44534" x="7200900" y="2705100"/>
          <p14:tracePt t="44550" x="7239000" y="2705100"/>
          <p14:tracePt t="44567" x="7289800" y="2692400"/>
          <p14:tracePt t="44584" x="7353300" y="2679700"/>
          <p14:tracePt t="44600" x="7378700" y="2673350"/>
          <p14:tracePt t="44777" x="7366000" y="2686050"/>
          <p14:tracePt t="44985" x="7359650" y="2692400"/>
          <p14:tracePt t="44993" x="7359650" y="2698750"/>
          <p14:tracePt t="45001" x="7353300" y="2705100"/>
          <p14:tracePt t="45017" x="7346950" y="2705100"/>
          <p14:tracePt t="45617" x="7372350" y="2724150"/>
          <p14:tracePt t="45627" x="7442200" y="2724150"/>
          <p14:tracePt t="45628" x="7480300" y="2724150"/>
          <p14:tracePt t="45635" x="7613650" y="2724150"/>
          <p14:tracePt t="45652" x="7702550" y="2724150"/>
          <p14:tracePt t="45668" x="7766050" y="2724150"/>
          <p14:tracePt t="45685" x="7848600" y="2717800"/>
          <p14:tracePt t="45702" x="7893050" y="2698750"/>
          <p14:tracePt t="45718" x="7937500" y="2673350"/>
          <p14:tracePt t="45735" x="7988300" y="2660650"/>
          <p14:tracePt t="45752" x="8083550" y="2616200"/>
          <p14:tracePt t="45769" x="8134350" y="2597150"/>
          <p14:tracePt t="45785" x="8166100" y="2590800"/>
          <p14:tracePt t="45802" x="8191500" y="2578100"/>
          <p14:tracePt t="45819" x="8204200" y="2571750"/>
          <p14:tracePt t="45835" x="8229600" y="2552700"/>
          <p14:tracePt t="45853" x="8242300" y="2527300"/>
          <p14:tracePt t="45869" x="8248650" y="2508250"/>
          <p14:tracePt t="45885" x="8255000" y="2501900"/>
          <p14:tracePt t="45902" x="8255000" y="2495550"/>
          <p14:tracePt t="45919" x="8255000" y="2482850"/>
          <p14:tracePt t="45953" x="8255000" y="2476500"/>
          <p14:tracePt t="45953" x="8242300" y="2444750"/>
          <p14:tracePt t="45969" x="8172450" y="2400300"/>
          <p14:tracePt t="45985" x="8096250" y="2355850"/>
          <p14:tracePt t="46002" x="8020050" y="2311400"/>
          <p14:tracePt t="46019" x="7912100" y="2273300"/>
          <p14:tracePt t="46036" x="7842250" y="2241550"/>
          <p14:tracePt t="46052" x="7715250" y="2209800"/>
          <p14:tracePt t="46069" x="7594600" y="2165350"/>
          <p14:tracePt t="46086" x="7461250" y="2159000"/>
          <p14:tracePt t="46103" x="7327900" y="2133600"/>
          <p14:tracePt t="46119" x="7219950" y="2133600"/>
          <p14:tracePt t="46136" x="7061200" y="2133600"/>
          <p14:tracePt t="46153" x="6997700" y="2133600"/>
          <p14:tracePt t="46169" x="6940550" y="2133600"/>
          <p14:tracePt t="46186" x="6851650" y="2133600"/>
          <p14:tracePt t="46203" x="6781800" y="2127250"/>
          <p14:tracePt t="46219" x="6680200" y="2114550"/>
          <p14:tracePt t="46236" x="6604000" y="2114550"/>
          <p14:tracePt t="46252" x="6508750" y="2114550"/>
          <p14:tracePt t="46269" x="6362700" y="2114550"/>
          <p14:tracePt t="46286" x="6216650" y="2114550"/>
          <p14:tracePt t="46303" x="6038850" y="2114550"/>
          <p14:tracePt t="46319" x="5861050" y="2114550"/>
          <p14:tracePt t="46336" x="5568950" y="2114550"/>
          <p14:tracePt t="46353" x="5416550" y="2114550"/>
          <p14:tracePt t="46369" x="5308600" y="2114550"/>
          <p14:tracePt t="46386" x="5257800" y="2114550"/>
          <p14:tracePt t="46403" x="5232400" y="2114550"/>
          <p14:tracePt t="46420" x="5213350" y="2114550"/>
          <p14:tracePt t="46436" x="5213350" y="2120900"/>
          <p14:tracePt t="46453" x="5213350" y="2139950"/>
          <p14:tracePt t="46470" x="5213350" y="2184400"/>
          <p14:tracePt t="46486" x="5213350" y="2216150"/>
          <p14:tracePt t="46503" x="5232400" y="2266950"/>
          <p14:tracePt t="46520" x="5264150" y="2324100"/>
          <p14:tracePt t="46536" x="5302250" y="2413000"/>
          <p14:tracePt t="46553" x="5353050" y="2470150"/>
          <p14:tracePt t="46570" x="5372100" y="2520950"/>
          <p14:tracePt t="46587" x="5391150" y="2565400"/>
          <p14:tracePt t="46604" x="5403850" y="2590800"/>
          <p14:tracePt t="46621" x="5429250" y="2641600"/>
          <p14:tracePt t="46638" x="5441950" y="2660650"/>
          <p14:tracePt t="46654" x="5461000" y="2673350"/>
          <p14:tracePt t="46671" x="5473700" y="2698750"/>
          <p14:tracePt t="46688" x="5505450" y="2717800"/>
          <p14:tracePt t="46704" x="5556250" y="2736850"/>
          <p14:tracePt t="46704" x="5594350" y="2755900"/>
          <p14:tracePt t="46722" x="5657850" y="2774950"/>
          <p14:tracePt t="46738" x="5727700" y="2794000"/>
          <p14:tracePt t="46755" x="5778500" y="2794000"/>
          <p14:tracePt t="46771" x="5816600" y="2806700"/>
          <p14:tracePt t="46788" x="5835650" y="2806700"/>
          <p14:tracePt t="46804" x="5861050" y="2806700"/>
          <p14:tracePt t="46821" x="5892800" y="2819400"/>
          <p14:tracePt t="46838" x="5924550" y="2819400"/>
          <p14:tracePt t="46855" x="5975350" y="2825750"/>
          <p14:tracePt t="46871" x="6007100" y="2832100"/>
          <p14:tracePt t="46888" x="6013450" y="2832100"/>
          <p14:tracePt t="47243" x="6070600" y="2844800"/>
          <p14:tracePt t="47250" x="6159500" y="2863850"/>
          <p14:tracePt t="47258" x="6229350" y="2889250"/>
          <p14:tracePt t="47266" x="6292850" y="2889250"/>
          <p14:tracePt t="47274" x="6413500" y="2914650"/>
          <p14:tracePt t="47290" x="6578600" y="2921000"/>
          <p14:tracePt t="47290" x="6667500" y="2921000"/>
          <p14:tracePt t="47306" x="6813550" y="2921000"/>
          <p14:tracePt t="47322" x="6965950" y="2921000"/>
          <p14:tracePt t="47339" x="7131050" y="2921000"/>
          <p14:tracePt t="47356" x="7334250" y="2921000"/>
          <p14:tracePt t="47372" x="7537450" y="2921000"/>
          <p14:tracePt t="47389" x="7702550" y="2921000"/>
          <p14:tracePt t="47406" x="7804150" y="2901950"/>
          <p14:tracePt t="47422" x="7854950" y="2889250"/>
          <p14:tracePt t="47439" x="7905750" y="2882900"/>
          <p14:tracePt t="47455" x="7969250" y="2863850"/>
          <p14:tracePt t="47472" x="8020050" y="2851150"/>
          <p14:tracePt t="47489" x="8166100" y="2806700"/>
          <p14:tracePt t="47506" x="8255000" y="2762250"/>
          <p14:tracePt t="47522" x="8331200" y="2717800"/>
          <p14:tracePt t="47539" x="8394700" y="2641600"/>
          <p14:tracePt t="47556" x="8420100" y="2546350"/>
          <p14:tracePt t="47572" x="8439150" y="2476500"/>
          <p14:tracePt t="47589" x="8445500" y="2413000"/>
          <p14:tracePt t="47606" x="8458200" y="2349500"/>
          <p14:tracePt t="47622" x="8464550" y="2305050"/>
          <p14:tracePt t="47639" x="8470900" y="2279650"/>
          <p14:tracePt t="47656" x="8477250" y="2241550"/>
          <p14:tracePt t="47673" x="8477250" y="2203450"/>
          <p14:tracePt t="47690" x="8477250" y="2184400"/>
          <p14:tracePt t="47706" x="8470900" y="2171700"/>
          <p14:tracePt t="47723" x="8445500" y="2165350"/>
          <p14:tracePt t="47739" x="8375650" y="2146300"/>
          <p14:tracePt t="47756" x="8261350" y="2114550"/>
          <p14:tracePt t="47773" x="8077200" y="2095500"/>
          <p14:tracePt t="47790" x="7861300" y="2082800"/>
          <p14:tracePt t="47806" x="7594600" y="2076450"/>
          <p14:tracePt t="47823" x="7283450" y="2076450"/>
          <p14:tracePt t="47840" x="7048500" y="2076450"/>
          <p14:tracePt t="47856" x="6819900" y="2076450"/>
          <p14:tracePt t="47873" x="6521450" y="2076450"/>
          <p14:tracePt t="47890" x="6356350" y="2076450"/>
          <p14:tracePt t="47907" x="6235700" y="2076450"/>
          <p14:tracePt t="47923" x="6134100" y="2076450"/>
          <p14:tracePt t="47940" x="6064250" y="2095500"/>
          <p14:tracePt t="47956" x="6013450" y="2127250"/>
          <p14:tracePt t="47973" x="5962650" y="2146300"/>
          <p14:tracePt t="47990" x="5937250" y="2165350"/>
          <p14:tracePt t="48007" x="5911850" y="2178050"/>
          <p14:tracePt t="48023" x="5899150" y="2197100"/>
          <p14:tracePt t="48040" x="5861050" y="2216150"/>
          <p14:tracePt t="48057" x="5842000" y="2235200"/>
          <p14:tracePt t="48074" x="5835650" y="2241550"/>
          <p14:tracePt t="48090" x="5835650" y="2247900"/>
          <p14:tracePt t="48364" x="0" y="0"/>
        </p14:tracePtLst>
        <p14:tracePtLst>
          <p14:tracePt t="53856" x="3232150" y="1644650"/>
          <p14:tracePt t="53899" x="3232150" y="1625600"/>
          <p14:tracePt t="53906" x="3232150" y="1606550"/>
          <p14:tracePt t="53914" x="3232150" y="1574800"/>
          <p14:tracePt t="53922" x="3200400" y="1517650"/>
          <p14:tracePt t="53938" x="3162300" y="1441450"/>
          <p14:tracePt t="53954" x="3111500" y="1365250"/>
          <p14:tracePt t="53970" x="3054350" y="1289050"/>
          <p14:tracePt t="53986" x="2997200" y="1219200"/>
          <p14:tracePt t="54002" x="2927350" y="1162050"/>
          <p14:tracePt t="54018" x="2838450" y="1111250"/>
          <p14:tracePt t="54034" x="2755900" y="1066800"/>
          <p14:tracePt t="54050" x="2616200" y="1035050"/>
          <p14:tracePt t="54083" x="2520950" y="996950"/>
          <p14:tracePt t="54100" x="2419350" y="965200"/>
          <p14:tracePt t="54106" x="2279650" y="901700"/>
          <p14:tracePt t="54116" x="2120900" y="850900"/>
          <p14:tracePt t="54138" x="2000250" y="812800"/>
          <p14:tracePt t="54154" x="1816100" y="749300"/>
          <p14:tracePt t="54170" x="1676400" y="723900"/>
          <p14:tracePt t="54183" x="1543050" y="685800"/>
          <p14:tracePt t="54202" x="1428750" y="666750"/>
          <p14:tracePt t="54218" x="1314450" y="628650"/>
          <p14:tracePt t="54234" x="1187450" y="609600"/>
          <p14:tracePt t="54267" x="1130300" y="603250"/>
          <p14:tracePt t="54274" x="1022350" y="603250"/>
          <p14:tracePt t="54284" x="952500" y="603250"/>
          <p14:tracePt t="54300" x="857250" y="603250"/>
          <p14:tracePt t="54317" x="730250" y="609600"/>
          <p14:tracePt t="54333" x="615950" y="654050"/>
          <p14:tracePt t="54350" x="533400" y="685800"/>
          <p14:tracePt t="54367" x="476250" y="717550"/>
          <p14:tracePt t="54384" x="431800" y="749300"/>
          <p14:tracePt t="54400" x="412750" y="793750"/>
          <p14:tracePt t="54417" x="393700" y="838200"/>
          <p14:tracePt t="54434" x="393700" y="914400"/>
          <p14:tracePt t="54450" x="393700" y="990600"/>
          <p14:tracePt t="54467" x="400050" y="1073150"/>
          <p14:tracePt t="54484" x="438150" y="1174750"/>
          <p14:tracePt t="54500" x="482600" y="1289050"/>
          <p14:tracePt t="54517" x="520700" y="1384300"/>
          <p14:tracePt t="54534" x="546100" y="1479550"/>
          <p14:tracePt t="54551" x="590550" y="1562100"/>
          <p14:tracePt t="54567" x="628650" y="1631950"/>
          <p14:tracePt t="54584" x="673100" y="1695450"/>
          <p14:tracePt t="54601" x="723900" y="1771650"/>
          <p14:tracePt t="54617" x="755650" y="1816100"/>
          <p14:tracePt t="54634" x="825500" y="1892300"/>
          <p14:tracePt t="54651" x="882650" y="1943100"/>
          <p14:tracePt t="54668" x="971550" y="1981200"/>
          <p14:tracePt t="54684" x="1079500" y="2057400"/>
          <p14:tracePt t="54701" x="1206500" y="2114550"/>
          <p14:tracePt t="54718" x="1333500" y="2171700"/>
          <p14:tracePt t="54734" x="1479550" y="2228850"/>
          <p14:tracePt t="54751" x="1606550" y="2266950"/>
          <p14:tracePt t="54767" x="1739900" y="2311400"/>
          <p14:tracePt t="54784" x="1873250" y="2317750"/>
          <p14:tracePt t="54801" x="2012950" y="2317750"/>
          <p14:tracePt t="54818" x="2184400" y="2247900"/>
          <p14:tracePt t="54834" x="2260600" y="2222500"/>
          <p14:tracePt t="54851" x="2355850" y="2165350"/>
          <p14:tracePt t="54868" x="2451100" y="2114550"/>
          <p14:tracePt t="54884" x="2565400" y="2032000"/>
          <p14:tracePt t="54901" x="2654300" y="1949450"/>
          <p14:tracePt t="54918" x="2698750" y="1885950"/>
          <p14:tracePt t="54934" x="2749550" y="1822450"/>
          <p14:tracePt t="54951" x="2774950" y="1778000"/>
          <p14:tracePt t="54968" x="2800350" y="1727200"/>
          <p14:tracePt t="54985" x="2813050" y="1676400"/>
          <p14:tracePt t="55001" x="2825750" y="1606550"/>
          <p14:tracePt t="55018" x="2825750" y="1543050"/>
          <p14:tracePt t="55035" x="2825750" y="1485900"/>
          <p14:tracePt t="55051" x="2825750" y="1435100"/>
          <p14:tracePt t="55068" x="2813050" y="1384300"/>
          <p14:tracePt t="55085" x="2762250" y="1314450"/>
          <p14:tracePt t="55101" x="2647950" y="1244600"/>
          <p14:tracePt t="55118" x="2520950" y="1162050"/>
          <p14:tracePt t="55135" x="2362200" y="1085850"/>
          <p14:tracePt t="55152" x="2216150" y="1016000"/>
          <p14:tracePt t="55168" x="2057400" y="965200"/>
          <p14:tracePt t="55185" x="1885950" y="882650"/>
          <p14:tracePt t="55201" x="1682750" y="825500"/>
          <p14:tracePt t="55219" x="1543050" y="800100"/>
          <p14:tracePt t="55236" x="1422400" y="800100"/>
          <p14:tracePt t="55252" x="1320800" y="787400"/>
          <p14:tracePt t="55268" x="1187450" y="787400"/>
          <p14:tracePt t="55285" x="1092200" y="787400"/>
          <p14:tracePt t="55302" x="958850" y="787400"/>
          <p14:tracePt t="55318" x="857250" y="825500"/>
          <p14:tracePt t="55335" x="768350" y="869950"/>
          <p14:tracePt t="55352" x="692150" y="927100"/>
          <p14:tracePt t="55368" x="622300" y="1003300"/>
          <p14:tracePt t="55385" x="527050" y="1111250"/>
          <p14:tracePt t="55402" x="508000" y="1162050"/>
          <p14:tracePt t="55419" x="469900" y="1270000"/>
          <p14:tracePt t="55435" x="469900" y="1358900"/>
          <p14:tracePt t="55452" x="469900" y="1435100"/>
          <p14:tracePt t="55469" x="469900" y="1511300"/>
          <p14:tracePt t="55485" x="482600" y="1625600"/>
          <p14:tracePt t="55502" x="527050" y="1708150"/>
          <p14:tracePt t="55519" x="571500" y="1778000"/>
          <p14:tracePt t="55535" x="622300" y="1841500"/>
          <p14:tracePt t="55552" x="654050" y="1898650"/>
          <p14:tracePt t="55569" x="679450" y="1930400"/>
          <p14:tracePt t="55585" x="717550" y="1962150"/>
          <p14:tracePt t="55602" x="876300" y="2006600"/>
          <p14:tracePt t="55619" x="984250" y="2012950"/>
          <p14:tracePt t="55636" x="1092200" y="2044700"/>
          <p14:tracePt t="55652" x="1155700" y="2057400"/>
          <p14:tracePt t="55669" x="1212850" y="2057400"/>
          <p14:tracePt t="55686" x="1270000" y="2057400"/>
          <p14:tracePt t="55702" x="1314450" y="2057400"/>
          <p14:tracePt t="55719" x="1346200" y="2057400"/>
          <p14:tracePt t="55736" x="1384300" y="2032000"/>
          <p14:tracePt t="55753" x="1422400" y="2032000"/>
          <p14:tracePt t="55769" x="1492250" y="2025650"/>
          <p14:tracePt t="55786" x="1593850" y="2012950"/>
          <p14:tracePt t="55803" x="1631950" y="2012950"/>
          <p14:tracePt t="55819" x="1670050" y="2006600"/>
          <p14:tracePt t="55836" x="1689100" y="2006600"/>
          <p14:tracePt t="55853" x="1701800" y="2000250"/>
          <p14:tracePt t="55869" x="1708150" y="1993900"/>
          <p14:tracePt t="55886" x="1727200" y="1987550"/>
          <p14:tracePt t="55903" x="1758950" y="1987550"/>
          <p14:tracePt t="55919" x="1778000" y="1987550"/>
          <p14:tracePt t="55936" x="1790700" y="1987550"/>
          <p14:tracePt t="55953" x="1835150" y="1987550"/>
          <p14:tracePt t="55969" x="1885950" y="1987550"/>
          <p14:tracePt t="55986" x="1917700" y="1987550"/>
          <p14:tracePt t="56003" x="1962150" y="1981200"/>
          <p14:tracePt t="56019" x="1987550" y="1974850"/>
          <p14:tracePt t="56036" x="2019300" y="1968500"/>
          <p14:tracePt t="56053" x="2032000" y="1968500"/>
          <p14:tracePt t="56070" x="2051050" y="1962150"/>
          <p14:tracePt t="56086" x="2063750" y="1955800"/>
          <p14:tracePt t="56103" x="2070100" y="1943100"/>
          <p14:tracePt t="56120" x="2082800" y="1930400"/>
          <p14:tracePt t="56136" x="2095500" y="1924050"/>
          <p14:tracePt t="56153" x="2101850" y="1905000"/>
          <p14:tracePt t="56170" x="2108200" y="1879600"/>
          <p14:tracePt t="56186" x="2114550" y="1854200"/>
          <p14:tracePt t="56226" x="2114550" y="1847850"/>
          <p14:tracePt t="56250" x="2114550" y="1841500"/>
          <p14:tracePt t="56266" x="2114550" y="1835150"/>
          <p14:tracePt t="56283" x="2120900" y="1828800"/>
          <p14:tracePt t="56411" x="2114550" y="1828800"/>
          <p14:tracePt t="56434" x="2108200" y="1828800"/>
          <p14:tracePt t="56450" x="2101850" y="1828800"/>
          <p14:tracePt t="56474" x="2095500" y="1828800"/>
          <p14:tracePt t="56514" x="2089150" y="1828800"/>
          <p14:tracePt t="56529" x="2076450" y="1828800"/>
          <p14:tracePt t="56547" x="2063750" y="1822450"/>
          <p14:tracePt t="56555" x="2051050" y="1809750"/>
          <p14:tracePt t="56562" x="2038350" y="1803400"/>
          <p14:tracePt t="56578" x="2006600" y="1803400"/>
          <p14:tracePt t="56594" x="1968500" y="1790700"/>
          <p14:tracePt t="56611" x="1936750" y="1771650"/>
          <p14:tracePt t="56624" x="1911350" y="1765300"/>
          <p14:tracePt t="56637" x="1892300" y="1758950"/>
          <p14:tracePt t="56682" x="1885950" y="1758950"/>
          <p14:tracePt t="56699" x="1879600" y="1758950"/>
          <p14:tracePt t="56714" x="1873250" y="1758950"/>
          <p14:tracePt t="56729" x="1841500" y="1758950"/>
          <p14:tracePt t="56738" x="1835150" y="1758950"/>
          <p14:tracePt t="56739" x="1816100" y="1758950"/>
          <p14:tracePt t="56754" x="1739900" y="1758950"/>
          <p14:tracePt t="56771" x="1701800" y="1758950"/>
          <p14:tracePt t="56787" x="1663700" y="1758950"/>
          <p14:tracePt t="56804" x="1612900" y="1758950"/>
          <p14:tracePt t="56821" x="1574800" y="1758950"/>
          <p14:tracePt t="56838" x="1536700" y="1758950"/>
          <p14:tracePt t="56854" x="1517650" y="1758950"/>
          <p14:tracePt t="56871" x="1504950" y="1758950"/>
          <p14:tracePt t="56888" x="1492250" y="1758950"/>
          <p14:tracePt t="57075" x="1492250" y="1752600"/>
          <p14:tracePt t="57195" x="1492250" y="1746250"/>
          <p14:tracePt t="57258" x="1498600" y="1739900"/>
          <p14:tracePt t="57370" x="1504950" y="1733550"/>
          <p14:tracePt t="57380" x="1511300" y="1733550"/>
          <p14:tracePt t="57386" x="1524000" y="1733550"/>
          <p14:tracePt t="57394" x="1543050" y="1733550"/>
          <p14:tracePt t="57405" x="1568450" y="1733550"/>
          <p14:tracePt t="57422" x="1574800" y="1733550"/>
          <p14:tracePt t="57439" x="1593850" y="1733550"/>
          <p14:tracePt t="57455" x="1657350" y="1733550"/>
          <p14:tracePt t="57472" x="1746250" y="1746250"/>
          <p14:tracePt t="57489" x="1822450" y="1752600"/>
          <p14:tracePt t="57505" x="1885950" y="1758950"/>
          <p14:tracePt t="57522" x="1905000" y="1765300"/>
          <p14:tracePt t="57539" x="1911350" y="1765300"/>
          <p14:tracePt t="57587" x="1917700" y="1765300"/>
          <p14:tracePt t="57611" x="1924050" y="1765300"/>
          <p14:tracePt t="57619" x="1930400" y="1778000"/>
          <p14:tracePt t="57651" x="1936750" y="1778000"/>
          <p14:tracePt t="57659" x="1943100" y="1778000"/>
          <p14:tracePt t="57666" x="1955800" y="1778000"/>
          <p14:tracePt t="57674" x="1968500" y="1778000"/>
          <p14:tracePt t="57691" x="1974850" y="1778000"/>
          <p14:tracePt t="57715" x="1981200" y="1778000"/>
          <p14:tracePt t="57835" x="1987550" y="1778000"/>
          <p14:tracePt t="57850" x="1993900" y="1778000"/>
          <p14:tracePt t="57906" x="2000250" y="1778000"/>
          <p14:tracePt t="57915" x="2012950" y="1778000"/>
          <p14:tracePt t="57915" x="2038350" y="1765300"/>
          <p14:tracePt t="57923" x="2057400" y="1746250"/>
          <p14:tracePt t="57939" x="2082800" y="1727200"/>
          <p14:tracePt t="57956" x="2095500" y="1708150"/>
          <p14:tracePt t="57973" x="2095500" y="1701800"/>
          <p14:tracePt t="58010" x="2095500" y="1689100"/>
          <p14:tracePt t="58427" x="2095500" y="1682750"/>
          <p14:tracePt t="58435" x="2114550" y="1682750"/>
          <p14:tracePt t="58442" x="2127250" y="1682750"/>
          <p14:tracePt t="58450" x="2146300" y="1682750"/>
          <p14:tracePt t="58459" x="2171700" y="1682750"/>
          <p14:tracePt t="58554" x="2178050" y="1682750"/>
          <p14:tracePt t="58562" x="2203450" y="1689100"/>
          <p14:tracePt t="58571" x="2222500" y="1689100"/>
          <p14:tracePt t="58579" x="2273300" y="1689100"/>
          <p14:tracePt t="58590" x="2330450" y="1695450"/>
          <p14:tracePt t="58607" x="2381250" y="1695450"/>
          <p14:tracePt t="58624" x="2400300" y="1695450"/>
          <p14:tracePt t="58641" x="2444750" y="1701800"/>
          <p14:tracePt t="58657" x="2533650" y="1701800"/>
          <p14:tracePt t="58674" x="2578100" y="1701800"/>
          <p14:tracePt t="58690" x="2724150" y="1708150"/>
          <p14:tracePt t="58707" x="2787650" y="1708150"/>
          <p14:tracePt t="58724" x="2825750" y="1708150"/>
          <p14:tracePt t="58741" x="2863850" y="1708150"/>
          <p14:tracePt t="58757" x="2901950" y="1689100"/>
          <p14:tracePt t="58774" x="2933700" y="1651000"/>
          <p14:tracePt t="58791" x="2965450" y="1612900"/>
          <p14:tracePt t="58807" x="2984500" y="1549400"/>
          <p14:tracePt t="58824" x="3009900" y="1492250"/>
          <p14:tracePt t="58841" x="3028950" y="1390650"/>
          <p14:tracePt t="58858" x="3028950" y="1371600"/>
          <p14:tracePt t="58874" x="3028950" y="1308100"/>
          <p14:tracePt t="58891" x="3028950" y="1276350"/>
          <p14:tracePt t="58908" x="3003550" y="1231900"/>
          <p14:tracePt t="58924" x="2990850" y="1219200"/>
          <p14:tracePt t="58941" x="2959100" y="1206500"/>
          <p14:tracePt t="58958" x="2908300" y="1193800"/>
          <p14:tracePt t="58974" x="2825750" y="1174750"/>
          <p14:tracePt t="58991" x="2692400" y="1168400"/>
          <p14:tracePt t="59008" x="2527300" y="1149350"/>
          <p14:tracePt t="59025" x="2387600" y="1123950"/>
          <p14:tracePt t="59041" x="2222500" y="1104900"/>
          <p14:tracePt t="59058" x="2012950" y="1092200"/>
          <p14:tracePt t="59075" x="1905000" y="1092200"/>
          <p14:tracePt t="59091" x="1771650" y="1092200"/>
          <p14:tracePt t="59108" x="1663700" y="1092200"/>
          <p14:tracePt t="59125" x="1530350" y="1092200"/>
          <p14:tracePt t="59141" x="1409700" y="1092200"/>
          <p14:tracePt t="59158" x="1289050" y="1117600"/>
          <p14:tracePt t="59175" x="1136650" y="1130300"/>
          <p14:tracePt t="59191" x="1041400" y="1162050"/>
          <p14:tracePt t="59208" x="958850" y="1200150"/>
          <p14:tracePt t="59225" x="889000" y="1257300"/>
          <p14:tracePt t="59242" x="850900" y="1276350"/>
          <p14:tracePt t="59258" x="812800" y="1371600"/>
          <p14:tracePt t="59276" x="793750" y="1416050"/>
          <p14:tracePt t="59292" x="793750" y="1479550"/>
          <p14:tracePt t="59309" x="793750" y="1536700"/>
          <p14:tracePt t="59325" x="793750" y="1587500"/>
          <p14:tracePt t="59342" x="793750" y="1631950"/>
          <p14:tracePt t="59358" x="793750" y="1663700"/>
          <p14:tracePt t="59375" x="800100" y="1695450"/>
          <p14:tracePt t="59392" x="806450" y="1708150"/>
          <p14:tracePt t="59409" x="819150" y="1714500"/>
          <p14:tracePt t="59425" x="825500" y="1727200"/>
          <p14:tracePt t="59442" x="838200" y="1739900"/>
          <p14:tracePt t="59578" x="844550" y="1739900"/>
          <p14:tracePt t="59587" x="863600" y="1746250"/>
          <p14:tracePt t="59601" x="889000" y="1758950"/>
          <p14:tracePt t="59602" x="939800" y="1797050"/>
          <p14:tracePt t="59609" x="1092200" y="1879600"/>
          <p14:tracePt t="59625" x="1346200" y="2025650"/>
          <p14:tracePt t="59642" x="2019300" y="2317750"/>
          <p14:tracePt t="59659" x="2374900" y="2438400"/>
          <p14:tracePt t="59676" x="2609850" y="2501900"/>
          <p14:tracePt t="59692" x="2768600" y="2559050"/>
          <p14:tracePt t="59709" x="2882900" y="2584450"/>
          <p14:tracePt t="59726" x="2965450" y="2597150"/>
          <p14:tracePt t="59742" x="3041650" y="2603500"/>
          <p14:tracePt t="59759" x="3130550" y="2603500"/>
          <p14:tracePt t="59776" x="3238500" y="2603500"/>
          <p14:tracePt t="59793" x="3340100" y="2603500"/>
          <p14:tracePt t="59809" x="3416300" y="2597150"/>
          <p14:tracePt t="59826" x="3486150" y="2584450"/>
          <p14:tracePt t="59843" x="3543300" y="2578100"/>
          <p14:tracePt t="59859" x="3594100" y="2552700"/>
          <p14:tracePt t="59876" x="3638550" y="2533650"/>
          <p14:tracePt t="59893" x="3663950" y="2514600"/>
          <p14:tracePt t="59909" x="3689350" y="2489200"/>
          <p14:tracePt t="59926" x="3695700" y="2463800"/>
          <p14:tracePt t="59943" x="3695700" y="2432050"/>
          <p14:tracePt t="59959" x="3695700" y="2400300"/>
          <p14:tracePt t="59976" x="3695700" y="2368550"/>
          <p14:tracePt t="59993" x="3670300" y="2292350"/>
          <p14:tracePt t="60009" x="3625850" y="2203450"/>
          <p14:tracePt t="60026" x="3492500" y="2051050"/>
          <p14:tracePt t="60043" x="3416300" y="1974850"/>
          <p14:tracePt t="60060" x="3333750" y="1898650"/>
          <p14:tracePt t="60076" x="3276600" y="1841500"/>
          <p14:tracePt t="60093" x="3206750" y="1771650"/>
          <p14:tracePt t="60110" x="3124200" y="1720850"/>
          <p14:tracePt t="60126" x="3041650" y="1657350"/>
          <p14:tracePt t="60143" x="2971800" y="1619250"/>
          <p14:tracePt t="60160" x="2901950" y="1587500"/>
          <p14:tracePt t="60176" x="2832100" y="1574800"/>
          <p14:tracePt t="60194" x="2736850" y="1543050"/>
          <p14:tracePt t="60210" x="2552700" y="1524000"/>
          <p14:tracePt t="60227" x="2425700" y="1517650"/>
          <p14:tracePt t="60243" x="2317750" y="1517650"/>
          <p14:tracePt t="60260" x="2241550" y="1517650"/>
          <p14:tracePt t="60277" x="2178050" y="1517650"/>
          <p14:tracePt t="60294" x="2114550" y="1530350"/>
          <p14:tracePt t="60310" x="2044700" y="1587500"/>
          <p14:tracePt t="60327" x="1962150" y="1644650"/>
          <p14:tracePt t="60343" x="1879600" y="1720850"/>
          <p14:tracePt t="60360" x="1828800" y="1771650"/>
          <p14:tracePt t="60377" x="1765300" y="1860550"/>
          <p14:tracePt t="60394" x="1739900" y="1905000"/>
          <p14:tracePt t="60410" x="1689100" y="1993900"/>
          <p14:tracePt t="60427" x="1670050" y="2025650"/>
          <p14:tracePt t="60444" x="1663700" y="2057400"/>
          <p14:tracePt t="60460" x="1657350" y="2095500"/>
          <p14:tracePt t="60477" x="1657350" y="2120900"/>
          <p14:tracePt t="60494" x="1657350" y="2171700"/>
          <p14:tracePt t="60510" x="1657350" y="2209800"/>
          <p14:tracePt t="60527" x="1670050" y="2260600"/>
          <p14:tracePt t="60544" x="1695450" y="2317750"/>
          <p14:tracePt t="60560" x="1714500" y="2362200"/>
          <p14:tracePt t="60577" x="1733550" y="2400300"/>
          <p14:tracePt t="60594" x="1771650" y="2463800"/>
          <p14:tracePt t="60612" x="1822450" y="2527300"/>
          <p14:tracePt t="60627" x="1892300" y="2609850"/>
          <p14:tracePt t="60644" x="1981200" y="2654300"/>
          <p14:tracePt t="60661" x="2070100" y="2705100"/>
          <p14:tracePt t="60677" x="2152650" y="2749550"/>
          <p14:tracePt t="60694" x="2260600" y="2787650"/>
          <p14:tracePt t="60711" x="2381250" y="2819400"/>
          <p14:tracePt t="60727" x="2546350" y="2844800"/>
          <p14:tracePt t="60744" x="2705100" y="2863850"/>
          <p14:tracePt t="60761" x="2889250" y="2857500"/>
          <p14:tracePt t="60777" x="3073400" y="2781300"/>
          <p14:tracePt t="60795" x="3149600" y="2724150"/>
          <p14:tracePt t="60812" x="3206750" y="2660650"/>
          <p14:tracePt t="60827" x="3238500" y="2590800"/>
          <p14:tracePt t="60844" x="3257550" y="2527300"/>
          <p14:tracePt t="60861" x="3270250" y="2457450"/>
          <p14:tracePt t="60878" x="3270250" y="2400300"/>
          <p14:tracePt t="60894" x="3270250" y="2362200"/>
          <p14:tracePt t="60911" x="3270250" y="2324100"/>
          <p14:tracePt t="60928" x="3270250" y="2260600"/>
          <p14:tracePt t="60944" x="3244850" y="2203450"/>
          <p14:tracePt t="60961" x="3200400" y="2139950"/>
          <p14:tracePt t="60978" x="3111500" y="2051050"/>
          <p14:tracePt t="60995" x="3022600" y="1993900"/>
          <p14:tracePt t="61011" x="2921000" y="1936750"/>
          <p14:tracePt t="61028" x="2781300" y="1885950"/>
          <p14:tracePt t="61044" x="2654300" y="1835150"/>
          <p14:tracePt t="61061" x="2533650" y="1809750"/>
          <p14:tracePt t="61078" x="2406650" y="1790700"/>
          <p14:tracePt t="61095" x="2305050" y="1771650"/>
          <p14:tracePt t="61111" x="2197100" y="1765300"/>
          <p14:tracePt t="61128" x="2089150" y="1765300"/>
          <p14:tracePt t="61145" x="1981200" y="1765300"/>
          <p14:tracePt t="61161" x="1854200" y="1790700"/>
          <p14:tracePt t="61178" x="1644650" y="1885950"/>
          <p14:tracePt t="61195" x="1562100" y="1943100"/>
          <p14:tracePt t="61211" x="1498600" y="2025650"/>
          <p14:tracePt t="61228" x="1479550" y="2076450"/>
          <p14:tracePt t="61245" x="1466850" y="2139950"/>
          <p14:tracePt t="61261" x="1466850" y="2190750"/>
          <p14:tracePt t="61278" x="1479550" y="2241550"/>
          <p14:tracePt t="61296" x="1504950" y="2286000"/>
          <p14:tracePt t="61311" x="1536700" y="2336800"/>
          <p14:tracePt t="61328" x="1581150" y="2387600"/>
          <p14:tracePt t="61345" x="1638300" y="2438400"/>
          <p14:tracePt t="61362" x="1739900" y="2489200"/>
          <p14:tracePt t="61378" x="1943100" y="2565400"/>
          <p14:tracePt t="61395" x="2108200" y="2590800"/>
          <p14:tracePt t="61412" x="2260600" y="2628900"/>
          <p14:tracePt t="61428" x="2393950" y="2628900"/>
          <p14:tracePt t="61445" x="2546350" y="2628900"/>
          <p14:tracePt t="61462" x="2660650" y="2590800"/>
          <p14:tracePt t="61478" x="2736850" y="2546350"/>
          <p14:tracePt t="61496" x="2794000" y="2495550"/>
          <p14:tracePt t="61512" x="2825750" y="2438400"/>
          <p14:tracePt t="61529" x="2857500" y="2387600"/>
          <p14:tracePt t="61545" x="2857500" y="2362200"/>
          <p14:tracePt t="61562" x="2870200" y="2298700"/>
          <p14:tracePt t="61580" x="2882900" y="2247900"/>
          <p14:tracePt t="61595" x="2889250" y="2203450"/>
          <p14:tracePt t="61612" x="2889250" y="2165350"/>
          <p14:tracePt t="61629" x="2895600" y="2146300"/>
          <p14:tracePt t="61645" x="2895600" y="2139950"/>
          <p14:tracePt t="61662" x="2895600" y="2133600"/>
          <p14:tracePt t="61679" x="2895600" y="2127250"/>
          <p14:tracePt t="61696" x="2882900" y="2108200"/>
          <p14:tracePt t="61712" x="2806700" y="2076450"/>
          <p14:tracePt t="61729" x="2705100" y="2044700"/>
          <p14:tracePt t="61746" x="2533650" y="2012950"/>
          <p14:tracePt t="61763" x="2393950" y="2000250"/>
          <p14:tracePt t="61779" x="2273300" y="1987550"/>
          <p14:tracePt t="61796" x="2139950" y="1987550"/>
          <p14:tracePt t="61812" x="2038350" y="2006600"/>
          <p14:tracePt t="61829" x="1930400" y="2044700"/>
          <p14:tracePt t="61846" x="1854200" y="2101850"/>
          <p14:tracePt t="61863" x="1778000" y="2146300"/>
          <p14:tracePt t="61880" x="1739900" y="2203450"/>
          <p14:tracePt t="61896" x="1670050" y="2247900"/>
          <p14:tracePt t="61913" x="1651000" y="2298700"/>
          <p14:tracePt t="61929" x="1644650" y="2349500"/>
          <p14:tracePt t="61946" x="1644650" y="2432050"/>
          <p14:tracePt t="61963" x="1657350" y="2501900"/>
          <p14:tracePt t="61980" x="1701800" y="2578100"/>
          <p14:tracePt t="61996" x="1771650" y="2641600"/>
          <p14:tracePt t="62013" x="1854200" y="2705100"/>
          <p14:tracePt t="62029" x="1968500" y="2736850"/>
          <p14:tracePt t="62046" x="2152650" y="2755900"/>
          <p14:tracePt t="62063" x="2311400" y="2755900"/>
          <p14:tracePt t="62080" x="2482850" y="2755900"/>
          <p14:tracePt t="62096" x="2641600" y="2717800"/>
          <p14:tracePt t="62113" x="2717800" y="2660650"/>
          <p14:tracePt t="62130" x="2768600" y="2603500"/>
          <p14:tracePt t="62147" x="2787650" y="2533650"/>
          <p14:tracePt t="62163" x="2806700" y="2476500"/>
          <p14:tracePt t="62180" x="2806700" y="2413000"/>
          <p14:tracePt t="62196" x="2806700" y="2368550"/>
          <p14:tracePt t="62213" x="2806700" y="2298700"/>
          <p14:tracePt t="62230" x="2806700" y="2254250"/>
          <p14:tracePt t="62246" x="2787650" y="2197100"/>
          <p14:tracePt t="62263" x="2755900" y="2159000"/>
          <p14:tracePt t="62280" x="2705100" y="2101850"/>
          <p14:tracePt t="62297" x="2635250" y="2076450"/>
          <p14:tracePt t="62313" x="2501900" y="2051050"/>
          <p14:tracePt t="62330" x="2260600" y="2032000"/>
          <p14:tracePt t="62347" x="2089150" y="2019300"/>
          <p14:tracePt t="62363" x="1936750" y="2019300"/>
          <p14:tracePt t="62380" x="1809750" y="2057400"/>
          <p14:tracePt t="62397" x="1720850" y="2101850"/>
          <p14:tracePt t="62413" x="1644650" y="2178050"/>
          <p14:tracePt t="62430" x="1619250" y="2247900"/>
          <p14:tracePt t="62447" x="1600200" y="2292350"/>
          <p14:tracePt t="62463" x="1593850" y="2324100"/>
          <p14:tracePt t="62480" x="1593850" y="2374900"/>
          <p14:tracePt t="62497" x="1593850" y="2419350"/>
          <p14:tracePt t="62514" x="1612900" y="2457450"/>
          <p14:tracePt t="62530" x="1663700" y="2514600"/>
          <p14:tracePt t="62547" x="1746250" y="2546350"/>
          <p14:tracePt t="62564" x="1879600" y="2571750"/>
          <p14:tracePt t="62581" x="2063750" y="2571750"/>
          <p14:tracePt t="62597" x="2235200" y="2571750"/>
          <p14:tracePt t="62614" x="2400300" y="2527300"/>
          <p14:tracePt t="62630" x="2527300" y="2476500"/>
          <p14:tracePt t="62647" x="2622550" y="2425700"/>
          <p14:tracePt t="62664" x="2692400" y="2381250"/>
          <p14:tracePt t="62681" x="2730500" y="2349500"/>
          <p14:tracePt t="62697" x="2736850" y="2343150"/>
          <p14:tracePt t="62714" x="2749550" y="2324100"/>
          <p14:tracePt t="62780" x="2749550" y="2317750"/>
          <p14:tracePt t="62787" x="2743200" y="2317750"/>
          <p14:tracePt t="62795" x="2730500" y="2311400"/>
          <p14:tracePt t="62803" x="2673350" y="2311400"/>
          <p14:tracePt t="62814" x="2571750" y="2311400"/>
          <p14:tracePt t="62835" x="2419350" y="2311400"/>
          <p14:tracePt t="62848" x="2235200" y="2311400"/>
          <p14:tracePt t="62867" x="2101850" y="2343150"/>
          <p14:tracePt t="62881" x="2012950" y="2400300"/>
          <p14:tracePt t="62897" x="1968500" y="2432050"/>
          <p14:tracePt t="62914" x="1943100" y="2489200"/>
          <p14:tracePt t="62931" x="1943100" y="2501900"/>
          <p14:tracePt t="62948" x="1943100" y="2540000"/>
          <p14:tracePt t="62964" x="1943100" y="2571750"/>
          <p14:tracePt t="62981" x="1943100" y="2609850"/>
          <p14:tracePt t="62997" x="1962150" y="2654300"/>
          <p14:tracePt t="63014" x="1993900" y="2692400"/>
          <p14:tracePt t="63031" x="2057400" y="2730500"/>
          <p14:tracePt t="63048" x="2178050" y="2755900"/>
          <p14:tracePt t="63064" x="2355850" y="2774950"/>
          <p14:tracePt t="63081" x="2546350" y="2774950"/>
          <p14:tracePt t="63098" x="2762250" y="2711450"/>
          <p14:tracePt t="63115" x="2851150" y="2641600"/>
          <p14:tracePt t="63131" x="2908300" y="2590800"/>
          <p14:tracePt t="63148" x="2965450" y="2501900"/>
          <p14:tracePt t="63165" x="2978150" y="2457450"/>
          <p14:tracePt t="63181" x="2990850" y="2387600"/>
          <p14:tracePt t="63198" x="2990850" y="2336800"/>
          <p14:tracePt t="63215" x="2997200" y="2305050"/>
          <p14:tracePt t="63231" x="2997200" y="2266950"/>
          <p14:tracePt t="63248" x="2997200" y="2241550"/>
          <p14:tracePt t="63265" x="2990850" y="2241550"/>
          <p14:tracePt t="63281" x="2984500" y="2241550"/>
          <p14:tracePt t="63298" x="2978150" y="2235200"/>
          <p14:tracePt t="63315" x="2965450" y="2228850"/>
          <p14:tracePt t="63379" x="2952750" y="2228850"/>
          <p14:tracePt t="63387" x="2946400" y="2228850"/>
          <p14:tracePt t="63395" x="2933700" y="2254250"/>
          <p14:tracePt t="63403" x="2914650" y="2305050"/>
          <p14:tracePt t="63418" x="2914650" y="2349500"/>
          <p14:tracePt t="63435" x="2914650" y="2368550"/>
          <p14:tracePt t="63451" x="2914650" y="2381250"/>
          <p14:tracePt t="63467" x="2914650" y="2393950"/>
          <p14:tracePt t="63500" x="2914650" y="2400300"/>
          <p14:tracePt t="63523" x="2927350" y="2406650"/>
          <p14:tracePt t="63546" x="2946400" y="2419350"/>
          <p14:tracePt t="63555" x="2965450" y="2425700"/>
          <p14:tracePt t="63563" x="2984500" y="2438400"/>
          <p14:tracePt t="63566" x="3003550" y="2444750"/>
          <p14:tracePt t="63582" x="3009900" y="2444750"/>
          <p14:tracePt t="63667" x="3009900" y="2438400"/>
          <p14:tracePt t="63675" x="3009900" y="2406650"/>
          <p14:tracePt t="63683" x="3009900" y="2374900"/>
          <p14:tracePt t="63684" x="3009900" y="2317750"/>
          <p14:tracePt t="63699" x="3009900" y="2216150"/>
          <p14:tracePt t="63723" x="3009900" y="2095500"/>
          <p14:tracePt t="63739" x="3003550" y="1962150"/>
          <p14:tracePt t="63754" x="2984500" y="1841500"/>
          <p14:tracePt t="63766" x="2959100" y="1752600"/>
          <p14:tracePt t="63782" x="2933700" y="1663700"/>
          <p14:tracePt t="63799" x="2901950" y="1612900"/>
          <p14:tracePt t="63816" x="2889250" y="1587500"/>
          <p14:tracePt t="63832" x="2825750" y="1524000"/>
          <p14:tracePt t="63849" x="2755900" y="1466850"/>
          <p14:tracePt t="63866" x="2603500" y="1390650"/>
          <p14:tracePt t="63883" x="2514600" y="1358900"/>
          <p14:tracePt t="63899" x="2330450" y="1327150"/>
          <p14:tracePt t="63916" x="2254250" y="1314450"/>
          <p14:tracePt t="63933" x="2197100" y="1314450"/>
          <p14:tracePt t="63949" x="2178050" y="1314450"/>
          <p14:tracePt t="63966" x="2165350" y="1314450"/>
          <p14:tracePt t="63983" x="2146300" y="1314450"/>
          <p14:tracePt t="63999" x="2127250" y="1314450"/>
          <p14:tracePt t="64016" x="2101850" y="1314450"/>
          <p14:tracePt t="64033" x="2063750" y="1352550"/>
          <p14:tracePt t="64049" x="2019300" y="1377950"/>
          <p14:tracePt t="64066" x="1968500" y="1409700"/>
          <p14:tracePt t="64083" x="1930400" y="1466850"/>
          <p14:tracePt t="64100" x="1892300" y="1511300"/>
          <p14:tracePt t="64117" x="1854200" y="1593850"/>
          <p14:tracePt t="64134" x="1816100" y="1689100"/>
          <p14:tracePt t="64151" x="1778000" y="1771650"/>
          <p14:tracePt t="64167" x="1758950" y="1860550"/>
          <p14:tracePt t="64184" x="1752600" y="1974850"/>
          <p14:tracePt t="64201" x="1752600" y="2063750"/>
          <p14:tracePt t="64217" x="1752600" y="2184400"/>
          <p14:tracePt t="64234" x="1752600" y="2260600"/>
          <p14:tracePt t="64251" x="1752600" y="2368550"/>
          <p14:tracePt t="64268" x="1758950" y="2406650"/>
          <p14:tracePt t="64284" x="1771650" y="2432050"/>
          <p14:tracePt t="64301" x="1778000" y="2476500"/>
          <p14:tracePt t="64317" x="1797050" y="2527300"/>
          <p14:tracePt t="64334" x="1816100" y="2571750"/>
          <p14:tracePt t="64351" x="1866900" y="2641600"/>
          <p14:tracePt t="64368" x="1936750" y="2717800"/>
          <p14:tracePt t="64384" x="2000250" y="2787650"/>
          <p14:tracePt t="64401" x="2070100" y="2876550"/>
          <p14:tracePt t="64418" x="2152650" y="2946400"/>
          <p14:tracePt t="64434" x="2197100" y="2997200"/>
          <p14:tracePt t="64451" x="2235200" y="3041650"/>
          <p14:tracePt t="64468" x="2254250" y="3079750"/>
          <p14:tracePt t="64484" x="2273300" y="3111500"/>
          <p14:tracePt t="64501" x="2292350" y="3136900"/>
          <p14:tracePt t="64518" x="2317750" y="3168650"/>
          <p14:tracePt t="64535" x="2362200" y="3200400"/>
          <p14:tracePt t="64551" x="2387600" y="3219450"/>
          <p14:tracePt t="64568" x="2400300" y="3238500"/>
          <p14:tracePt t="64585" x="2413000" y="3257550"/>
          <p14:tracePt t="64601" x="2425700" y="3282950"/>
          <p14:tracePt t="64618" x="2451100" y="3308350"/>
          <p14:tracePt t="64635" x="2508250" y="3384550"/>
          <p14:tracePt t="64652" x="2533650" y="3409950"/>
          <p14:tracePt t="64668" x="2559050" y="3435350"/>
          <p14:tracePt t="64685" x="2571750" y="3448050"/>
          <p14:tracePt t="64702" x="2578100" y="3460750"/>
          <p14:tracePt t="64718" x="2584450" y="3467100"/>
          <p14:tracePt t="64735" x="2597150" y="3467100"/>
          <p14:tracePt t="64752" x="2616200" y="3467100"/>
          <p14:tracePt t="64768" x="2622550" y="3467100"/>
          <p14:tracePt t="64785" x="2635250" y="3467100"/>
          <p14:tracePt t="64802" x="2654300" y="3467100"/>
          <p14:tracePt t="64818" x="2667000" y="3467100"/>
          <p14:tracePt t="64835" x="2673350" y="3467100"/>
          <p14:tracePt t="65100" x="2673350" y="3473450"/>
          <p14:tracePt t="65128" x="2673350" y="3479800"/>
          <p14:tracePt t="65140" x="2654300" y="3479800"/>
          <p14:tracePt t="65157" x="2635250" y="3479800"/>
          <p14:tracePt t="65157" x="2609850" y="3479800"/>
          <p14:tracePt t="65169" x="2559050" y="3473450"/>
          <p14:tracePt t="65186" x="2457450" y="3429000"/>
          <p14:tracePt t="65202" x="2336800" y="3378200"/>
          <p14:tracePt t="65220" x="2203450" y="3302000"/>
          <p14:tracePt t="65236" x="2025650" y="3225800"/>
          <p14:tracePt t="65253" x="1949450" y="3168650"/>
          <p14:tracePt t="65269" x="1911350" y="3155950"/>
          <p14:tracePt t="65286" x="1898650" y="3149600"/>
          <p14:tracePt t="65763" x="1905000" y="3149600"/>
          <p14:tracePt t="65780" x="1911350" y="3162300"/>
          <p14:tracePt t="65795" x="1930400" y="3175000"/>
          <p14:tracePt t="65804" x="1943100" y="3194050"/>
          <p14:tracePt t="65811" x="1968500" y="3232150"/>
          <p14:tracePt t="65828" x="1987550" y="3276600"/>
          <p14:tracePt t="65844" x="2000250" y="3302000"/>
          <p14:tracePt t="65854" x="2006600" y="3321050"/>
          <p14:tracePt t="65870" x="2012950" y="3327400"/>
          <p14:tracePt t="65908" x="2012950" y="3333750"/>
          <p14:tracePt t="65923" x="2012950" y="3340100"/>
          <p14:tracePt t="65931" x="2019300" y="3340100"/>
          <p14:tracePt t="66227" x="2025650" y="3340100"/>
          <p14:tracePt t="66291" x="2032000" y="3340100"/>
          <p14:tracePt t="66299" x="2051050" y="3352800"/>
          <p14:tracePt t="66307" x="2076450" y="3365500"/>
          <p14:tracePt t="66316" x="2120900" y="3384550"/>
          <p14:tracePt t="66324" x="2298700" y="3454400"/>
          <p14:tracePt t="66340" x="2470150" y="3524250"/>
          <p14:tracePt t="66354" x="2597150" y="3575050"/>
          <p14:tracePt t="66354" x="2641600" y="3581400"/>
          <p14:tracePt t="66372" x="2679700" y="3594100"/>
          <p14:tracePt t="66388" x="2755900" y="3638550"/>
          <p14:tracePt t="66405" x="2755900" y="3644900"/>
          <p14:tracePt t="66468" x="2762250" y="3644900"/>
          <p14:tracePt t="66476" x="2768600" y="3644900"/>
          <p14:tracePt t="66484" x="2774950" y="3644900"/>
          <p14:tracePt t="66491" x="2787650" y="3638550"/>
          <p14:tracePt t="66508" x="2800350" y="3632200"/>
          <p14:tracePt t="66524" x="2825750" y="3613150"/>
          <p14:tracePt t="66539" x="2857500" y="3594100"/>
          <p14:tracePt t="66555" x="2870200" y="3568700"/>
          <p14:tracePt t="66571" x="2882900" y="3486150"/>
          <p14:tracePt t="66588" x="2889250" y="3441700"/>
          <p14:tracePt t="66605" x="2889250" y="3384550"/>
          <p14:tracePt t="66621" x="2889250" y="3321050"/>
          <p14:tracePt t="66638" x="2863850" y="3251200"/>
          <p14:tracePt t="66655" x="2825750" y="3162300"/>
          <p14:tracePt t="66671" x="2774950" y="3092450"/>
          <p14:tracePt t="66688" x="2698750" y="3003550"/>
          <p14:tracePt t="66705" x="2609850" y="2914650"/>
          <p14:tracePt t="66721" x="2520950" y="2857500"/>
          <p14:tracePt t="66738" x="2444750" y="2813050"/>
          <p14:tracePt t="66755" x="2330450" y="2755900"/>
          <p14:tracePt t="66772" x="2235200" y="2743200"/>
          <p14:tracePt t="66788" x="2146300" y="2743200"/>
          <p14:tracePt t="66805" x="2038350" y="2743200"/>
          <p14:tracePt t="66822" x="1905000" y="2755900"/>
          <p14:tracePt t="66838" x="1797050" y="2819400"/>
          <p14:tracePt t="66855" x="1714500" y="2863850"/>
          <p14:tracePt t="66872" x="1676400" y="2895600"/>
          <p14:tracePt t="66888" x="1638300" y="2933700"/>
          <p14:tracePt t="66905" x="1631950" y="2984500"/>
          <p14:tracePt t="66922" x="1625600" y="3041650"/>
          <p14:tracePt t="66939" x="1625600" y="3086100"/>
          <p14:tracePt t="66955" x="1631950" y="3155950"/>
          <p14:tracePt t="66972" x="1676400" y="3206750"/>
          <p14:tracePt t="66989" x="1765300" y="3276600"/>
          <p14:tracePt t="67005" x="1847850" y="3327400"/>
          <p14:tracePt t="67022" x="2000250" y="3384550"/>
          <p14:tracePt t="67039" x="2152650" y="3435350"/>
          <p14:tracePt t="67055" x="2330450" y="3479800"/>
          <p14:tracePt t="67072" x="2514600" y="3498850"/>
          <p14:tracePt t="67089" x="2635250" y="3498850"/>
          <p14:tracePt t="67105" x="2705100" y="3498850"/>
          <p14:tracePt t="67122" x="2762250" y="3473450"/>
          <p14:tracePt t="67139" x="2806700" y="3441700"/>
          <p14:tracePt t="67156" x="2838450" y="3403600"/>
          <p14:tracePt t="67173" x="2857500" y="3371850"/>
          <p14:tracePt t="67189" x="2863850" y="3333750"/>
          <p14:tracePt t="67206" x="2863850" y="3302000"/>
          <p14:tracePt t="67222" x="2863850" y="3276600"/>
          <p14:tracePt t="67239" x="2851150" y="3238500"/>
          <p14:tracePt t="67256" x="2806700" y="3200400"/>
          <p14:tracePt t="67272" x="2705100" y="3168650"/>
          <p14:tracePt t="67289" x="2584450" y="3162300"/>
          <p14:tracePt t="67306" x="2444750" y="3162300"/>
          <p14:tracePt t="67323" x="2260600" y="3187700"/>
          <p14:tracePt t="67340" x="2203450" y="3238500"/>
          <p14:tracePt t="67356" x="2076450" y="3333750"/>
          <p14:tracePt t="67373" x="2038350" y="3409950"/>
          <p14:tracePt t="67389" x="2025650" y="3479800"/>
          <p14:tracePt t="67407" x="2006600" y="3524250"/>
          <p14:tracePt t="67423" x="2006600" y="3556000"/>
          <p14:tracePt t="67440" x="2006600" y="3581400"/>
          <p14:tracePt t="67456" x="2006600" y="3600450"/>
          <p14:tracePt t="67500" x="2019300" y="3600450"/>
          <p14:tracePt t="67515" x="2076450" y="3600450"/>
          <p14:tracePt t="67524" x="2139950" y="3600450"/>
          <p14:tracePt t="67532" x="2228850" y="3600450"/>
          <p14:tracePt t="67539" x="2349500" y="3600450"/>
          <p14:tracePt t="67556" x="2514600" y="3587750"/>
          <p14:tracePt t="67573" x="2616200" y="3556000"/>
          <p14:tracePt t="67590" x="2667000" y="3517900"/>
          <p14:tracePt t="67606" x="2698750" y="3492500"/>
          <p14:tracePt t="67623" x="2698750" y="3467100"/>
          <p14:tracePt t="67640" x="2698750" y="3448050"/>
          <p14:tracePt t="67656" x="2698750" y="3422650"/>
          <p14:tracePt t="67673" x="2698750" y="3409950"/>
          <p14:tracePt t="67690" x="2698750" y="3403600"/>
          <p14:tracePt t="67706" x="2686050" y="3378200"/>
          <p14:tracePt t="67723" x="2603500" y="3346450"/>
          <p14:tracePt t="67741" x="2501900" y="3346450"/>
          <p14:tracePt t="67757" x="2393950" y="3346450"/>
          <p14:tracePt t="67773" x="2292350" y="3352800"/>
          <p14:tracePt t="67790" x="2216150" y="3403600"/>
          <p14:tracePt t="67806" x="2159000" y="3448050"/>
          <p14:tracePt t="67823" x="2146300" y="3486150"/>
          <p14:tracePt t="67840" x="2139950" y="3505200"/>
          <p14:tracePt t="67857" x="2139950" y="3517900"/>
          <p14:tracePt t="67873" x="2146300" y="3536950"/>
          <p14:tracePt t="67890" x="2152650" y="3543300"/>
          <p14:tracePt t="67907" x="2165350" y="3543300"/>
          <p14:tracePt t="67923" x="2279650" y="3543300"/>
          <p14:tracePt t="67941" x="2400300" y="3543300"/>
          <p14:tracePt t="67957" x="2533650" y="3511550"/>
          <p14:tracePt t="67973" x="2603500" y="3473450"/>
          <p14:tracePt t="67990" x="2641600" y="3429000"/>
          <p14:tracePt t="68007" x="2660650" y="3384550"/>
          <p14:tracePt t="68024" x="2660650" y="3327400"/>
          <p14:tracePt t="68041" x="2660650" y="3302000"/>
          <p14:tracePt t="68057" x="2660650" y="3282950"/>
          <p14:tracePt t="68074" x="2628900" y="3244850"/>
          <p14:tracePt t="68090" x="2565400" y="3219450"/>
          <p14:tracePt t="68107" x="2444750" y="3200400"/>
          <p14:tracePt t="68124" x="2203450" y="3200400"/>
          <p14:tracePt t="68141" x="2082800" y="3219450"/>
          <p14:tracePt t="68157" x="1993900" y="3289300"/>
          <p14:tracePt t="68174" x="1943100" y="3359150"/>
          <p14:tracePt t="68190" x="1936750" y="3416300"/>
          <p14:tracePt t="68207" x="1936750" y="3448050"/>
          <p14:tracePt t="68224" x="1936750" y="3486150"/>
          <p14:tracePt t="68241" x="1949450" y="3505200"/>
          <p14:tracePt t="68257" x="1962150" y="3511550"/>
          <p14:tracePt t="68274" x="1981200" y="3517900"/>
          <p14:tracePt t="68291" x="2032000" y="3524250"/>
          <p14:tracePt t="68307" x="2216150" y="3536950"/>
          <p14:tracePt t="68325" x="2368550" y="3536950"/>
          <p14:tracePt t="68341" x="2470150" y="3536950"/>
          <p14:tracePt t="68357" x="2495550" y="3536950"/>
          <p14:tracePt t="68374" x="2508250" y="3536950"/>
          <p14:tracePt t="68412" x="2508250" y="3530600"/>
          <p14:tracePt t="69315" x="0" y="0"/>
        </p14:tracePtLst>
        <p14:tracePtLst>
          <p14:tracePt t="81532" x="2012950" y="5213350"/>
          <p14:tracePt t="81590" x="2025650" y="5213350"/>
          <p14:tracePt t="81599" x="2044700" y="5213350"/>
          <p14:tracePt t="81614" x="2159000" y="5187950"/>
          <p14:tracePt t="81615" x="2292350" y="5156200"/>
          <p14:tracePt t="81647" x="2425700" y="5137150"/>
          <p14:tracePt t="81653" x="2527300" y="5124450"/>
          <p14:tracePt t="81664" x="2654300" y="5099050"/>
          <p14:tracePt t="81686" x="2749550" y="5067300"/>
          <p14:tracePt t="81697" x="2813050" y="5041900"/>
          <p14:tracePt t="81718" x="2832100" y="5029200"/>
          <p14:tracePt t="81734" x="2851150" y="5010150"/>
          <p14:tracePt t="81749" x="2857500" y="4997450"/>
          <p14:tracePt t="81765" x="2857500" y="4972050"/>
          <p14:tracePt t="81782" x="2857500" y="4953000"/>
          <p14:tracePt t="81798" x="2857500" y="4927600"/>
          <p14:tracePt t="81821" x="2857500" y="4908550"/>
          <p14:tracePt t="81839" x="2838450" y="4883150"/>
          <p14:tracePt t="81847" x="2800350" y="4838700"/>
          <p14:tracePt t="81870" x="2736850" y="4806950"/>
          <p14:tracePt t="81881" x="2616200" y="4756150"/>
          <p14:tracePt t="81902" x="2463800" y="4699000"/>
          <p14:tracePt t="81914" x="2286000" y="4654550"/>
          <p14:tracePt t="81933" x="2108200" y="4610100"/>
          <p14:tracePt t="81949" x="1924050" y="4597400"/>
          <p14:tracePt t="81965" x="1739900" y="4597400"/>
          <p14:tracePt t="81981" x="1555750" y="4597400"/>
          <p14:tracePt t="81998" x="1422400" y="4597400"/>
          <p14:tracePt t="82014" x="1314450" y="4603750"/>
          <p14:tracePt t="82031" x="1244600" y="4641850"/>
          <p14:tracePt t="82047" x="1206500" y="4699000"/>
          <p14:tracePt t="82064" x="1187450" y="4756150"/>
          <p14:tracePt t="82081" x="1181100" y="4819650"/>
          <p14:tracePt t="82098" x="1174750" y="4864100"/>
          <p14:tracePt t="82115" x="1174750" y="4895850"/>
          <p14:tracePt t="82131" x="1174750" y="4933950"/>
          <p14:tracePt t="82148" x="1212850" y="4978400"/>
          <p14:tracePt t="82165" x="1320800" y="5035550"/>
          <p14:tracePt t="82181" x="1441450" y="5048250"/>
          <p14:tracePt t="82198" x="1638300" y="5080000"/>
          <p14:tracePt t="82215" x="1841500" y="5080000"/>
          <p14:tracePt t="82232" x="2032000" y="5041900"/>
          <p14:tracePt t="82248" x="2197100" y="5003800"/>
          <p14:tracePt t="82265" x="2330450" y="4933950"/>
          <p14:tracePt t="82281" x="2438400" y="4876800"/>
          <p14:tracePt t="82298" x="2508250" y="4826000"/>
          <p14:tracePt t="82315" x="2533650" y="4787900"/>
          <p14:tracePt t="82332" x="2546350" y="4756150"/>
          <p14:tracePt t="82348" x="2546350" y="4730750"/>
          <p14:tracePt t="82365" x="2546350" y="4705350"/>
          <p14:tracePt t="82381" x="2514600" y="4686300"/>
          <p14:tracePt t="82399" x="2444750" y="4648200"/>
          <p14:tracePt t="82415" x="2355850" y="4635500"/>
          <p14:tracePt t="82431" x="2209800" y="4616450"/>
          <p14:tracePt t="82448" x="2025650" y="4616450"/>
          <p14:tracePt t="82465" x="1822450" y="4616450"/>
          <p14:tracePt t="82482" x="1606550" y="4635500"/>
          <p14:tracePt t="82498" x="1371600" y="4711700"/>
          <p14:tracePt t="82515" x="1212850" y="4794250"/>
          <p14:tracePt t="82531" x="1143000" y="4845050"/>
          <p14:tracePt t="82548" x="1123950" y="4902200"/>
          <p14:tracePt t="82565" x="1123950" y="4959350"/>
          <p14:tracePt t="82582" x="1123950" y="4984750"/>
          <p14:tracePt t="82599" x="1136650" y="5010150"/>
          <p14:tracePt t="82616" x="1187450" y="5022850"/>
          <p14:tracePt t="82632" x="1371600" y="5029200"/>
          <p14:tracePt t="82648" x="1555750" y="5029200"/>
          <p14:tracePt t="82665" x="1771650" y="5029200"/>
          <p14:tracePt t="82682" x="2019300" y="5029200"/>
          <p14:tracePt t="82699" x="2228850" y="4991100"/>
          <p14:tracePt t="82715" x="2387600" y="4940300"/>
          <p14:tracePt t="82732" x="2451100" y="4895850"/>
          <p14:tracePt t="82749" x="2470150" y="4870450"/>
          <p14:tracePt t="82765" x="2470150" y="4864100"/>
          <p14:tracePt t="82782" x="2463800" y="4864100"/>
          <p14:tracePt t="82799" x="2374900" y="4864100"/>
          <p14:tracePt t="82815" x="2247900" y="4864100"/>
          <p14:tracePt t="82832" x="2070100" y="4864100"/>
          <p14:tracePt t="82849" x="1892300" y="4864100"/>
          <p14:tracePt t="82865" x="1708150" y="4864100"/>
          <p14:tracePt t="82882" x="1644650" y="4883150"/>
          <p14:tracePt t="82899" x="1638300" y="4889500"/>
          <p14:tracePt t="83413" x="1638300" y="4921250"/>
          <p14:tracePt t="83422" x="1708150" y="5029200"/>
          <p14:tracePt t="83430" x="1809750" y="5149850"/>
          <p14:tracePt t="83438" x="1924050" y="5334000"/>
          <p14:tracePt t="83454" x="2032000" y="5473700"/>
          <p14:tracePt t="83469" x="2095500" y="5549900"/>
          <p14:tracePt t="83486" x="2120900" y="5588000"/>
          <p14:tracePt t="83501" x="2120900" y="5594350"/>
          <p14:tracePt t="83516" x="2127250" y="5607050"/>
          <p14:tracePt t="83533" x="2184400" y="5613400"/>
          <p14:tracePt t="83551" x="2260600" y="5613400"/>
          <p14:tracePt t="83566" x="2400300" y="5556250"/>
          <p14:tracePt t="83583" x="2501900" y="5518150"/>
          <p14:tracePt t="83600" x="2565400" y="5486400"/>
          <p14:tracePt t="83617" x="2616200" y="5461000"/>
          <p14:tracePt t="83633" x="2654300" y="5429250"/>
          <p14:tracePt t="83650" x="2692400" y="5384800"/>
          <p14:tracePt t="83667" x="2724150" y="5340350"/>
          <p14:tracePt t="83684" x="2743200" y="5302250"/>
          <p14:tracePt t="83700" x="2749550" y="5270500"/>
          <p14:tracePt t="83717" x="2762250" y="5238750"/>
          <p14:tracePt t="83734" x="2774950" y="5181600"/>
          <p14:tracePt t="83751" x="2774950" y="5143500"/>
          <p14:tracePt t="83767" x="2774950" y="5105400"/>
          <p14:tracePt t="83784" x="2774950" y="5086350"/>
          <p14:tracePt t="83801" x="2774950" y="5067300"/>
          <p14:tracePt t="83839" x="2774950" y="5054600"/>
          <p14:tracePt t="83859" x="2768600" y="5054600"/>
          <p14:tracePt t="83862" x="2755900" y="5048250"/>
          <p14:tracePt t="83870" x="2686050" y="5029200"/>
          <p14:tracePt t="83886" x="2578100" y="5029200"/>
          <p14:tracePt t="83901" x="2305050" y="5029200"/>
          <p14:tracePt t="83918" x="2089150" y="5029200"/>
          <p14:tracePt t="83934" x="1898650" y="5035550"/>
          <p14:tracePt t="83951" x="1733550" y="5073650"/>
          <p14:tracePt t="83967" x="1606550" y="5124450"/>
          <p14:tracePt t="83984" x="1530350" y="5175250"/>
          <p14:tracePt t="84001" x="1454150" y="5213350"/>
          <p14:tracePt t="84017" x="1403350" y="5264150"/>
          <p14:tracePt t="84034" x="1377950" y="5302250"/>
          <p14:tracePt t="84051" x="1358900" y="5327650"/>
          <p14:tracePt t="84068" x="1358900" y="5353050"/>
          <p14:tracePt t="84084" x="1358900" y="5403850"/>
          <p14:tracePt t="84102" x="1358900" y="5422900"/>
          <p14:tracePt t="84102" x="1365250" y="5441950"/>
          <p14:tracePt t="84119" x="1409700" y="5492750"/>
          <p14:tracePt t="84134" x="1447800" y="5518150"/>
          <p14:tracePt t="84151" x="1504950" y="5543550"/>
          <p14:tracePt t="84168" x="1631950" y="5594350"/>
          <p14:tracePt t="84184" x="1765300" y="5626100"/>
          <p14:tracePt t="84201" x="1917700" y="5638800"/>
          <p14:tracePt t="84218" x="2095500" y="5638800"/>
          <p14:tracePt t="84235" x="2286000" y="5613400"/>
          <p14:tracePt t="84251" x="2457450" y="5568950"/>
          <p14:tracePt t="84268" x="2590800" y="5518150"/>
          <p14:tracePt t="84284" x="2711450" y="5454650"/>
          <p14:tracePt t="84301" x="2819400" y="5397500"/>
          <p14:tracePt t="84318" x="2933700" y="5308600"/>
          <p14:tracePt t="84335" x="2971800" y="5257800"/>
          <p14:tracePt t="84351" x="3003550" y="5207000"/>
          <p14:tracePt t="84368" x="3003550" y="5194300"/>
          <p14:tracePt t="84385" x="3003550" y="5175250"/>
          <p14:tracePt t="84402" x="3003550" y="5168900"/>
          <p14:tracePt t="84438" x="2990850" y="5168900"/>
          <p14:tracePt t="84454" x="2971800" y="5168900"/>
          <p14:tracePt t="84468" x="2940050" y="5168900"/>
          <p14:tracePt t="84470" x="2832100" y="5168900"/>
          <p14:tracePt t="84486" x="2679700" y="5168900"/>
          <p14:tracePt t="84501" x="2406650" y="5213350"/>
          <p14:tracePt t="84519" x="2171700" y="5264150"/>
          <p14:tracePt t="84535" x="2000250" y="5295900"/>
          <p14:tracePt t="84551" x="1860550" y="5359400"/>
          <p14:tracePt t="84568" x="1803400" y="5403850"/>
          <p14:tracePt t="84585" x="1765300" y="5429250"/>
          <p14:tracePt t="84602" x="1758950" y="5454650"/>
          <p14:tracePt t="84618" x="1758950" y="5467350"/>
          <p14:tracePt t="84635" x="1758950" y="5499100"/>
          <p14:tracePt t="84652" x="1758950" y="5524500"/>
          <p14:tracePt t="84668" x="1771650" y="5556250"/>
          <p14:tracePt t="84685" x="1790700" y="5588000"/>
          <p14:tracePt t="84685" x="1803400" y="5594350"/>
          <p14:tracePt t="84703" x="1809750" y="5600700"/>
          <p14:tracePt t="84719" x="1860550" y="5619750"/>
          <p14:tracePt t="84735" x="1968500" y="5619750"/>
          <p14:tracePt t="84752" x="2133600" y="5619750"/>
          <p14:tracePt t="84769" x="2317750" y="5607050"/>
          <p14:tracePt t="84785" x="2495550" y="5556250"/>
          <p14:tracePt t="84802" x="2647950" y="5499100"/>
          <p14:tracePt t="84818" x="2781300" y="5416550"/>
          <p14:tracePt t="84835" x="2844800" y="5365750"/>
          <p14:tracePt t="84852" x="2882900" y="5327650"/>
          <p14:tracePt t="84869" x="2908300" y="5289550"/>
          <p14:tracePt t="84885" x="2921000" y="5251450"/>
          <p14:tracePt t="84903" x="2921000" y="5245100"/>
          <p14:tracePt t="84919" x="2921000" y="5238750"/>
          <p14:tracePt t="84974" x="2914650" y="5232400"/>
          <p14:tracePt t="84982" x="2908300" y="5226050"/>
          <p14:tracePt t="84988" x="2895600" y="5219700"/>
          <p14:tracePt t="85002" x="2857500" y="5207000"/>
          <p14:tracePt t="85003" x="2787650" y="5194300"/>
          <p14:tracePt t="85019" x="2667000" y="5168900"/>
          <p14:tracePt t="85036" x="2527300" y="5156200"/>
          <p14:tracePt t="85053" x="2374900" y="5156200"/>
          <p14:tracePt t="85069" x="2146300" y="5156200"/>
          <p14:tracePt t="85086" x="2057400" y="5168900"/>
          <p14:tracePt t="85103" x="1981200" y="5207000"/>
          <p14:tracePt t="85120" x="1949450" y="5232400"/>
          <p14:tracePt t="85136" x="1936750" y="5238750"/>
          <p14:tracePt t="85153" x="1936750" y="5245100"/>
          <p14:tracePt t="85214" x="1936750" y="5251450"/>
          <p14:tracePt t="85246" x="1943100" y="5251450"/>
          <p14:tracePt t="85350" x="1949450" y="5251450"/>
          <p14:tracePt t="85366" x="1955800" y="5251450"/>
          <p14:tracePt t="85384" x="1962150" y="5251450"/>
          <p14:tracePt t="85398" x="1981200" y="5251450"/>
          <p14:tracePt t="85406" x="2012950" y="5251450"/>
          <p14:tracePt t="85420" x="2044700" y="5251450"/>
          <p14:tracePt t="85422" x="2082800" y="5251450"/>
          <p14:tracePt t="85438" x="2114550" y="5251450"/>
          <p14:tracePt t="85454" x="2133600" y="5251450"/>
          <p14:tracePt t="85470" x="2184400" y="5251450"/>
          <p14:tracePt t="85487" x="2241550" y="5276850"/>
          <p14:tracePt t="85503" x="2317750" y="5308600"/>
          <p14:tracePt t="85520" x="2393950" y="5346700"/>
          <p14:tracePt t="85536" x="2470150" y="5384800"/>
          <p14:tracePt t="85553" x="2520950" y="5410200"/>
          <p14:tracePt t="85570" x="2584450" y="5448300"/>
          <p14:tracePt t="85587" x="2635250" y="5473700"/>
          <p14:tracePt t="85603" x="2692400" y="5492750"/>
          <p14:tracePt t="85620" x="2724150" y="5499100"/>
          <p14:tracePt t="85637" x="2762250" y="5499100"/>
          <p14:tracePt t="85654" x="2813050" y="5499100"/>
          <p14:tracePt t="85671" x="2863850" y="5486400"/>
          <p14:tracePt t="85687" x="2908300" y="5467350"/>
          <p14:tracePt t="85703" x="2965450" y="5416550"/>
          <p14:tracePt t="85720" x="3009900" y="5378450"/>
          <p14:tracePt t="85737" x="3028950" y="5340350"/>
          <p14:tracePt t="85754" x="3041650" y="5289550"/>
          <p14:tracePt t="85770" x="3041650" y="5276850"/>
          <p14:tracePt t="85787" x="3041650" y="5251450"/>
          <p14:tracePt t="85822" x="3041650" y="5245100"/>
          <p14:tracePt t="85823" x="3041650" y="5238750"/>
          <p14:tracePt t="85837" x="2997200" y="5219700"/>
          <p14:tracePt t="85854" x="2832100" y="5219700"/>
          <p14:tracePt t="85870" x="2679700" y="5219700"/>
          <p14:tracePt t="85887" x="2482850" y="5219700"/>
          <p14:tracePt t="85904" x="2298700" y="5219700"/>
          <p14:tracePt t="85920" x="2146300" y="5245100"/>
          <p14:tracePt t="85937" x="2063750" y="5283200"/>
          <p14:tracePt t="85954" x="2012950" y="5308600"/>
          <p14:tracePt t="85971" x="2000250" y="5327650"/>
          <p14:tracePt t="85988" x="1987550" y="5346700"/>
          <p14:tracePt t="86004" x="1987550" y="5353050"/>
          <p14:tracePt t="86021" x="1987550" y="5359400"/>
          <p14:tracePt t="86037" x="1987550" y="5365750"/>
          <p14:tracePt t="86110" x="1987550" y="5372100"/>
          <p14:tracePt t="86118" x="2000250" y="5384800"/>
          <p14:tracePt t="86126" x="2012950" y="5397500"/>
          <p14:tracePt t="86138" x="2032000" y="5410200"/>
          <p14:tracePt t="86142" x="2044700" y="5416550"/>
          <p14:tracePt t="86158" x="2070100" y="5435600"/>
          <p14:tracePt t="86174" x="2076450" y="5441950"/>
          <p14:tracePt t="86188" x="2082800" y="5441950"/>
          <p14:tracePt t="86204" x="2089150" y="5441950"/>
          <p14:tracePt t="86221" x="2114550" y="5441950"/>
          <p14:tracePt t="86238" x="2152650" y="5441950"/>
          <p14:tracePt t="86254" x="2247900" y="5441950"/>
          <p14:tracePt t="86271" x="2336800" y="5441950"/>
          <p14:tracePt t="86288" x="2393950" y="5435600"/>
          <p14:tracePt t="86304" x="2444750" y="5422900"/>
          <p14:tracePt t="86321" x="2476500" y="5410200"/>
          <p14:tracePt t="86338" x="2501900" y="5391150"/>
          <p14:tracePt t="86355" x="2508250" y="5384800"/>
          <p14:tracePt t="86371" x="2514600" y="5378450"/>
          <p14:tracePt t="86702" x="2527300" y="5378450"/>
          <p14:tracePt t="86710" x="2571750" y="5378450"/>
          <p14:tracePt t="86718" x="2597150" y="5378450"/>
          <p14:tracePt t="86726" x="2641600" y="5378450"/>
          <p14:tracePt t="86743" x="2698750" y="5378450"/>
          <p14:tracePt t="86758" x="2730500" y="5378450"/>
          <p14:tracePt t="86774" x="2736850" y="5378450"/>
          <p14:tracePt t="86788" x="2743200" y="5378450"/>
          <p14:tracePt t="86846" x="2762250" y="5378450"/>
          <p14:tracePt t="86862" x="2774950" y="5378450"/>
          <p14:tracePt t="86873" x="2794000" y="5378450"/>
          <p14:tracePt t="86894" x="2806700" y="5378450"/>
          <p14:tracePt t="86902" x="2825750" y="5378450"/>
          <p14:tracePt t="86926" x="2832100" y="5378450"/>
          <p14:tracePt t="86950" x="2838450" y="5378450"/>
          <p14:tracePt t="86964" x="2844800" y="5378450"/>
          <p14:tracePt t="86982" x="2857500" y="5378450"/>
          <p14:tracePt t="86990" x="2863850" y="5378450"/>
          <p14:tracePt t="86991" x="2870200" y="5378450"/>
          <p14:tracePt t="87006" x="2914650" y="5378450"/>
          <p14:tracePt t="87022" x="2952750" y="5378450"/>
          <p14:tracePt t="87039" x="2959100" y="5378450"/>
          <p14:tracePt t="87535" x="2965450" y="5378450"/>
          <p14:tracePt t="87542" x="2959100" y="5384800"/>
          <p14:tracePt t="87550" x="2940050" y="5416550"/>
          <p14:tracePt t="87558" x="2863850" y="5511800"/>
          <p14:tracePt t="87573" x="2736850" y="5607050"/>
          <p14:tracePt t="87590" x="2667000" y="5645150"/>
          <p14:tracePt t="87607" x="2635250" y="5651500"/>
          <p14:tracePt t="87623" x="2628900" y="5651500"/>
          <p14:tracePt t="87640" x="2616200" y="5651500"/>
          <p14:tracePt t="87657" x="2609850" y="5651500"/>
          <p14:tracePt t="87674" x="2590800" y="5651500"/>
          <p14:tracePt t="87690" x="2584450" y="5651500"/>
          <p14:tracePt t="87707" x="2578100" y="5651500"/>
          <p14:tracePt t="87742" x="2571750" y="5651500"/>
          <p14:tracePt t="87758" x="2571750" y="5638800"/>
          <p14:tracePt t="87775" x="2571750" y="5632450"/>
          <p14:tracePt t="87776" x="2571750" y="5619750"/>
          <p14:tracePt t="87790" x="2578100" y="5607050"/>
          <p14:tracePt t="87807" x="2590800" y="5581650"/>
          <p14:tracePt t="87823" x="2609850" y="5568950"/>
          <p14:tracePt t="87840" x="2628900" y="5543550"/>
          <p14:tracePt t="87862" x="2641600" y="5530850"/>
          <p14:tracePt t="87874" x="2641600" y="5518150"/>
          <p14:tracePt t="87910" x="2641600" y="5511800"/>
          <p14:tracePt t="87934" x="2641600" y="5505450"/>
          <p14:tracePt t="87942" x="2641600" y="5499100"/>
          <p14:tracePt t="87950" x="2635250" y="5486400"/>
          <p14:tracePt t="87958" x="2609850" y="5461000"/>
          <p14:tracePt t="87958" x="2590800" y="5441950"/>
          <p14:tracePt t="87974" x="2508250" y="5397500"/>
          <p14:tracePt t="87990" x="2393950" y="5365750"/>
          <p14:tracePt t="88007" x="2228850" y="5327650"/>
          <p14:tracePt t="88024" x="2063750" y="5314950"/>
          <p14:tracePt t="88041" x="1879600" y="5302250"/>
          <p14:tracePt t="88057" x="1746250" y="5295900"/>
          <p14:tracePt t="88074" x="1638300" y="5295900"/>
          <p14:tracePt t="88091" x="1549400" y="5295900"/>
          <p14:tracePt t="88107" x="1492250" y="5302250"/>
          <p14:tracePt t="88124" x="1428750" y="5334000"/>
          <p14:tracePt t="88141" x="1409700" y="5365750"/>
          <p14:tracePt t="88157" x="1403350" y="5435600"/>
          <p14:tracePt t="88175" x="1403350" y="5467350"/>
          <p14:tracePt t="88191" x="1403350" y="5499100"/>
          <p14:tracePt t="88208" x="1409700" y="5543550"/>
          <p14:tracePt t="88224" x="1441450" y="5607050"/>
          <p14:tracePt t="88241" x="1479550" y="5645150"/>
          <p14:tracePt t="88258" x="1530350" y="5702300"/>
          <p14:tracePt t="88275" x="1612900" y="5753100"/>
          <p14:tracePt t="88291" x="1727200" y="5778500"/>
          <p14:tracePt t="88308" x="1879600" y="5784850"/>
          <p14:tracePt t="88324" x="2044700" y="5784850"/>
          <p14:tracePt t="88341" x="2235200" y="5746750"/>
          <p14:tracePt t="88358" x="2330450" y="5689600"/>
          <p14:tracePt t="88375" x="2387600" y="5645150"/>
          <p14:tracePt t="88391" x="2425700" y="5581650"/>
          <p14:tracePt t="88408" x="2444750" y="5530850"/>
          <p14:tracePt t="88425" x="2457450" y="5467350"/>
          <p14:tracePt t="88441" x="2457450" y="5410200"/>
          <p14:tracePt t="88458" x="2457450" y="5359400"/>
          <p14:tracePt t="88475" x="2457450" y="5346700"/>
          <p14:tracePt t="88491" x="2457450" y="5321300"/>
          <p14:tracePt t="88508" x="2457450" y="5314950"/>
          <p14:tracePt t="88525" x="2438400" y="5295900"/>
          <p14:tracePt t="88541" x="2362200" y="5257800"/>
          <p14:tracePt t="88558" x="2241550" y="5245100"/>
          <p14:tracePt t="88575" x="2089150" y="5245100"/>
          <p14:tracePt t="88592" x="1885950" y="5245100"/>
          <p14:tracePt t="88608" x="1689100" y="5245100"/>
          <p14:tracePt t="88625" x="1543050" y="5302250"/>
          <p14:tracePt t="88641" x="1441450" y="5365750"/>
          <p14:tracePt t="88659" x="1390650" y="5422900"/>
          <p14:tracePt t="88675" x="1377950" y="5473700"/>
          <p14:tracePt t="88692" x="1377950" y="5562600"/>
          <p14:tracePt t="88708" x="1377950" y="5619750"/>
          <p14:tracePt t="88725" x="1422400" y="5721350"/>
          <p14:tracePt t="88742" x="1460500" y="5778500"/>
          <p14:tracePt t="88742" x="1479550" y="5810250"/>
          <p14:tracePt t="88759" x="1549400" y="5880100"/>
          <p14:tracePt t="88775" x="1606550" y="5924550"/>
          <p14:tracePt t="88792" x="1720850" y="5949950"/>
          <p14:tracePt t="88808" x="1860550" y="5956300"/>
          <p14:tracePt t="88825" x="2000250" y="5956300"/>
          <p14:tracePt t="88842" x="2101850" y="5956300"/>
          <p14:tracePt t="88859" x="2152650" y="5943600"/>
          <p14:tracePt t="88875" x="2171700" y="5924550"/>
          <p14:tracePt t="88892" x="2209800" y="5911850"/>
          <p14:tracePt t="88909" x="2247900" y="5899150"/>
          <p14:tracePt t="88925" x="2279650" y="5886450"/>
          <p14:tracePt t="88942" x="2324100" y="5880100"/>
          <p14:tracePt t="88959" x="2343150" y="5873750"/>
          <p14:tracePt t="88975" x="2362200" y="5873750"/>
          <p14:tracePt t="89031" x="2374900" y="5873750"/>
          <p14:tracePt t="89054" x="2381250" y="5873750"/>
          <p14:tracePt t="89079" x="2387600" y="5873750"/>
          <p14:tracePt t="89102" x="2393950" y="5873750"/>
          <p14:tracePt t="89119" x="2400300" y="5873750"/>
          <p14:tracePt t="89158" x="0" y="0"/>
        </p14:tracePtLst>
        <p14:tracePtLst>
          <p14:tracePt t="92309" x="2197100" y="6127750"/>
          <p14:tracePt t="92407" x="2190750" y="6121400"/>
          <p14:tracePt t="92415" x="2228850" y="6115050"/>
          <p14:tracePt t="92423" x="2247900" y="6115050"/>
          <p14:tracePt t="92439" x="2292350" y="6115050"/>
          <p14:tracePt t="92455" x="2362200" y="6115050"/>
          <p14:tracePt t="92470" x="2457450" y="6115050"/>
          <p14:tracePt t="92487" x="2559050" y="6115050"/>
          <p14:tracePt t="92503" x="2635250" y="6115050"/>
          <p14:tracePt t="92519" x="2768600" y="6140450"/>
          <p14:tracePt t="92535" x="2870200" y="6146800"/>
          <p14:tracePt t="92551" x="2927350" y="6153150"/>
          <p14:tracePt t="92567" x="2965450" y="6153150"/>
          <p14:tracePt t="92583" x="2990850" y="6153150"/>
          <p14:tracePt t="92599" x="3035300" y="6153150"/>
          <p14:tracePt t="92631" x="3067050" y="6127750"/>
          <p14:tracePt t="92639" x="3111500" y="6102350"/>
          <p14:tracePt t="92648" x="3136900" y="6076950"/>
          <p14:tracePt t="92671" x="3149600" y="6070600"/>
          <p14:tracePt t="92687" x="3149600" y="6032500"/>
          <p14:tracePt t="92703" x="3149600" y="6013450"/>
          <p14:tracePt t="92719" x="3155950" y="5988050"/>
          <p14:tracePt t="92732" x="3155950" y="5969000"/>
          <p14:tracePt t="92748" x="3136900" y="5918200"/>
          <p14:tracePt t="92765" x="3105150" y="5880100"/>
          <p14:tracePt t="92782" x="3041650" y="5829300"/>
          <p14:tracePt t="92799" x="2946400" y="5791200"/>
          <p14:tracePt t="92815" x="2800350" y="5746750"/>
          <p14:tracePt t="92832" x="2654300" y="5715000"/>
          <p14:tracePt t="92848" x="2501900" y="5689600"/>
          <p14:tracePt t="92865" x="2381250" y="5676900"/>
          <p14:tracePt t="92882" x="2305050" y="5676900"/>
          <p14:tracePt t="92899" x="2235200" y="5676900"/>
          <p14:tracePt t="92915" x="2184400" y="5676900"/>
          <p14:tracePt t="92932" x="2146300" y="5689600"/>
          <p14:tracePt t="92949" x="2070100" y="5721350"/>
          <p14:tracePt t="92965" x="2006600" y="5759450"/>
          <p14:tracePt t="92982" x="1943100" y="5816600"/>
          <p14:tracePt t="92999" x="1924050" y="5848350"/>
          <p14:tracePt t="93015" x="1911350" y="5873750"/>
          <p14:tracePt t="93032" x="1898650" y="5918200"/>
          <p14:tracePt t="93049" x="1892300" y="5962650"/>
          <p14:tracePt t="93066" x="1892300" y="5994400"/>
          <p14:tracePt t="93082" x="1898650" y="6057900"/>
          <p14:tracePt t="93099" x="1930400" y="6108700"/>
          <p14:tracePt t="93116" x="1974850" y="6191250"/>
          <p14:tracePt t="93133" x="2006600" y="6216650"/>
          <p14:tracePt t="93149" x="2051050" y="6229350"/>
          <p14:tracePt t="93166" x="2190750" y="6248400"/>
          <p14:tracePt t="93183" x="2324100" y="6254750"/>
          <p14:tracePt t="93199" x="2451100" y="6254750"/>
          <p14:tracePt t="93216" x="2616200" y="6210300"/>
          <p14:tracePt t="93233" x="2743200" y="6165850"/>
          <p14:tracePt t="93249" x="2819400" y="6134100"/>
          <p14:tracePt t="93266" x="2889250" y="6076950"/>
          <p14:tracePt t="93282" x="2908300" y="6038850"/>
          <p14:tracePt t="93299" x="2908300" y="5981700"/>
          <p14:tracePt t="93316" x="2908300" y="5949950"/>
          <p14:tracePt t="93333" x="2870200" y="5911850"/>
          <p14:tracePt t="93349" x="2832100" y="5854700"/>
          <p14:tracePt t="93366" x="2743200" y="5772150"/>
          <p14:tracePt t="93383" x="2616200" y="5715000"/>
          <p14:tracePt t="93400" x="2470150" y="5670550"/>
          <p14:tracePt t="93416" x="2292350" y="5645150"/>
          <p14:tracePt t="93433" x="2133600" y="5626100"/>
          <p14:tracePt t="93450" x="1936750" y="5626100"/>
          <p14:tracePt t="93466" x="1752600" y="5664200"/>
          <p14:tracePt t="93483" x="1625600" y="5715000"/>
          <p14:tracePt t="93500" x="1524000" y="5791200"/>
          <p14:tracePt t="93516" x="1435100" y="5873750"/>
          <p14:tracePt t="93533" x="1403350" y="5956300"/>
          <p14:tracePt t="93550" x="1397000" y="6057900"/>
          <p14:tracePt t="93567" x="1403350" y="6115050"/>
          <p14:tracePt t="93583" x="1447800" y="6203950"/>
          <p14:tracePt t="93600" x="1492250" y="6254750"/>
          <p14:tracePt t="93616" x="1536700" y="6299200"/>
          <p14:tracePt t="93633" x="1562100" y="6318250"/>
          <p14:tracePt t="93650" x="1631950" y="6350000"/>
          <p14:tracePt t="93667" x="1752600" y="6381750"/>
          <p14:tracePt t="93683" x="1873250" y="6388100"/>
          <p14:tracePt t="93700" x="2038350" y="6388100"/>
          <p14:tracePt t="93717" x="2209800" y="6388100"/>
          <p14:tracePt t="93733" x="2406650" y="6343650"/>
          <p14:tracePt t="93750" x="2609850" y="6242050"/>
          <p14:tracePt t="93767" x="2667000" y="6172200"/>
          <p14:tracePt t="93783" x="2686050" y="6089650"/>
          <p14:tracePt t="93800" x="2692400" y="6032500"/>
          <p14:tracePt t="93818" x="2692400" y="5956300"/>
          <p14:tracePt t="93833" x="2679700" y="5892800"/>
          <p14:tracePt t="93850" x="2654300" y="5854700"/>
          <p14:tracePt t="93867" x="2616200" y="5803900"/>
          <p14:tracePt t="93883" x="2546350" y="5765800"/>
          <p14:tracePt t="93900" x="2419350" y="5727700"/>
          <p14:tracePt t="93917" x="2254250" y="5715000"/>
          <p14:tracePt t="93933" x="2101850" y="5708650"/>
          <p14:tracePt t="93950" x="1873250" y="5708650"/>
          <p14:tracePt t="93967" x="1733550" y="5778500"/>
          <p14:tracePt t="93984" x="1625600" y="5854700"/>
          <p14:tracePt t="94000" x="1568450" y="5949950"/>
          <p14:tracePt t="94017" x="1530350" y="6064250"/>
          <p14:tracePt t="94034" x="1530350" y="6197600"/>
          <p14:tracePt t="94050" x="1530350" y="6273800"/>
          <p14:tracePt t="94067" x="1555750" y="6381750"/>
          <p14:tracePt t="94084" x="1612900" y="6477000"/>
          <p14:tracePt t="94100" x="1644650" y="6527800"/>
          <p14:tracePt t="94117" x="1663700" y="6546850"/>
          <p14:tracePt t="94134" x="1746250" y="6591300"/>
          <p14:tracePt t="94151" x="1752600" y="6591300"/>
          <p14:tracePt t="94167" x="1860550" y="6591300"/>
          <p14:tracePt t="94184" x="2070100" y="6546850"/>
          <p14:tracePt t="94201" x="2266950" y="6470650"/>
          <p14:tracePt t="94217" x="2419350" y="6375400"/>
          <p14:tracePt t="94234" x="2508250" y="6292850"/>
          <p14:tracePt t="94251" x="2546350" y="6235700"/>
          <p14:tracePt t="94268" x="2552700" y="6203950"/>
          <p14:tracePt t="94284" x="2552700" y="6172200"/>
          <p14:tracePt t="94301" x="2552700" y="6165850"/>
          <p14:tracePt t="94317" x="2552700" y="6146800"/>
          <p14:tracePt t="94334" x="2533650" y="6134100"/>
          <p14:tracePt t="94351" x="2489200" y="6096000"/>
          <p14:tracePt t="94368" x="2463800" y="6045200"/>
          <p14:tracePt t="94384" x="2451100" y="6026150"/>
          <p14:tracePt t="94401" x="2432050" y="6007100"/>
          <p14:tracePt t="94418" x="2419350" y="5994400"/>
          <p14:tracePt t="94434" x="2413000" y="5981700"/>
          <p14:tracePt t="94471" x="2406650" y="5981700"/>
          <p14:tracePt t="94471" x="2393950" y="5969000"/>
          <p14:tracePt t="94487" x="2324100" y="5962650"/>
          <p14:tracePt t="94502" x="2235200" y="5962650"/>
          <p14:tracePt t="94518" x="2038350" y="5981700"/>
          <p14:tracePt t="94535" x="1911350" y="6026150"/>
          <p14:tracePt t="94551" x="1790700" y="6076950"/>
          <p14:tracePt t="94568" x="1670050" y="6140450"/>
          <p14:tracePt t="94585" x="1562100" y="6216650"/>
          <p14:tracePt t="94601" x="1479550" y="6286500"/>
          <p14:tracePt t="94618" x="1447800" y="6350000"/>
          <p14:tracePt t="94635" x="1416050" y="6457950"/>
          <p14:tracePt t="94651" x="1416050" y="6527800"/>
          <p14:tracePt t="94668" x="1416050" y="6540500"/>
          <p14:tracePt t="94704" x="1416050" y="6546850"/>
          <p14:tracePt t="94719" x="1422400" y="6559550"/>
          <p14:tracePt t="94719" x="1441450" y="6565900"/>
          <p14:tracePt t="94791" x="1517650" y="6565900"/>
          <p14:tracePt t="94798" x="1587500" y="6553200"/>
          <p14:tracePt t="94810" x="1651000" y="6527800"/>
          <p14:tracePt t="94811" x="1714500" y="6502400"/>
          <p14:tracePt t="94818" x="1841500" y="6426200"/>
          <p14:tracePt t="94835" x="1949450" y="6343650"/>
          <p14:tracePt t="94852" x="2025650" y="6261100"/>
          <p14:tracePt t="94868" x="2044700" y="6216650"/>
          <p14:tracePt t="94885" x="2063750" y="6165850"/>
          <p14:tracePt t="94902" x="2063750" y="6127750"/>
          <p14:tracePt t="94919" x="2070100" y="6083300"/>
          <p14:tracePt t="94935" x="2082800" y="6051550"/>
          <p14:tracePt t="94952" x="2089150" y="6032500"/>
          <p14:tracePt t="94968" x="2095500" y="6007100"/>
          <p14:tracePt t="94985" x="2101850" y="5994400"/>
          <p14:tracePt t="95071" x="2101850" y="5988050"/>
          <p14:tracePt t="95078" x="2089150" y="5975350"/>
          <p14:tracePt t="95086" x="2051050" y="5962650"/>
          <p14:tracePt t="95094" x="2025650" y="5956300"/>
          <p14:tracePt t="95102" x="1854200" y="5943600"/>
          <p14:tracePt t="95119" x="1739900" y="5943600"/>
          <p14:tracePt t="95136" x="1644650" y="5956300"/>
          <p14:tracePt t="95152" x="1555750" y="6019800"/>
          <p14:tracePt t="95169" x="1466850" y="6102350"/>
          <p14:tracePt t="95186" x="1428750" y="6197600"/>
          <p14:tracePt t="95202" x="1416050" y="6261100"/>
          <p14:tracePt t="95219" x="1416050" y="6330950"/>
          <p14:tracePt t="95236" x="1416050" y="6388100"/>
          <p14:tracePt t="95252" x="1416050" y="6413500"/>
          <p14:tracePt t="95269" x="1441450" y="6451600"/>
          <p14:tracePt t="95287" x="1479550" y="6477000"/>
          <p14:tracePt t="95303" x="1543050" y="6521450"/>
          <p14:tracePt t="95320" x="1606550" y="6540500"/>
          <p14:tracePt t="95336" x="1739900" y="6565900"/>
          <p14:tracePt t="95353" x="1911350" y="6565900"/>
          <p14:tracePt t="95369" x="2108200" y="6565900"/>
          <p14:tracePt t="95386" x="2273300" y="6546850"/>
          <p14:tracePt t="95403" x="2400300" y="6483350"/>
          <p14:tracePt t="95419" x="2514600" y="6419850"/>
          <p14:tracePt t="95436" x="2603500" y="6299200"/>
          <p14:tracePt t="95453" x="2641600" y="6184900"/>
          <p14:tracePt t="95470" x="2654300" y="6096000"/>
          <p14:tracePt t="95487" x="2660650" y="6038850"/>
          <p14:tracePt t="95503" x="2660650" y="6000750"/>
          <p14:tracePt t="95520" x="2660650" y="5975350"/>
          <p14:tracePt t="95536" x="2660650" y="5962650"/>
          <p14:tracePt t="95553" x="2647950" y="5949950"/>
          <p14:tracePt t="95569" x="2597150" y="5924550"/>
          <p14:tracePt t="95586" x="2508250" y="5880100"/>
          <p14:tracePt t="95603" x="2400300" y="5848350"/>
          <p14:tracePt t="95620" x="2235200" y="5810250"/>
          <p14:tracePt t="95636" x="2070100" y="5797550"/>
          <p14:tracePt t="95653" x="1930400" y="5797550"/>
          <p14:tracePt t="95670" x="1714500" y="5867400"/>
          <p14:tracePt t="95687" x="1638300" y="5949950"/>
          <p14:tracePt t="95703" x="1504950" y="6070600"/>
          <p14:tracePt t="95720" x="1435100" y="6178550"/>
          <p14:tracePt t="95737" x="1403350" y="6254750"/>
          <p14:tracePt t="95753" x="1384300" y="6311900"/>
          <p14:tracePt t="95770" x="1384300" y="6350000"/>
          <p14:tracePt t="95787" x="1384300" y="6375400"/>
          <p14:tracePt t="95804" x="1390650" y="6413500"/>
          <p14:tracePt t="95820" x="1422400" y="6438900"/>
          <p14:tracePt t="95837" x="1473200" y="6464300"/>
          <p14:tracePt t="95853" x="1619250" y="6483350"/>
          <p14:tracePt t="95871" x="1746250" y="6483350"/>
          <p14:tracePt t="95887" x="1917700" y="6483350"/>
          <p14:tracePt t="95904" x="2108200" y="6457950"/>
          <p14:tracePt t="95920" x="2241550" y="6407150"/>
          <p14:tracePt t="95937" x="2349500" y="6337300"/>
          <p14:tracePt t="95954" x="2400300" y="6280150"/>
          <p14:tracePt t="95970" x="2438400" y="6184900"/>
          <p14:tracePt t="95987" x="2444750" y="6140450"/>
          <p14:tracePt t="96004" x="2444750" y="6096000"/>
          <p14:tracePt t="96020" x="2432050" y="6032500"/>
          <p14:tracePt t="96037" x="2387600" y="5969000"/>
          <p14:tracePt t="96054" x="2349500" y="5930900"/>
          <p14:tracePt t="96088" x="2336800" y="5930900"/>
          <p14:tracePt t="96088" x="2279650" y="5924550"/>
          <p14:tracePt t="96104" x="2178050" y="5924550"/>
          <p14:tracePt t="96120" x="2032000" y="5949950"/>
          <p14:tracePt t="96137" x="1905000" y="6019800"/>
          <p14:tracePt t="96154" x="1797050" y="6096000"/>
          <p14:tracePt t="96171" x="1739900" y="6153150"/>
          <p14:tracePt t="96187" x="1720850" y="6210300"/>
          <p14:tracePt t="96204" x="1720850" y="6242050"/>
          <p14:tracePt t="96221" x="1720850" y="6286500"/>
          <p14:tracePt t="96238" x="1727200" y="6292850"/>
          <p14:tracePt t="96254" x="1739900" y="6292850"/>
          <p14:tracePt t="96271" x="1746250" y="6292850"/>
          <p14:tracePt t="96288" x="1752600" y="6292850"/>
          <p14:tracePt t="96616" x="1765300" y="6292850"/>
          <p14:tracePt t="96623" x="1778000" y="6305550"/>
          <p14:tracePt t="96638" x="1803400" y="6311900"/>
          <p14:tracePt t="96664" x="1822450" y="6324600"/>
          <p14:tracePt t="96670" x="1860550" y="6343650"/>
          <p14:tracePt t="96686" x="1892300" y="6356350"/>
          <p14:tracePt t="96686" x="1911350" y="6362700"/>
          <p14:tracePt t="96695" x="1936750" y="6375400"/>
          <p14:tracePt t="96705" x="1987550" y="6381750"/>
          <p14:tracePt t="96721" x="2032000" y="6388100"/>
          <p14:tracePt t="96738" x="2063750" y="6388100"/>
          <p14:tracePt t="96755" x="2101850" y="6394450"/>
          <p14:tracePt t="96772" x="2159000" y="6394450"/>
          <p14:tracePt t="96788" x="2235200" y="6394450"/>
          <p14:tracePt t="96805" x="2311400" y="6394450"/>
          <p14:tracePt t="96822" x="2374900" y="6362700"/>
          <p14:tracePt t="96838" x="2444750" y="6305550"/>
          <p14:tracePt t="96855" x="2451100" y="6292850"/>
          <p14:tracePt t="96872" x="2476500" y="6242050"/>
          <p14:tracePt t="96888" x="2482850" y="6197600"/>
          <p14:tracePt t="96905" x="2495550" y="6134100"/>
          <p14:tracePt t="96922" x="2495550" y="6076950"/>
          <p14:tracePt t="96938" x="2495550" y="6013450"/>
          <p14:tracePt t="96955" x="2495550" y="5988050"/>
          <p14:tracePt t="96972" x="2495550" y="5962650"/>
          <p14:tracePt t="96989" x="2501900" y="5918200"/>
          <p14:tracePt t="97005" x="2501900" y="5892800"/>
          <p14:tracePt t="97022" x="2501900" y="5886450"/>
          <p14:tracePt t="97087" x="2501900" y="5892800"/>
          <p14:tracePt t="97093" x="2489200" y="5911850"/>
          <p14:tracePt t="97105" x="2457450" y="5937250"/>
          <p14:tracePt t="97106" x="2349500" y="6057900"/>
          <p14:tracePt t="97122" x="2286000" y="6165850"/>
          <p14:tracePt t="97139" x="2254250" y="6203950"/>
          <p14:tracePt t="97155" x="2235200" y="6229350"/>
          <p14:tracePt t="97223" x="2235200" y="6197600"/>
          <p14:tracePt t="97231" x="2241550" y="6121400"/>
          <p14:tracePt t="97238" x="2241550" y="5956300"/>
          <p14:tracePt t="97248" x="2241550" y="5892800"/>
          <p14:tracePt t="97262" x="2209800" y="5676900"/>
          <p14:tracePt t="97279" x="2159000" y="5473700"/>
          <p14:tracePt t="97289" x="2114550" y="5321300"/>
          <p14:tracePt t="97306" x="2063750" y="5162550"/>
          <p14:tracePt t="97322" x="2038350" y="5067300"/>
          <p14:tracePt t="97339" x="2000250" y="5003800"/>
          <p14:tracePt t="97356" x="1949450" y="4927600"/>
          <p14:tracePt t="97373" x="1885950" y="4845050"/>
          <p14:tracePt t="97390" x="1822450" y="4743450"/>
          <p14:tracePt t="97406" x="1701800" y="4597400"/>
          <p14:tracePt t="97423" x="1638300" y="4489450"/>
          <p14:tracePt t="97439" x="1524000" y="4298950"/>
          <p14:tracePt t="97456" x="1416050" y="4140200"/>
          <p14:tracePt t="97473" x="1346200" y="4044950"/>
          <p14:tracePt t="97489" x="1270000" y="3968750"/>
          <p14:tracePt t="97506" x="1244600" y="3943350"/>
          <p14:tracePt t="97523" x="1212850" y="3917950"/>
          <p14:tracePt t="97539" x="1206500" y="3905250"/>
          <p14:tracePt t="97556" x="1193800" y="3898900"/>
          <p14:tracePt t="97573" x="1181100" y="3873500"/>
          <p14:tracePt t="97590" x="1155700" y="3841750"/>
          <p14:tracePt t="97607" x="1123950" y="3829050"/>
          <p14:tracePt t="97623" x="1111250" y="3816350"/>
          <p14:tracePt t="97640" x="1111250" y="3810000"/>
          <p14:tracePt t="97656" x="1098550" y="3803650"/>
          <p14:tracePt t="97694" x="1092200" y="3797300"/>
          <p14:tracePt t="97710" x="1085850" y="3790950"/>
          <p14:tracePt t="97937" x="0" y="0"/>
        </p14:tracePtLst>
        <p14:tracePtLst>
          <p14:tracePt t="100936" x="4724400" y="3016250"/>
          <p14:tracePt t="101024" x="4724400" y="3003550"/>
          <p14:tracePt t="101032" x="4711700" y="2990850"/>
          <p14:tracePt t="101040" x="4686300" y="2971800"/>
          <p14:tracePt t="101048" x="4591050" y="2952750"/>
          <p14:tracePt t="101064" x="4457700" y="2933700"/>
          <p14:tracePt t="101080" x="4254500" y="2933700"/>
          <p14:tracePt t="101104" x="4089400" y="2933700"/>
          <p14:tracePt t="101113" x="3898900" y="2933700"/>
          <p14:tracePt t="101136" x="3759200" y="2933700"/>
          <p14:tracePt t="101146" x="3670300" y="2933700"/>
          <p14:tracePt t="101168" x="3581400" y="2971800"/>
          <p14:tracePt t="101180" x="3498850" y="3009900"/>
          <p14:tracePt t="101200" x="3403600" y="3060700"/>
          <p14:tracePt t="101213" x="3321050" y="3130550"/>
          <p14:tracePt t="101232" x="3251200" y="3200400"/>
          <p14:tracePt t="101248" x="3200400" y="3289300"/>
          <p14:tracePt t="101264" x="3117850" y="3422650"/>
          <p14:tracePt t="101288" x="3079750" y="3505200"/>
          <p14:tracePt t="101304" x="3041650" y="3581400"/>
          <p14:tracePt t="101320" x="2997200" y="3676650"/>
          <p14:tracePt t="101336" x="2965450" y="3771900"/>
          <p14:tracePt t="101348" x="2921000" y="3898900"/>
          <p14:tracePt t="101364" x="2870200" y="4083050"/>
          <p14:tracePt t="101380" x="2819400" y="4235450"/>
          <p14:tracePt t="101397" x="2774950" y="4387850"/>
          <p14:tracePt t="101413" x="2736850" y="4521200"/>
          <p14:tracePt t="101430" x="2730500" y="4622800"/>
          <p14:tracePt t="101447" x="2717800" y="4705350"/>
          <p14:tracePt t="101464" x="2717800" y="4857750"/>
          <p14:tracePt t="101480" x="2717800" y="4965700"/>
          <p14:tracePt t="101497" x="2717800" y="5054600"/>
          <p14:tracePt t="101514" x="2717800" y="5124450"/>
          <p14:tracePt t="101531" x="2724150" y="5219700"/>
          <p14:tracePt t="101547" x="2755900" y="5314950"/>
          <p14:tracePt t="101564" x="2819400" y="5391150"/>
          <p14:tracePt t="101580" x="2876550" y="5461000"/>
          <p14:tracePt t="101597" x="2952750" y="5511800"/>
          <p14:tracePt t="101614" x="3022600" y="5556250"/>
          <p14:tracePt t="101630" x="3098800" y="5594350"/>
          <p14:tracePt t="101647" x="3251200" y="5670550"/>
          <p14:tracePt t="101664" x="3352800" y="5721350"/>
          <p14:tracePt t="101681" x="3524250" y="5759450"/>
          <p14:tracePt t="101697" x="3689350" y="5797550"/>
          <p14:tracePt t="101714" x="3854450" y="5842000"/>
          <p14:tracePt t="101731" x="3949700" y="5867400"/>
          <p14:tracePt t="101747" x="4083050" y="5905500"/>
          <p14:tracePt t="101764" x="4216400" y="5937250"/>
          <p14:tracePt t="101781" x="4362450" y="5981700"/>
          <p14:tracePt t="101797" x="4540250" y="5994400"/>
          <p14:tracePt t="101814" x="4711700" y="5994400"/>
          <p14:tracePt t="101831" x="4902200" y="5994400"/>
          <p14:tracePt t="101848" x="5207000" y="5994400"/>
          <p14:tracePt t="101864" x="5410200" y="5994400"/>
          <p14:tracePt t="101881" x="5638800" y="5994400"/>
          <p14:tracePt t="101897" x="5911850" y="5937250"/>
          <p14:tracePt t="101914" x="6121400" y="5880100"/>
          <p14:tracePt t="101931" x="6305550" y="5848350"/>
          <p14:tracePt t="101948" x="6483350" y="5803900"/>
          <p14:tracePt t="101964" x="6680200" y="5765800"/>
          <p14:tracePt t="101981" x="6864350" y="5746750"/>
          <p14:tracePt t="101998" x="7080250" y="5708650"/>
          <p14:tracePt t="102014" x="7245350" y="5651500"/>
          <p14:tracePt t="102031" x="7543800" y="5575300"/>
          <p14:tracePt t="102048" x="7747000" y="5511800"/>
          <p14:tracePt t="102065" x="7956550" y="5448300"/>
          <p14:tracePt t="102081" x="8153400" y="5403850"/>
          <p14:tracePt t="102098" x="8331200" y="5334000"/>
          <p14:tracePt t="102115" x="8509000" y="5270500"/>
          <p14:tracePt t="102131" x="8629650" y="5175250"/>
          <p14:tracePt t="102148" x="8724900" y="5073650"/>
          <p14:tracePt t="102165" x="8782050" y="4978400"/>
          <p14:tracePt t="102181" x="8813800" y="4876800"/>
          <p14:tracePt t="102198" x="8832850" y="4819650"/>
          <p14:tracePt t="102215" x="8839200" y="4737100"/>
          <p14:tracePt t="102231" x="8839200" y="4572000"/>
          <p14:tracePt t="102248" x="8839200" y="4470400"/>
          <p14:tracePt t="102265" x="8832850" y="4349750"/>
          <p14:tracePt t="102281" x="8769350" y="4235450"/>
          <p14:tracePt t="102298" x="8693150" y="4114800"/>
          <p14:tracePt t="102315" x="8591550" y="3994150"/>
          <p14:tracePt t="102332" x="8515350" y="3886200"/>
          <p14:tracePt t="102348" x="8375650" y="3778250"/>
          <p14:tracePt t="102365" x="8242300" y="3663950"/>
          <p14:tracePt t="102382" x="8115300" y="3587750"/>
          <p14:tracePt t="102398" x="7956550" y="3498850"/>
          <p14:tracePt t="102415" x="7708900" y="3397250"/>
          <p14:tracePt t="102432" x="7505700" y="3333750"/>
          <p14:tracePt t="102449" x="7353300" y="3295650"/>
          <p14:tracePt t="102465" x="7188200" y="3251200"/>
          <p14:tracePt t="102482" x="7061200" y="3200400"/>
          <p14:tracePt t="102499" x="6946900" y="3168650"/>
          <p14:tracePt t="102515" x="6813550" y="3143250"/>
          <p14:tracePt t="102532" x="6724650" y="3124200"/>
          <p14:tracePt t="102550" x="6527800" y="3079750"/>
          <p14:tracePt t="102565" x="6305550" y="3022600"/>
          <p14:tracePt t="102582" x="6102350" y="2997200"/>
          <p14:tracePt t="102599" x="5924550" y="2978150"/>
          <p14:tracePt t="102615" x="5664200" y="2971800"/>
          <p14:tracePt t="102632" x="5505450" y="2952750"/>
          <p14:tracePt t="102649" x="5359400" y="2927350"/>
          <p14:tracePt t="102666" x="5219700" y="2921000"/>
          <p14:tracePt t="102682" x="5099050" y="2921000"/>
          <p14:tracePt t="102699" x="4984750" y="2921000"/>
          <p14:tracePt t="102716" x="4876800" y="2921000"/>
          <p14:tracePt t="102732" x="4749800" y="2921000"/>
          <p14:tracePt t="102749" x="4591050" y="2927350"/>
          <p14:tracePt t="102766" x="4419600" y="2940050"/>
          <p14:tracePt t="102782" x="4279900" y="2952750"/>
          <p14:tracePt t="102799" x="4140200" y="3003550"/>
          <p14:tracePt t="102816" x="3962400" y="3105150"/>
          <p14:tracePt t="102832" x="3867150" y="3175000"/>
          <p14:tracePt t="102849" x="3778250" y="3244850"/>
          <p14:tracePt t="102866" x="3708400" y="3295650"/>
          <p14:tracePt t="102883" x="3638550" y="3346450"/>
          <p14:tracePt t="102899" x="3594100" y="3390900"/>
          <p14:tracePt t="102916" x="3549650" y="3473450"/>
          <p14:tracePt t="102933" x="3524250" y="3549650"/>
          <p14:tracePt t="102949" x="3498850" y="3702050"/>
          <p14:tracePt t="102966" x="3467100" y="3860800"/>
          <p14:tracePt t="102983" x="3448050" y="4000500"/>
          <p14:tracePt t="102999" x="3390900" y="4184650"/>
          <p14:tracePt t="103016" x="3378200" y="4241800"/>
          <p14:tracePt t="103033" x="3352800" y="4305300"/>
          <p14:tracePt t="103050" x="3346450" y="4356100"/>
          <p14:tracePt t="103066" x="3340100" y="4400550"/>
          <p14:tracePt t="103083" x="3333750" y="4438650"/>
          <p14:tracePt t="103100" x="3327400" y="4508500"/>
          <p14:tracePt t="103116" x="3327400" y="4572000"/>
          <p14:tracePt t="103133" x="3327400" y="4654550"/>
          <p14:tracePt t="103150" x="3352800" y="4724400"/>
          <p14:tracePt t="103166" x="3409950" y="4851400"/>
          <p14:tracePt t="103183" x="3460750" y="4978400"/>
          <p14:tracePt t="103200" x="3613150" y="5207000"/>
          <p14:tracePt t="103216" x="3727450" y="5353050"/>
          <p14:tracePt t="103234" x="3810000" y="5441950"/>
          <p14:tracePt t="103250" x="3943350" y="5537200"/>
          <p14:tracePt t="103267" x="4070350" y="5607050"/>
          <p14:tracePt t="103283" x="4229100" y="5683250"/>
          <p14:tracePt t="103300" x="4413250" y="5721350"/>
          <p14:tracePt t="103317" x="4610100" y="5759450"/>
          <p14:tracePt t="103333" x="4806950" y="5784850"/>
          <p14:tracePt t="103350" x="5041900" y="5803900"/>
          <p14:tracePt t="103367" x="5251450" y="5822950"/>
          <p14:tracePt t="103383" x="5543550" y="5829300"/>
          <p14:tracePt t="103401" x="5727700" y="5829300"/>
          <p14:tracePt t="103417" x="5918200" y="5816600"/>
          <p14:tracePt t="103434" x="6146800" y="5734050"/>
          <p14:tracePt t="103450" x="6394450" y="5632450"/>
          <p14:tracePt t="103467" x="6673850" y="5524500"/>
          <p14:tracePt t="103484" x="6946900" y="5391150"/>
          <p14:tracePt t="103500" x="7169150" y="5289550"/>
          <p14:tracePt t="103517" x="7378700" y="5149850"/>
          <p14:tracePt t="103534" x="7575550" y="5003800"/>
          <p14:tracePt t="103551" x="7740650" y="4870450"/>
          <p14:tracePt t="103567" x="7874000" y="4648200"/>
          <p14:tracePt t="103584" x="7905750" y="4578350"/>
          <p14:tracePt t="103601" x="8020050" y="4381500"/>
          <p14:tracePt t="103617" x="8064500" y="4273550"/>
          <p14:tracePt t="103634" x="8083550" y="4184650"/>
          <p14:tracePt t="103651" x="8089900" y="4051300"/>
          <p14:tracePt t="103667" x="8089900" y="3930650"/>
          <p14:tracePt t="103684" x="8089900" y="3810000"/>
          <p14:tracePt t="103701" x="8089900" y="3714750"/>
          <p14:tracePt t="103717" x="8089900" y="3619500"/>
          <p14:tracePt t="103734" x="8058150" y="3536950"/>
          <p14:tracePt t="103751" x="8032750" y="3492500"/>
          <p14:tracePt t="103767" x="7969250" y="3416300"/>
          <p14:tracePt t="103784" x="7893050" y="3327400"/>
          <p14:tracePt t="103801" x="7816850" y="3276600"/>
          <p14:tracePt t="103817" x="7708900" y="3200400"/>
          <p14:tracePt t="103835" x="7569200" y="3143250"/>
          <p14:tracePt t="103851" x="7378700" y="3079750"/>
          <p14:tracePt t="103867" x="7156450" y="3022600"/>
          <p14:tracePt t="103884" x="6972300" y="2965450"/>
          <p14:tracePt t="103901" x="6750050" y="2933700"/>
          <p14:tracePt t="103918" x="6502400" y="2882900"/>
          <p14:tracePt t="103934" x="6178550" y="2819400"/>
          <p14:tracePt t="103951" x="5778500" y="2768600"/>
          <p14:tracePt t="103968" x="5518150" y="2749550"/>
          <p14:tracePt t="103984" x="5334000" y="2749550"/>
          <p14:tracePt t="104001" x="5149850" y="2749550"/>
          <p14:tracePt t="104018" x="5010150" y="2749550"/>
          <p14:tracePt t="104035" x="4927600" y="2749550"/>
          <p14:tracePt t="104051" x="4914900" y="2749550"/>
          <p14:tracePt t="104068" x="4832350" y="2749550"/>
          <p14:tracePt t="104085" x="4724400" y="2755900"/>
          <p14:tracePt t="104101" x="4629150" y="2787650"/>
          <p14:tracePt t="104118" x="4540250" y="2838450"/>
          <p14:tracePt t="104135" x="4457700" y="2882900"/>
          <p14:tracePt t="104135" x="4406900" y="2908300"/>
          <p14:tracePt t="104152" x="4311650" y="2971800"/>
          <p14:tracePt t="104168" x="4203700" y="3048000"/>
          <p14:tracePt t="104185" x="4133850" y="3111500"/>
          <p14:tracePt t="104202" x="4051300" y="3181350"/>
          <p14:tracePt t="104218" x="4000500" y="3257550"/>
          <p14:tracePt t="104235" x="3962400" y="3352800"/>
          <p14:tracePt t="104252" x="3911600" y="3441700"/>
          <p14:tracePt t="104268" x="3867150" y="3556000"/>
          <p14:tracePt t="104285" x="3835400" y="3651250"/>
          <p14:tracePt t="104302" x="3790950" y="3733800"/>
          <p14:tracePt t="104318" x="3714750" y="3860800"/>
          <p14:tracePt t="104336" x="3670300" y="3930650"/>
          <p14:tracePt t="104352" x="3625850" y="3987800"/>
          <p14:tracePt t="104368" x="3575050" y="4083050"/>
          <p14:tracePt t="104386" x="3524250" y="4178300"/>
          <p14:tracePt t="104402" x="3467100" y="4267200"/>
          <p14:tracePt t="104419" x="3422650" y="4375150"/>
          <p14:tracePt t="104435" x="3390900" y="4457700"/>
          <p14:tracePt t="104452" x="3378200" y="4514850"/>
          <p14:tracePt t="104468" x="3365500" y="4559300"/>
          <p14:tracePt t="104485" x="3359150" y="4610100"/>
          <p14:tracePt t="104502" x="3346450" y="4641850"/>
          <p14:tracePt t="104519" x="3340100" y="4654550"/>
          <p14:tracePt t="104535" x="3340100" y="4686300"/>
          <p14:tracePt t="104553" x="3340100" y="4749800"/>
          <p14:tracePt t="104569" x="3340100" y="4806950"/>
          <p14:tracePt t="104585" x="3340100" y="4908550"/>
          <p14:tracePt t="104602" x="3346450" y="4978400"/>
          <p14:tracePt t="104619" x="3365500" y="5022850"/>
          <p14:tracePt t="104635" x="3371850" y="5054600"/>
          <p14:tracePt t="104652" x="3378200" y="5054600"/>
          <p14:tracePt t="104669" x="3384550" y="5067300"/>
          <p14:tracePt t="104685" x="3403600" y="5105400"/>
          <p14:tracePt t="104702" x="3422650" y="5130800"/>
          <p14:tracePt t="104719" x="3473450" y="5168900"/>
          <p14:tracePt t="104736" x="3562350" y="5219700"/>
          <p14:tracePt t="104752" x="3638550" y="5257800"/>
          <p14:tracePt t="104769" x="3663950" y="5270500"/>
          <p14:tracePt t="104786" x="3676650" y="5283200"/>
          <p14:tracePt t="104802" x="3683000" y="5283200"/>
          <p14:tracePt t="104841" x="3702050" y="5283200"/>
          <p14:tracePt t="104848" x="3708400" y="5295900"/>
          <p14:tracePt t="104856" x="3721100" y="5308600"/>
          <p14:tracePt t="104872" x="3746500" y="5321300"/>
          <p14:tracePt t="104889" x="3778250" y="5340350"/>
          <p14:tracePt t="104903" x="3784600" y="5340350"/>
          <p14:tracePt t="104920" x="3790950" y="5340350"/>
          <p14:tracePt t="104960" x="3797300" y="5340350"/>
          <p14:tracePt t="104969" x="3841750" y="5340350"/>
          <p14:tracePt t="104985" x="3937000" y="5302250"/>
          <p14:tracePt t="105000" x="3975100" y="5270500"/>
          <p14:tracePt t="105019" x="4070350" y="5226050"/>
          <p14:tracePt t="105025" x="4178300" y="5137150"/>
          <p14:tracePt t="105037" x="4279900" y="5067300"/>
          <p14:tracePt t="105053" x="4337050" y="5003800"/>
          <p14:tracePt t="105069" x="4381500" y="4959350"/>
          <p14:tracePt t="105086" x="4419600" y="4908550"/>
          <p14:tracePt t="105103" x="4457700" y="4838700"/>
          <p14:tracePt t="105120" x="4483100" y="4781550"/>
          <p14:tracePt t="105137" x="4489450" y="4749800"/>
          <p14:tracePt t="105153" x="4502150" y="4724400"/>
          <p14:tracePt t="105170" x="4508500" y="4711700"/>
          <p14:tracePt t="105170" x="0" y="0"/>
        </p14:tracePtLst>
        <p14:tracePtLst>
          <p14:tracePt t="108369" x="5207000" y="3263900"/>
          <p14:tracePt t="108377" x="5213350" y="3263900"/>
          <p14:tracePt t="108393" x="5226050" y="3270250"/>
          <p14:tracePt t="108401" x="5238750" y="3276600"/>
          <p14:tracePt t="108409" x="5257800" y="3289300"/>
          <p14:tracePt t="108417" x="5283200" y="3302000"/>
          <p14:tracePt t="108433" x="5391150" y="3359150"/>
          <p14:tracePt t="108449" x="5530850" y="3429000"/>
          <p14:tracePt t="108458" x="5664200" y="3479800"/>
          <p14:tracePt t="108481" x="5708650" y="3486150"/>
          <p14:tracePt t="108657" x="5715000" y="3486150"/>
          <p14:tracePt t="108665" x="5727700" y="3492500"/>
          <p14:tracePt t="108673" x="5746750" y="3505200"/>
          <p14:tracePt t="108681" x="5778500" y="3524250"/>
          <p14:tracePt t="108697" x="5797550" y="3524250"/>
          <p14:tracePt t="108785" x="5803900" y="3530600"/>
          <p14:tracePt t="108793" x="5816600" y="3536950"/>
          <p14:tracePt t="108809" x="5835650" y="3536950"/>
          <p14:tracePt t="108826" x="5848350" y="3536950"/>
          <p14:tracePt t="108826" x="5899150" y="3536950"/>
          <p14:tracePt t="108842" x="5988050" y="3492500"/>
          <p14:tracePt t="108859" x="6076950" y="3435350"/>
          <p14:tracePt t="108876" x="6172200" y="3365500"/>
          <p14:tracePt t="108892" x="6292850" y="3295650"/>
          <p14:tracePt t="108909" x="6369050" y="3232150"/>
          <p14:tracePt t="108926" x="6407150" y="3219450"/>
          <p14:tracePt t="108943" x="6432550" y="3194050"/>
          <p14:tracePt t="108960" x="6438900" y="3187700"/>
          <p14:tracePt t="109017" x="6438900" y="3194050"/>
          <p14:tracePt t="109024" x="6413500" y="3225800"/>
          <p14:tracePt t="109033" x="6381750" y="3282950"/>
          <p14:tracePt t="109043" x="6350000" y="3346450"/>
          <p14:tracePt t="109065" x="6305550" y="3429000"/>
          <p14:tracePt t="109081" x="6280150" y="3492500"/>
          <p14:tracePt t="109097" x="6273800" y="3543300"/>
          <p14:tracePt t="109110" x="6261100" y="3600450"/>
          <p14:tracePt t="109126" x="6261100" y="3651250"/>
          <p14:tracePt t="109143" x="6261100" y="3670300"/>
          <p14:tracePt t="109159" x="6261100" y="3695700"/>
          <p14:tracePt t="109176" x="6261100" y="3721100"/>
          <p14:tracePt t="109193" x="6261100" y="3733800"/>
          <p14:tracePt t="109209" x="6267450" y="3740150"/>
          <p14:tracePt t="109226" x="6273800" y="3752850"/>
          <p14:tracePt t="109409" x="6273800" y="3759200"/>
          <p14:tracePt t="109569" x="6280150" y="3759200"/>
          <p14:tracePt t="109577" x="6280150" y="3727450"/>
          <p14:tracePt t="109586" x="6280150" y="3689350"/>
          <p14:tracePt t="109595" x="6254750" y="3613150"/>
          <p14:tracePt t="109610" x="6235700" y="3511550"/>
          <p14:tracePt t="109627" x="6197600" y="3429000"/>
          <p14:tracePt t="109644" x="6178550" y="3346450"/>
          <p14:tracePt t="109660" x="6134100" y="3238500"/>
          <p14:tracePt t="109677" x="6108700" y="3200400"/>
          <p14:tracePt t="109695" x="6102350" y="3181350"/>
          <p14:tracePt t="109809" x="6089650" y="3181350"/>
          <p14:tracePt t="109816" x="6076950" y="3187700"/>
          <p14:tracePt t="109828" x="6057900" y="3206750"/>
          <p14:tracePt t="109832" x="6007100" y="3251200"/>
          <p14:tracePt t="109848" x="5949950" y="3314700"/>
          <p14:tracePt t="109864" x="5905500" y="3378200"/>
          <p14:tracePt t="109881" x="5886450" y="3422650"/>
          <p14:tracePt t="109894" x="5880100" y="3454400"/>
          <p14:tracePt t="109911" x="5880100" y="3479800"/>
          <p14:tracePt t="109927" x="5880100" y="3505200"/>
          <p14:tracePt t="109944" x="5924550" y="3549650"/>
          <p14:tracePt t="109961" x="5969000" y="3568700"/>
          <p14:tracePt t="109977" x="6026150" y="3575050"/>
          <p14:tracePt t="109994" x="6102350" y="3575050"/>
          <p14:tracePt t="110011" x="6216650" y="3575050"/>
          <p14:tracePt t="110028" x="6292850" y="3575050"/>
          <p14:tracePt t="110044" x="6343650" y="3562350"/>
          <p14:tracePt t="110061" x="6375400" y="3536950"/>
          <p14:tracePt t="110078" x="6394450" y="3505200"/>
          <p14:tracePt t="110094" x="6400800" y="3486150"/>
          <p14:tracePt t="110111" x="6407150" y="3467100"/>
          <p14:tracePt t="110128" x="6400800" y="3403600"/>
          <p14:tracePt t="110145" x="6381750" y="3359150"/>
          <p14:tracePt t="110161" x="6311900" y="3282950"/>
          <p14:tracePt t="110178" x="6248400" y="3251200"/>
          <p14:tracePt t="110195" x="6197600" y="3238500"/>
          <p14:tracePt t="110211" x="6146800" y="3238500"/>
          <p14:tracePt t="110228" x="6096000" y="3244850"/>
          <p14:tracePt t="110245" x="6007100" y="3321050"/>
          <p14:tracePt t="110261" x="5918200" y="3397250"/>
          <p14:tracePt t="110278" x="5848350" y="3505200"/>
          <p14:tracePt t="110295" x="5822950" y="3600450"/>
          <p14:tracePt t="110311" x="5810250" y="3670300"/>
          <p14:tracePt t="110328" x="5810250" y="3803650"/>
          <p14:tracePt t="110345" x="5810250" y="3867150"/>
          <p14:tracePt t="110361" x="5810250" y="3937000"/>
          <p14:tracePt t="110378" x="5848350" y="3994150"/>
          <p14:tracePt t="110395" x="5892800" y="4025900"/>
          <p14:tracePt t="110411" x="5962650" y="4051300"/>
          <p14:tracePt t="110428" x="6019800" y="4051300"/>
          <p14:tracePt t="110445" x="6051550" y="4032250"/>
          <p14:tracePt t="110462" x="6102350" y="3975100"/>
          <p14:tracePt t="110478" x="6146800" y="3917950"/>
          <p14:tracePt t="110496" x="6178550" y="3848100"/>
          <p14:tracePt t="110512" x="6216650" y="3765550"/>
          <p14:tracePt t="110529" x="6223000" y="3695700"/>
          <p14:tracePt t="110545" x="6229350" y="3644900"/>
          <p14:tracePt t="110562" x="6235700" y="3594100"/>
          <p14:tracePt t="110578" x="6235700" y="3562350"/>
          <p14:tracePt t="110595" x="6235700" y="3524250"/>
          <p14:tracePt t="110612" x="6235700" y="3479800"/>
          <p14:tracePt t="110629" x="6235700" y="3467100"/>
          <p14:tracePt t="110645" x="6223000" y="3441700"/>
          <p14:tracePt t="110662" x="6203950" y="3416300"/>
          <p14:tracePt t="110678" x="6172200" y="3390900"/>
          <p14:tracePt t="110695" x="6153150" y="3390900"/>
          <p14:tracePt t="110712" x="6102350" y="3384550"/>
          <p14:tracePt t="110729" x="6045200" y="3384550"/>
          <p14:tracePt t="110745" x="5943600" y="3441700"/>
          <p14:tracePt t="110762" x="5867400" y="3498850"/>
          <p14:tracePt t="110779" x="5829300" y="3536950"/>
          <p14:tracePt t="110796" x="5791200" y="3556000"/>
          <p14:tracePt t="110812" x="5772150" y="3568700"/>
          <p14:tracePt t="110961" x="5803900" y="3568700"/>
          <p14:tracePt t="110971" x="5829300" y="3568700"/>
          <p14:tracePt t="110977" x="5861050" y="3568700"/>
          <p14:tracePt t="110980" x="5943600" y="3568700"/>
          <p14:tracePt t="110996" x="6045200" y="3568700"/>
          <p14:tracePt t="111012" x="6146800" y="3568700"/>
          <p14:tracePt t="111029" x="6197600" y="3568700"/>
          <p14:tracePt t="111046" x="6223000" y="3568700"/>
          <p14:tracePt t="111063" x="6242050" y="3568700"/>
          <p14:tracePt t="111079" x="6261100" y="3568700"/>
          <p14:tracePt t="111096" x="6280150" y="3568700"/>
          <p14:tracePt t="111113" x="6286500" y="3568700"/>
          <p14:tracePt t="111160" x="6292850" y="3568700"/>
          <p14:tracePt t="111305" x="6299200" y="3568700"/>
          <p14:tracePt t="111352" x="6292850" y="3581400"/>
          <p14:tracePt t="111385" x="6292850" y="3587750"/>
          <p14:tracePt t="111393" x="6286500" y="3594100"/>
          <p14:tracePt t="111417" x="6286500" y="3600450"/>
          <p14:tracePt t="111426" x="6280150" y="3600450"/>
          <p14:tracePt t="111433" x="6273800" y="3606800"/>
          <p14:tracePt t="111440" x="6273800" y="3619500"/>
          <p14:tracePt t="111449" x="6248400" y="3625850"/>
          <p14:tracePt t="111464" x="6216650" y="3644900"/>
          <p14:tracePt t="111464" x="6210300" y="3644900"/>
          <p14:tracePt t="111482" x="6191250" y="3657600"/>
          <p14:tracePt t="111497" x="6165850" y="3657600"/>
          <p14:tracePt t="111513" x="6140450" y="3676650"/>
          <p14:tracePt t="111530" x="6121400" y="3676650"/>
          <p14:tracePt t="111547" x="6102350" y="3683000"/>
          <p14:tracePt t="111928" x="6108700" y="3683000"/>
          <p14:tracePt t="111940" x="6127750" y="3683000"/>
          <p14:tracePt t="111953" x="6146800" y="3683000"/>
          <p14:tracePt t="111973" x="6172200" y="3676650"/>
          <p14:tracePt t="111976" x="6184900" y="3676650"/>
          <p14:tracePt t="111981" x="6191250" y="3663950"/>
          <p14:tracePt t="111998" x="6197600" y="3657600"/>
          <p14:tracePt t="112014" x="6203950" y="3651250"/>
          <p14:tracePt t="112073" x="6203950" y="3644900"/>
          <p14:tracePt t="112088" x="6203950" y="3638550"/>
          <p14:tracePt t="112096" x="6197600" y="3600450"/>
          <p14:tracePt t="112112" x="6146800" y="3587750"/>
          <p14:tracePt t="112131" x="6089650" y="3575050"/>
          <p14:tracePt t="112148" x="6000750" y="3556000"/>
          <p14:tracePt t="112152" x="5899150" y="3556000"/>
          <p14:tracePt t="112168" x="5842000" y="3549650"/>
          <p14:tracePt t="112181" x="5803900" y="3549650"/>
          <p14:tracePt t="112198" x="5784850" y="3549650"/>
          <p14:tracePt t="112214" x="5772150" y="3549650"/>
          <p14:tracePt t="112249" x="5759450" y="3549650"/>
          <p14:tracePt t="112250" x="5753100" y="3549650"/>
          <p14:tracePt t="112265" x="5740400" y="3575050"/>
          <p14:tracePt t="112281" x="5734050" y="3594100"/>
          <p14:tracePt t="112298" x="5721350" y="3632200"/>
          <p14:tracePt t="112315" x="5721350" y="3644900"/>
          <p14:tracePt t="112331" x="5721350" y="3657600"/>
          <p14:tracePt t="112348" x="5721350" y="3670300"/>
          <p14:tracePt t="112365" x="5727700" y="3702050"/>
          <p14:tracePt t="112382" x="5759450" y="3727450"/>
          <p14:tracePt t="112398" x="5810250" y="3740150"/>
          <p14:tracePt t="112415" x="5880100" y="3746500"/>
          <p14:tracePt t="112431" x="6000750" y="3746500"/>
          <p14:tracePt t="112449" x="6051550" y="3746500"/>
          <p14:tracePt t="112465" x="6089650" y="3740150"/>
          <p14:tracePt t="112482" x="6115050" y="3714750"/>
          <p14:tracePt t="112498" x="6121400" y="3702050"/>
          <p14:tracePt t="112515" x="6127750" y="3683000"/>
          <p14:tracePt t="112553" x="6127750" y="3670300"/>
          <p14:tracePt t="112576" x="6127750" y="3663950"/>
          <p14:tracePt t="112600" x="6127750" y="3657600"/>
          <p14:tracePt t="112625" x="6121400" y="3657600"/>
          <p14:tracePt t="112641" x="6064250" y="3657600"/>
          <p14:tracePt t="112648" x="6019800" y="3657600"/>
          <p14:tracePt t="112657" x="5981700" y="3657600"/>
          <p14:tracePt t="112672" x="5930900" y="3663950"/>
          <p14:tracePt t="112682" x="5886450" y="3689350"/>
          <p14:tracePt t="112699" x="5880100" y="3695700"/>
          <p14:tracePt t="112715" x="5873750" y="3695700"/>
          <p14:tracePt t="112866" x="5880100" y="3695700"/>
          <p14:tracePt t="112888" x="5880100" y="3689350"/>
          <p14:tracePt t="113120" x="5886450" y="3689350"/>
          <p14:tracePt t="113129" x="5899150" y="3689350"/>
          <p14:tracePt t="113144" x="5911850" y="3689350"/>
          <p14:tracePt t="113153" x="5930900" y="3689350"/>
          <p14:tracePt t="113161" x="5943600" y="3689350"/>
          <p14:tracePt t="113168" x="5994400" y="3695700"/>
          <p14:tracePt t="113183" x="6032500" y="3702050"/>
          <p14:tracePt t="113199" x="6083300" y="3721100"/>
          <p14:tracePt t="113217" x="6121400" y="3721100"/>
          <p14:tracePt t="113233" x="6191250" y="3740150"/>
          <p14:tracePt t="113250" x="6248400" y="3759200"/>
          <p14:tracePt t="113266" x="6267450" y="3759200"/>
          <p14:tracePt t="113283" x="6286500" y="3759200"/>
          <p14:tracePt t="113376" x="6292850" y="3759200"/>
          <p14:tracePt t="113385" x="6286500" y="3759200"/>
          <p14:tracePt t="113393" x="6267450" y="3759200"/>
          <p14:tracePt t="113401" x="6172200" y="3752850"/>
          <p14:tracePt t="113401" x="6127750" y="3752850"/>
          <p14:tracePt t="113424" x="5975350" y="3752850"/>
          <p14:tracePt t="113441" x="5842000" y="3752850"/>
          <p14:tracePt t="113457" x="5784850" y="3752850"/>
          <p14:tracePt t="113467" x="5778500" y="3752850"/>
          <p14:tracePt t="113561" x="5784850" y="3746500"/>
          <p14:tracePt t="113565" x="5822950" y="3733800"/>
          <p14:tracePt t="113583" x="5842000" y="3733800"/>
          <p14:tracePt t="113584" x="5880100" y="3714750"/>
          <p14:tracePt t="113600" x="5905500" y="3708400"/>
          <p14:tracePt t="113640" x="5911850" y="3708400"/>
          <p14:tracePt t="113816" x="5924550" y="3714750"/>
          <p14:tracePt t="113826" x="5956300" y="3740150"/>
          <p14:tracePt t="113832" x="5994400" y="3784600"/>
          <p14:tracePt t="113849" x="6019800" y="3803650"/>
          <p14:tracePt t="113859" x="6032500" y="3822700"/>
          <p14:tracePt t="113867" x="6045200" y="3835400"/>
          <p14:tracePt t="113884" x="6051550" y="3860800"/>
          <p14:tracePt t="113901" x="6051550" y="3886200"/>
          <p14:tracePt t="113917" x="6057900" y="3905250"/>
          <p14:tracePt t="113934" x="6057900" y="3924300"/>
          <p14:tracePt t="114041" x="6064250" y="3930650"/>
          <p14:tracePt t="114059" x="6070600" y="3905250"/>
          <p14:tracePt t="114061" x="6076950" y="3879850"/>
          <p14:tracePt t="114068" x="6089650" y="3790950"/>
          <p14:tracePt t="114084" x="6089650" y="3702050"/>
          <p14:tracePt t="114101" x="6096000" y="3632200"/>
          <p14:tracePt t="114118" x="6096000" y="3594100"/>
          <p14:tracePt t="114134" x="6096000" y="3562350"/>
          <p14:tracePt t="114200" x="6096000" y="3600450"/>
          <p14:tracePt t="114208" x="6096000" y="3644900"/>
          <p14:tracePt t="114216" x="6096000" y="3733800"/>
          <p14:tracePt t="114233" x="6096000" y="3854450"/>
          <p14:tracePt t="114249" x="6096000" y="3898900"/>
          <p14:tracePt t="114257" x="6096000" y="3981450"/>
          <p14:tracePt t="114268" x="6096000" y="4019550"/>
          <p14:tracePt t="114285" x="6096000" y="4044950"/>
          <p14:tracePt t="114361" x="6102350" y="4025900"/>
          <p14:tracePt t="114369" x="6115050" y="4006850"/>
          <p14:tracePt t="114377" x="6121400" y="3981450"/>
          <p14:tracePt t="114385" x="6146800" y="3930650"/>
          <p14:tracePt t="114393" x="6159500" y="3911600"/>
          <p14:tracePt t="114409" x="6178550" y="3892550"/>
          <p14:tracePt t="114425" x="6178550" y="3873500"/>
          <p14:tracePt t="114441" x="6184900" y="3854450"/>
          <p14:tracePt t="114506" x="6184900" y="3860800"/>
          <p14:tracePt t="114512" x="6184900" y="3879850"/>
          <p14:tracePt t="114520" x="6184900" y="3898900"/>
          <p14:tracePt t="114528" x="6184900" y="3911600"/>
          <p14:tracePt t="114537" x="6184900" y="3930650"/>
          <p14:tracePt t="114553" x="6184900" y="3943350"/>
          <p14:tracePt t="114633" x="6184900" y="3937000"/>
          <p14:tracePt t="114640" x="6184900" y="3924300"/>
          <p14:tracePt t="114649" x="6184900" y="3917950"/>
          <p14:tracePt t="114657" x="6191250" y="3898900"/>
          <p14:tracePt t="114808" x="6197600" y="3886200"/>
          <p14:tracePt t="114826" x="6197600" y="3879850"/>
          <p14:tracePt t="114844" x="6197600" y="3873500"/>
          <p14:tracePt t="114848" x="6197600" y="3860800"/>
          <p14:tracePt t="114855" x="6197600" y="3848100"/>
          <p14:tracePt t="114869" x="6197600" y="3835400"/>
          <p14:tracePt t="114885" x="6197600" y="3822700"/>
          <p14:tracePt t="114902" x="6203950" y="3810000"/>
          <p14:tracePt t="115138" x="6203950" y="3816350"/>
          <p14:tracePt t="115145" x="6203950" y="3822700"/>
          <p14:tracePt t="115153" x="6203950" y="3829050"/>
          <p14:tracePt t="115329" x="6203950" y="3822700"/>
          <p14:tracePt t="115337" x="6203950" y="3810000"/>
          <p14:tracePt t="115353" x="6203950" y="3803650"/>
          <p14:tracePt t="115354" x="6203950" y="3790950"/>
          <p14:tracePt t="115370" x="6203950" y="3784600"/>
          <p14:tracePt t="115386" x="6210300" y="3778250"/>
          <p14:tracePt t="115441" x="6210300" y="3771900"/>
          <p14:tracePt t="115458" x="6210300" y="3765550"/>
          <p14:tracePt t="115465" x="6223000" y="3759200"/>
          <p14:tracePt t="115657" x="6223000" y="3752850"/>
          <p14:tracePt t="115681" x="6223000" y="3740150"/>
          <p14:tracePt t="115824" x="6223000" y="3733800"/>
          <p14:tracePt t="115842" x="6223000" y="3727450"/>
          <p14:tracePt t="115854" x="6223000" y="3721100"/>
          <p14:tracePt t="115855" x="6223000" y="3708400"/>
          <p14:tracePt t="115870" x="6223000" y="3695700"/>
          <p14:tracePt t="115887" x="6223000" y="3683000"/>
          <p14:tracePt t="116042" x="6223000" y="3676650"/>
          <p14:tracePt t="116049" x="6229350" y="3676650"/>
          <p14:tracePt t="116057" x="6235700" y="3676650"/>
          <p14:tracePt t="116071" x="6242050" y="3676650"/>
          <p14:tracePt t="116073" x="6254750" y="3670300"/>
          <p14:tracePt t="116113" x="6267450" y="3670300"/>
          <p14:tracePt t="116137" x="6273800" y="3670300"/>
          <p14:tracePt t="116153" x="6286500" y="3670300"/>
          <p14:tracePt t="116185" x="6292850" y="3670300"/>
          <p14:tracePt t="116196" x="6299200" y="3670300"/>
          <p14:tracePt t="116201" x="6305550" y="3670300"/>
          <p14:tracePt t="116209" x="6330950" y="3670300"/>
          <p14:tracePt t="116225" x="6369050" y="3683000"/>
          <p14:tracePt t="116241" x="6413500" y="3702050"/>
          <p14:tracePt t="116254" x="6445250" y="3708400"/>
          <p14:tracePt t="116271" x="6483350" y="3708400"/>
          <p14:tracePt t="116288" x="6515100" y="3714750"/>
          <p14:tracePt t="116304" x="6540500" y="3714750"/>
          <p14:tracePt t="116321" x="6559550" y="3714750"/>
          <p14:tracePt t="116338" x="6597650" y="3714750"/>
          <p14:tracePt t="116355" x="6616700" y="3714750"/>
          <p14:tracePt t="116371" x="6635750" y="3714750"/>
          <p14:tracePt t="116388" x="6648450" y="3714750"/>
          <p14:tracePt t="116404" x="6654800" y="3714750"/>
          <p14:tracePt t="116421" x="6667500" y="3714750"/>
          <p14:tracePt t="116438" x="6673850" y="3714750"/>
          <p14:tracePt t="116455" x="6686550" y="3714750"/>
          <p14:tracePt t="116489" x="6692900" y="3714750"/>
          <p14:tracePt t="116490" x="6699250" y="3714750"/>
          <p14:tracePt t="116618" x="6680200" y="3714750"/>
          <p14:tracePt t="116626" x="6654800" y="3714750"/>
          <p14:tracePt t="116634" x="6623050" y="3714750"/>
          <p14:tracePt t="116656" x="6584950" y="3714750"/>
          <p14:tracePt t="116657" x="6527800" y="3714750"/>
          <p14:tracePt t="116673" x="6483350" y="3714750"/>
          <p14:tracePt t="116689" x="6413500" y="3714750"/>
          <p14:tracePt t="116706" x="6400800" y="3714750"/>
          <p14:tracePt t="116723" x="6388100" y="3714750"/>
          <p14:tracePt t="116739" x="6362700" y="3714750"/>
          <p14:tracePt t="116756" x="6350000" y="3702050"/>
          <p14:tracePt t="116773" x="6337300" y="3702050"/>
          <p14:tracePt t="116790" x="6330950" y="3702050"/>
          <p14:tracePt t="116806" x="6318250" y="3695700"/>
          <p14:tracePt t="116823" x="6318250" y="3689350"/>
          <p14:tracePt t="116866" x="6299200" y="3683000"/>
          <p14:tracePt t="116986" x="6311900" y="3676650"/>
          <p14:tracePt t="116994" x="6356350" y="3676650"/>
          <p14:tracePt t="117007" x="6400800" y="3676650"/>
          <p14:tracePt t="117010" x="6464300" y="3676650"/>
          <p14:tracePt t="117026" x="6521450" y="3676650"/>
          <p14:tracePt t="117040" x="6572250" y="3676650"/>
          <p14:tracePt t="117056" x="6597650" y="3676650"/>
          <p14:tracePt t="117073" x="6610350" y="3676650"/>
          <p14:tracePt t="117091" x="6616700" y="3676650"/>
          <p14:tracePt t="117250" x="6604000" y="3676650"/>
          <p14:tracePt t="117258" x="6527800" y="3676650"/>
          <p14:tracePt t="117274" x="6407150" y="3676650"/>
          <p14:tracePt t="117290" x="6254750" y="3676650"/>
          <p14:tracePt t="117306" x="6134100" y="3676650"/>
          <p14:tracePt t="117322" x="6070600" y="3676650"/>
          <p14:tracePt t="117330" x="6019800" y="3676650"/>
          <p14:tracePt t="117341" x="6007100" y="3676650"/>
          <p14:tracePt t="117450" x="6013450" y="3676650"/>
          <p14:tracePt t="117458" x="6032500" y="3676650"/>
          <p14:tracePt t="117466" x="6070600" y="3676650"/>
          <p14:tracePt t="117483" x="6134100" y="3676650"/>
          <p14:tracePt t="117491" x="6172200" y="3676650"/>
          <p14:tracePt t="117498" x="6254750" y="3676650"/>
          <p14:tracePt t="117514" x="6337300" y="3676650"/>
          <p14:tracePt t="117530" x="6400800" y="3676650"/>
          <p14:tracePt t="117541" x="6432550" y="3676650"/>
          <p14:tracePt t="117557" x="6445250" y="3676650"/>
          <p14:tracePt t="117574" x="6457950" y="3676650"/>
          <p14:tracePt t="117591" x="6464300" y="3676650"/>
          <p14:tracePt t="117608" x="6477000" y="3676650"/>
          <p14:tracePt t="117624" x="6483350" y="3676650"/>
          <p14:tracePt t="117641" x="6496050" y="3676650"/>
          <p14:tracePt t="118002" x="6508750" y="3676650"/>
          <p14:tracePt t="118026" x="6521450" y="3676650"/>
          <p14:tracePt t="118042" x="6534150" y="3676650"/>
          <p14:tracePt t="118050" x="6540500" y="3676650"/>
          <p14:tracePt t="118058" x="6572250" y="3676650"/>
          <p14:tracePt t="118074" x="6604000" y="3676650"/>
          <p14:tracePt t="118092" x="6623050" y="3676650"/>
          <p14:tracePt t="118098" x="6648450" y="3676650"/>
          <p14:tracePt t="118108" x="6680200" y="3676650"/>
          <p14:tracePt t="118125" x="6692900" y="3676650"/>
          <p14:tracePt t="118142" x="6699250" y="3676650"/>
          <p14:tracePt t="118158" x="6711950" y="3676650"/>
          <p14:tracePt t="118175" x="6731000" y="3676650"/>
          <p14:tracePt t="118192" x="6762750" y="3676650"/>
          <p14:tracePt t="118209" x="6788150" y="3676650"/>
          <p14:tracePt t="118225" x="6794500" y="3676650"/>
          <p14:tracePt t="118450" x="6800850" y="3676650"/>
          <p14:tracePt t="118466" x="6807200" y="3676650"/>
          <p14:tracePt t="119106" x="6807200" y="3683000"/>
          <p14:tracePt t="119114" x="6794500" y="3702050"/>
          <p14:tracePt t="119122" x="6775450" y="3721100"/>
          <p14:tracePt t="119127" x="6680200" y="3733800"/>
          <p14:tracePt t="119143" x="6572250" y="3733800"/>
          <p14:tracePt t="119160" x="6464300" y="3733800"/>
          <p14:tracePt t="119177" x="6343650" y="3733800"/>
          <p14:tracePt t="119194" x="6286500" y="3740150"/>
          <p14:tracePt t="119210" x="6254750" y="3740150"/>
          <p14:tracePt t="119227" x="6248400" y="3746500"/>
          <p14:tracePt t="119482" x="6242050" y="3765550"/>
          <p14:tracePt t="119504" x="6242050" y="3778250"/>
          <p14:tracePt t="119506" x="6235700" y="3790950"/>
          <p14:tracePt t="119514" x="6229350" y="3810000"/>
          <p14:tracePt t="119528" x="6223000" y="3822700"/>
          <p14:tracePt t="119544" x="6223000" y="3835400"/>
          <p14:tracePt t="119658" x="6223000" y="3841750"/>
          <p14:tracePt t="119818" x="6229350" y="3841750"/>
          <p14:tracePt t="119827" x="6261100" y="3841750"/>
          <p14:tracePt t="119835" x="6337300" y="3841750"/>
          <p14:tracePt t="119842" x="6426200" y="3841750"/>
          <p14:tracePt t="119850" x="6610350" y="3854450"/>
          <p14:tracePt t="119866" x="6807200" y="3860800"/>
          <p14:tracePt t="119882" x="6946900" y="3860800"/>
          <p14:tracePt t="119898" x="7016750" y="3860800"/>
          <p14:tracePt t="119931" x="7023100" y="3860800"/>
          <p14:tracePt t="120282" x="7023100" y="3867150"/>
          <p14:tracePt t="120290" x="6985000" y="3886200"/>
          <p14:tracePt t="120298" x="6946900" y="3924300"/>
          <p14:tracePt t="120307" x="6883400" y="3956050"/>
          <p14:tracePt t="120315" x="6800850" y="4057650"/>
          <p14:tracePt t="120329" x="6731000" y="4133850"/>
          <p14:tracePt t="120345" x="6661150" y="4235450"/>
          <p14:tracePt t="120362" x="6642100" y="4273550"/>
          <p14:tracePt t="120379" x="6629400" y="4298950"/>
          <p14:tracePt t="120396" x="6616700" y="4324350"/>
          <p14:tracePt t="120412" x="6610350" y="4349750"/>
          <p14:tracePt t="120429" x="6591300" y="4368800"/>
          <p14:tracePt t="120446" x="6591300" y="4387850"/>
          <p14:tracePt t="120819" x="6591300" y="4381500"/>
          <p14:tracePt t="120826" x="6597650" y="4375150"/>
          <p14:tracePt t="120882" x="6591300" y="4394200"/>
          <p14:tracePt t="120891" x="6572250" y="4419600"/>
          <p14:tracePt t="120899" x="6540500" y="4476750"/>
          <p14:tracePt t="120907" x="6496050" y="4540250"/>
          <p14:tracePt t="120913" x="6299200" y="4762500"/>
          <p14:tracePt t="120930" x="6127750" y="4902200"/>
          <p14:tracePt t="120946" x="5962650" y="5035550"/>
          <p14:tracePt t="120963" x="5765800" y="5168900"/>
          <p14:tracePt t="120980" x="5657850" y="5232400"/>
          <p14:tracePt t="120996" x="5562600" y="5289550"/>
          <p14:tracePt t="121013" x="5543550" y="5295900"/>
          <p14:tracePt t="121106" x="5537200" y="5302250"/>
          <p14:tracePt t="121115" x="5537200" y="5308600"/>
          <p14:tracePt t="121124" x="5524500" y="5308600"/>
          <p14:tracePt t="121131" x="5511800" y="5321300"/>
          <p14:tracePt t="121138" x="5467350" y="5346700"/>
          <p14:tracePt t="121147" x="5410200" y="5391150"/>
          <p14:tracePt t="121180" x="5314950" y="5441950"/>
          <p14:tracePt t="121181" x="5264150" y="5461000"/>
          <p14:tracePt t="121202" x="5245100" y="5467350"/>
          <p14:tracePt t="121214" x="5238750" y="5467350"/>
          <p14:tracePt t="121267" x="5232400" y="5441950"/>
          <p14:tracePt t="121275" x="5213350" y="5384800"/>
          <p14:tracePt t="121283" x="5207000" y="5365750"/>
          <p14:tracePt t="121290" x="5207000" y="5340350"/>
          <p14:tracePt t="121298" x="5207000" y="5219700"/>
          <p14:tracePt t="121314" x="5207000" y="5175250"/>
          <p14:tracePt t="121330" x="5207000" y="5073650"/>
          <p14:tracePt t="121347" x="5207000" y="5016500"/>
          <p14:tracePt t="121364" x="5213350" y="4984750"/>
          <p14:tracePt t="121380" x="5213350" y="4940300"/>
          <p14:tracePt t="121397" x="5213350" y="4921250"/>
          <p14:tracePt t="121414" x="5213350" y="4895850"/>
          <p14:tracePt t="121431" x="5213350" y="4857750"/>
          <p14:tracePt t="121447" x="5200650" y="4787900"/>
          <p14:tracePt t="121464" x="5137150" y="4718050"/>
          <p14:tracePt t="121481" x="5067300" y="4660900"/>
          <p14:tracePt t="121497" x="4991100" y="4616450"/>
          <p14:tracePt t="121514" x="4876800" y="4565650"/>
          <p14:tracePt t="121531" x="4819650" y="4559300"/>
          <p14:tracePt t="121548" x="4756150" y="4559300"/>
          <p14:tracePt t="121564" x="4692650" y="4559300"/>
          <p14:tracePt t="121581" x="4603750" y="4584700"/>
          <p14:tracePt t="121598" x="4533900" y="4622800"/>
          <p14:tracePt t="121614" x="4438650" y="4660900"/>
          <p14:tracePt t="121631" x="4356100" y="4737100"/>
          <p14:tracePt t="121648" x="4305300" y="4813300"/>
          <p14:tracePt t="121665" x="4254500" y="4946650"/>
          <p14:tracePt t="121681" x="4235450" y="5092700"/>
          <p14:tracePt t="121698" x="4216400" y="5340350"/>
          <p14:tracePt t="121716" x="4216400" y="5505450"/>
          <p14:tracePt t="121731" x="4241800" y="5626100"/>
          <p14:tracePt t="121748" x="4292600" y="5721350"/>
          <p14:tracePt t="121764" x="4311650" y="5753100"/>
          <p14:tracePt t="121781" x="4362450" y="5772150"/>
          <p14:tracePt t="121798" x="4438650" y="5778500"/>
          <p14:tracePt t="121815" x="4559300" y="5778500"/>
          <p14:tracePt t="121831" x="4711700" y="5778500"/>
          <p14:tracePt t="121848" x="4876800" y="5740400"/>
          <p14:tracePt t="121865" x="5060950" y="5664200"/>
          <p14:tracePt t="121881" x="5321300" y="5518150"/>
          <p14:tracePt t="121898" x="5461000" y="5429250"/>
          <p14:tracePt t="121915" x="5543550" y="5321300"/>
          <p14:tracePt t="121931" x="5613400" y="5162550"/>
          <p14:tracePt t="121948" x="5638800" y="5067300"/>
          <p14:tracePt t="121965" x="5645150" y="4997450"/>
          <p14:tracePt t="121982" x="5645150" y="4940300"/>
          <p14:tracePt t="121998" x="5613400" y="4870450"/>
          <p14:tracePt t="122015" x="5581650" y="4826000"/>
          <p14:tracePt t="122031" x="5511800" y="4762500"/>
          <p14:tracePt t="122048" x="5397500" y="4686300"/>
          <p14:tracePt t="122065" x="5086350" y="4552950"/>
          <p14:tracePt t="122082" x="4851400" y="4508500"/>
          <p14:tracePt t="122098" x="4597400" y="4495800"/>
          <p14:tracePt t="122115" x="4394200" y="4495800"/>
          <p14:tracePt t="122132" x="4235450" y="4546600"/>
          <p14:tracePt t="122149" x="4102100" y="4629150"/>
          <p14:tracePt t="122166" x="4019550" y="4724400"/>
          <p14:tracePt t="122182" x="3987800" y="4826000"/>
          <p14:tracePt t="122199" x="3962400" y="4959350"/>
          <p14:tracePt t="122215" x="3962400" y="5111750"/>
          <p14:tracePt t="122232" x="3962400" y="5302250"/>
          <p14:tracePt t="122249" x="3962400" y="5448300"/>
          <p14:tracePt t="122265" x="4006850" y="5549900"/>
          <p14:tracePt t="122282" x="4032250" y="5588000"/>
          <p14:tracePt t="122299" x="4095750" y="5613400"/>
          <p14:tracePt t="122315" x="4248150" y="5626100"/>
          <p14:tracePt t="122332" x="4476750" y="5626100"/>
          <p14:tracePt t="122349" x="4762500" y="5549900"/>
          <p14:tracePt t="122365" x="5080000" y="5435600"/>
          <p14:tracePt t="122382" x="5365750" y="5314950"/>
          <p14:tracePt t="122399" x="5537200" y="5226050"/>
          <p14:tracePt t="122416" x="5626100" y="5162550"/>
          <p14:tracePt t="122432" x="5670550" y="5067300"/>
          <p14:tracePt t="122449" x="5676900" y="4921250"/>
          <p14:tracePt t="122466" x="5676900" y="4889500"/>
          <p14:tracePt t="122482" x="5619750" y="4756150"/>
          <p14:tracePt t="122500" x="5588000" y="4705350"/>
          <p14:tracePt t="122516" x="5480050" y="4622800"/>
          <p14:tracePt t="122532" x="5321300" y="4572000"/>
          <p14:tracePt t="122549" x="5124450" y="4508500"/>
          <p14:tracePt t="122566" x="4813300" y="4476750"/>
          <p14:tracePt t="122582" x="4470400" y="4457700"/>
          <p14:tracePt t="122599" x="4184650" y="4457700"/>
          <p14:tracePt t="122616" x="3975100" y="4502150"/>
          <p14:tracePt t="122633" x="3879850" y="4578350"/>
          <p14:tracePt t="122649" x="3822700" y="4660900"/>
          <p14:tracePt t="122666" x="3740150" y="4832350"/>
          <p14:tracePt t="122683" x="3714750" y="4940300"/>
          <p14:tracePt t="122700" x="3708400" y="5022850"/>
          <p14:tracePt t="122716" x="3708400" y="5162550"/>
          <p14:tracePt t="122733" x="3708400" y="5257800"/>
          <p14:tracePt t="122750" x="3733800" y="5334000"/>
          <p14:tracePt t="122766" x="3778250" y="5384800"/>
          <p14:tracePt t="122783" x="3829050" y="5429250"/>
          <p14:tracePt t="122799" x="3930650" y="5448300"/>
          <p14:tracePt t="122816" x="4083050" y="5454650"/>
          <p14:tracePt t="122833" x="4318000" y="5454650"/>
          <p14:tracePt t="122850" x="4584700" y="5454650"/>
          <p14:tracePt t="122866" x="5029200" y="5327650"/>
          <p14:tracePt t="122883" x="5238750" y="5245100"/>
          <p14:tracePt t="122900" x="5353050" y="5118100"/>
          <p14:tracePt t="122916" x="5391150" y="5048250"/>
          <p14:tracePt t="122933" x="5391150" y="4965700"/>
          <p14:tracePt t="122950" x="5391150" y="4908550"/>
          <p14:tracePt t="122967" x="5391150" y="4864100"/>
          <p14:tracePt t="122983" x="5365750" y="4819650"/>
          <p14:tracePt t="123000" x="5257800" y="4730750"/>
          <p14:tracePt t="123016" x="5111750" y="4673600"/>
          <p14:tracePt t="123033" x="4895850" y="4597400"/>
          <p14:tracePt t="123050" x="4552950" y="4552950"/>
          <p14:tracePt t="123067" x="4362450" y="4552950"/>
          <p14:tracePt t="123083" x="4184650" y="4565650"/>
          <p14:tracePt t="123100" x="4038600" y="4635500"/>
          <p14:tracePt t="123117" x="3930650" y="4718050"/>
          <p14:tracePt t="123133" x="3886200" y="4819650"/>
          <p14:tracePt t="123150" x="3848100" y="4946650"/>
          <p14:tracePt t="123167" x="3829050" y="5060950"/>
          <p14:tracePt t="123183" x="3829050" y="5168900"/>
          <p14:tracePt t="123200" x="3835400" y="5257800"/>
          <p14:tracePt t="123217" x="3886200" y="5346700"/>
          <p14:tracePt t="123233" x="3943350" y="5416550"/>
          <p14:tracePt t="123250" x="4057650" y="5473700"/>
          <p14:tracePt t="123267" x="4248150" y="5518150"/>
          <p14:tracePt t="123284" x="4521200" y="5537200"/>
          <p14:tracePt t="123301" x="4775200" y="5537200"/>
          <p14:tracePt t="123317" x="4972050" y="5492750"/>
          <p14:tracePt t="123334" x="5149850" y="5416550"/>
          <p14:tracePt t="123350" x="5238750" y="5327650"/>
          <p14:tracePt t="123367" x="5251450" y="5295900"/>
          <p14:tracePt t="123384" x="5257800" y="5200650"/>
          <p14:tracePt t="123401" x="5257800" y="5092700"/>
          <p14:tracePt t="123417" x="5232400" y="4972050"/>
          <p14:tracePt t="123434" x="5194300" y="4876800"/>
          <p14:tracePt t="123451" x="5124450" y="4806950"/>
          <p14:tracePt t="123467" x="4997450" y="4749800"/>
          <p14:tracePt t="123484" x="4845050" y="4724400"/>
          <p14:tracePt t="123501" x="4654550" y="4692650"/>
          <p14:tracePt t="123517" x="4470400" y="4686300"/>
          <p14:tracePt t="123534" x="4311650" y="4686300"/>
          <p14:tracePt t="123551" x="4159250" y="4686300"/>
          <p14:tracePt t="123567" x="4057650" y="4711700"/>
          <p14:tracePt t="123584" x="3968750" y="4768850"/>
          <p14:tracePt t="123601" x="3924300" y="4832350"/>
          <p14:tracePt t="123617" x="3905250" y="4946650"/>
          <p14:tracePt t="123634" x="3886200" y="5162550"/>
          <p14:tracePt t="123651" x="3886200" y="5314950"/>
          <p14:tracePt t="123668" x="3892550" y="5435600"/>
          <p14:tracePt t="123685" x="3917950" y="5473700"/>
          <p14:tracePt t="123701" x="3937000" y="5499100"/>
          <p14:tracePt t="123717" x="4000500" y="5518150"/>
          <p14:tracePt t="123734" x="4102100" y="5549900"/>
          <p14:tracePt t="123751" x="4229100" y="5562600"/>
          <p14:tracePt t="123768" x="4375150" y="5562600"/>
          <p14:tracePt t="123784" x="4508500" y="5549900"/>
          <p14:tracePt t="123801" x="4584700" y="5511800"/>
          <p14:tracePt t="123818" x="4660900" y="5486400"/>
          <p14:tracePt t="123835" x="4692650" y="5467350"/>
          <p14:tracePt t="123851" x="4711700" y="5467350"/>
          <p14:tracePt t="123868" x="4724400" y="5461000"/>
          <p14:tracePt t="124243" x="4724400" y="5467350"/>
          <p14:tracePt t="124251" x="4724400" y="5486400"/>
          <p14:tracePt t="124274" x="4718050" y="5499100"/>
          <p14:tracePt t="124283" x="4718050" y="5505450"/>
          <p14:tracePt t="124286" x="4705350" y="5524500"/>
          <p14:tracePt t="124411" x="4711700" y="5518150"/>
          <p14:tracePt t="124419" x="4724400" y="5486400"/>
          <p14:tracePt t="124435" x="4737100" y="5448300"/>
          <p14:tracePt t="124451" x="4743450" y="5410200"/>
          <p14:tracePt t="124467" x="4743450" y="5391150"/>
          <p14:tracePt t="124485" x="4743450" y="5359400"/>
          <p14:tracePt t="124486" x="4743450" y="5321300"/>
          <p14:tracePt t="124502" x="4730750" y="5314950"/>
          <p14:tracePt t="124519" x="4692650" y="5308600"/>
          <p14:tracePt t="124535" x="4603750" y="5308600"/>
          <p14:tracePt t="124552" x="4514850" y="5289550"/>
          <p14:tracePt t="124569" x="4432300" y="5270500"/>
          <p14:tracePt t="124586" x="4324350" y="5194300"/>
          <p14:tracePt t="124603" x="4254500" y="5143500"/>
          <p14:tracePt t="124707" x="4241800" y="5130800"/>
          <p14:tracePt t="124826" x="4235450" y="5130800"/>
          <p14:tracePt t="124939" x="4235450" y="5124450"/>
          <p14:tracePt t="124947" x="4241800" y="5118100"/>
          <p14:tracePt t="124955" x="4273550" y="5111750"/>
          <p14:tracePt t="124971" x="4337050" y="5111750"/>
          <p14:tracePt t="124987" x="4375150" y="5111750"/>
          <p14:tracePt t="124988" x="4438650" y="5111750"/>
          <p14:tracePt t="125003" x="4495800" y="5111750"/>
          <p14:tracePt t="125020" x="4559300" y="5111750"/>
          <p14:tracePt t="125036" x="4660900" y="5111750"/>
          <p14:tracePt t="125053" x="4775200" y="5111750"/>
          <p14:tracePt t="125070" x="4908550" y="5111750"/>
          <p14:tracePt t="125087" x="5029200" y="5111750"/>
          <p14:tracePt t="125103" x="5080000" y="5111750"/>
          <p14:tracePt t="125120" x="5086350" y="5111750"/>
          <p14:tracePt t="125419" x="5118100" y="5111750"/>
          <p14:tracePt t="125427" x="5175250" y="5118100"/>
          <p14:tracePt t="125435" x="5219700" y="5130800"/>
          <p14:tracePt t="125443" x="5308600" y="5130800"/>
          <p14:tracePt t="125454" x="5410200" y="5130800"/>
          <p14:tracePt t="125475" x="5448300" y="5130800"/>
          <p14:tracePt t="125487" x="5461000" y="5130800"/>
          <p14:tracePt t="125539" x="5467350" y="5130800"/>
          <p14:tracePt t="125555" x="5467350" y="5105400"/>
          <p14:tracePt t="125564" x="5467350" y="5086350"/>
          <p14:tracePt t="125577" x="5467350" y="5073650"/>
          <p14:tracePt t="125659" x="5467350" y="5060950"/>
          <p14:tracePt t="125667" x="5454650" y="5048250"/>
          <p14:tracePt t="125679" x="5435600" y="5041900"/>
          <p14:tracePt t="125687" x="5429250" y="5035550"/>
          <p14:tracePt t="125707" x="5416550" y="5029200"/>
          <p14:tracePt t="125907" x="5410200" y="5029200"/>
          <p14:tracePt t="125914" x="5397500" y="5016500"/>
          <p14:tracePt t="125923" x="5372100" y="5003800"/>
          <p14:tracePt t="125939" x="5365750" y="5003800"/>
          <p14:tracePt t="125955" x="5359400" y="5003800"/>
          <p14:tracePt t="126139" x="5359400" y="4997450"/>
          <p14:tracePt t="126459" x="5334000" y="4997450"/>
          <p14:tracePt t="126467" x="5283200" y="5003800"/>
          <p14:tracePt t="126474" x="5238750" y="5016500"/>
          <p14:tracePt t="126475" x="5181600" y="5035550"/>
          <p14:tracePt t="126489" x="5029200" y="5060950"/>
          <p14:tracePt t="126505" x="4806950" y="5067300"/>
          <p14:tracePt t="126523" x="4667250" y="5073650"/>
          <p14:tracePt t="126546" x="4533900" y="5086350"/>
          <p14:tracePt t="126562" x="4457700" y="5086350"/>
          <p14:tracePt t="126572" x="4381500" y="5086350"/>
          <p14:tracePt t="126589" x="4318000" y="5080000"/>
          <p14:tracePt t="126606" x="4286250" y="5073650"/>
          <p14:tracePt t="126622" x="4279900" y="5067300"/>
          <p14:tracePt t="126803" x="4273550" y="5067300"/>
          <p14:tracePt t="126810" x="4267200" y="5067300"/>
          <p14:tracePt t="126819" x="4260850" y="5067300"/>
          <p14:tracePt t="126826" x="4254500" y="5067300"/>
          <p14:tracePt t="126843" x="4235450" y="5067300"/>
          <p14:tracePt t="126858" x="4222750" y="5067300"/>
          <p14:tracePt t="126899" x="4216400" y="5067300"/>
          <p14:tracePt t="126915" x="4203700" y="5067300"/>
          <p14:tracePt t="126923" x="4197350" y="5067300"/>
          <p14:tracePt t="126938" x="4178300" y="5067300"/>
          <p14:tracePt t="126956" x="4159250" y="5067300"/>
          <p14:tracePt t="126963" x="4121150" y="5067300"/>
          <p14:tracePt t="126973" x="4076700" y="5067300"/>
          <p14:tracePt t="126989" x="4044950" y="5067300"/>
          <p14:tracePt t="127006" x="4019550" y="5067300"/>
          <p14:tracePt t="127023" x="3994150" y="5067300"/>
          <p14:tracePt t="127040" x="3968750" y="5067300"/>
          <p14:tracePt t="127056" x="3930650" y="5067300"/>
          <p14:tracePt t="127073" x="3917950" y="5067300"/>
          <p14:tracePt t="127090" x="3905250" y="5067300"/>
          <p14:tracePt t="127187" x="0" y="0"/>
        </p14:tracePtLst>
        <p14:tracePtLst>
          <p14:tracePt t="128754" x="3860800" y="5759450"/>
          <p14:tracePt t="128762" x="3860800" y="5753100"/>
          <p14:tracePt t="128770" x="3873500" y="5753100"/>
          <p14:tracePt t="128784" x="3886200" y="5753100"/>
          <p14:tracePt t="128792" x="3924300" y="5746750"/>
          <p14:tracePt t="128795" x="3949700" y="5746750"/>
          <p14:tracePt t="128809" x="4000500" y="5740400"/>
          <p14:tracePt t="128827" x="4057650" y="5740400"/>
          <p14:tracePt t="128851" x="4089400" y="5740400"/>
          <p14:tracePt t="128859" x="4133850" y="5740400"/>
          <p14:tracePt t="128882" x="4171950" y="5727700"/>
          <p14:tracePt t="128899" x="4197350" y="5715000"/>
          <p14:tracePt t="128915" x="4222750" y="5702300"/>
          <p14:tracePt t="128931" x="4229100" y="5695950"/>
          <p14:tracePt t="128946" x="4235450" y="5689600"/>
          <p14:tracePt t="129154" x="4241800" y="5683250"/>
          <p14:tracePt t="129172" x="4248150" y="5676900"/>
          <p14:tracePt t="129187" x="4254500" y="5670550"/>
          <p14:tracePt t="129194" x="4273550" y="5657850"/>
          <p14:tracePt t="129210" x="4311650" y="5651500"/>
          <p14:tracePt t="129227" x="4394200" y="5626100"/>
          <p14:tracePt t="129243" x="4413250" y="5600700"/>
          <p14:tracePt t="129244" x="4584700" y="5537200"/>
          <p14:tracePt t="129260" x="4730750" y="5486400"/>
          <p14:tracePt t="129277" x="4876800" y="5416550"/>
          <p14:tracePt t="129293" x="5003800" y="5384800"/>
          <p14:tracePt t="129310" x="5111750" y="5334000"/>
          <p14:tracePt t="129327" x="5149850" y="5283200"/>
          <p14:tracePt t="129344" x="5162550" y="5251450"/>
          <p14:tracePt t="129361" x="5175250" y="5200650"/>
          <p14:tracePt t="129377" x="5175250" y="5156200"/>
          <p14:tracePt t="129394" x="5168900" y="5073650"/>
          <p14:tracePt t="129410" x="5130800" y="4978400"/>
          <p14:tracePt t="129427" x="5041900" y="4851400"/>
          <p14:tracePt t="129444" x="5003800" y="4800600"/>
          <p14:tracePt t="129460" x="4965700" y="4775200"/>
          <p14:tracePt t="129477" x="4921250" y="4775200"/>
          <p14:tracePt t="129494" x="4857750" y="4775200"/>
          <p14:tracePt t="129510" x="4749800" y="4813300"/>
          <p14:tracePt t="129527" x="4635500" y="4921250"/>
          <p14:tracePt t="129544" x="4552950" y="5060950"/>
          <p14:tracePt t="129560" x="4489450" y="5219700"/>
          <p14:tracePt t="129577" x="4483100" y="5353050"/>
          <p14:tracePt t="129594" x="4470400" y="5448300"/>
          <p14:tracePt t="129611" x="4470400" y="5486400"/>
          <p14:tracePt t="129627" x="4470400" y="5499100"/>
          <p14:tracePt t="129644" x="4521200" y="5499100"/>
          <p14:tracePt t="129661" x="4622800" y="5486400"/>
          <p14:tracePt t="129677" x="4724400" y="5441950"/>
          <p14:tracePt t="129694" x="4845050" y="5378450"/>
          <p14:tracePt t="129711" x="4959350" y="5302250"/>
          <p14:tracePt t="129727" x="5041900" y="5232400"/>
          <p14:tracePt t="129744" x="5073650" y="5194300"/>
          <p14:tracePt t="129761" x="5092700" y="5156200"/>
          <p14:tracePt t="129778" x="5099050" y="5118100"/>
          <p14:tracePt t="129794" x="5099050" y="5086350"/>
          <p14:tracePt t="129811" x="5086350" y="5060950"/>
          <p14:tracePt t="129828" x="5073650" y="5022850"/>
          <p14:tracePt t="129845" x="5041900" y="4991100"/>
          <p14:tracePt t="129861" x="4972050" y="4965700"/>
          <p14:tracePt t="129878" x="4883150" y="4946650"/>
          <p14:tracePt t="129894" x="4813300" y="4946650"/>
          <p14:tracePt t="129911" x="4756150" y="4997450"/>
          <p14:tracePt t="129928" x="4686300" y="5105400"/>
          <p14:tracePt t="129945" x="4667250" y="5187950"/>
          <p14:tracePt t="129961" x="4660900" y="5289550"/>
          <p14:tracePt t="129978" x="4660900" y="5346700"/>
          <p14:tracePt t="130027" x="4667250" y="5346700"/>
          <p14:tracePt t="130034" x="4699000" y="5346700"/>
          <p14:tracePt t="130044" x="4724400" y="5346700"/>
          <p14:tracePt t="130045" x="4787900" y="5346700"/>
          <p14:tracePt t="130061" x="4889500" y="5327650"/>
          <p14:tracePt t="130078" x="5003800" y="5308600"/>
          <p14:tracePt t="130095" x="5130800" y="5264150"/>
          <p14:tracePt t="130111" x="5207000" y="5213350"/>
          <p14:tracePt t="130128" x="5257800" y="5124450"/>
          <p14:tracePt t="130145" x="5276850" y="5041900"/>
          <p14:tracePt t="130161" x="5276850" y="4997450"/>
          <p14:tracePt t="130178" x="5276850" y="4959350"/>
          <p14:tracePt t="130195" x="5276850" y="4933950"/>
          <p14:tracePt t="130212" x="5257800" y="4895850"/>
          <p14:tracePt t="130228" x="5181600" y="4870450"/>
          <p14:tracePt t="130245" x="5003800" y="4806950"/>
          <p14:tracePt t="130262" x="4743450" y="4781550"/>
          <p14:tracePt t="130278" x="4489450" y="4781550"/>
          <p14:tracePt t="130295" x="4292600" y="4826000"/>
          <p14:tracePt t="130312" x="4184650" y="4902200"/>
          <p14:tracePt t="130328" x="4121150" y="4978400"/>
          <p14:tracePt t="130345" x="4089400" y="5073650"/>
          <p14:tracePt t="130362" x="4070350" y="5162550"/>
          <p14:tracePt t="130378" x="4070350" y="5257800"/>
          <p14:tracePt t="130396" x="4083050" y="5302250"/>
          <p14:tracePt t="130412" x="4108450" y="5346700"/>
          <p14:tracePt t="130429" x="4178300" y="5365750"/>
          <p14:tracePt t="130446" x="4298950" y="5372100"/>
          <p14:tracePt t="130462" x="4464050" y="5372100"/>
          <p14:tracePt t="130479" x="4641850" y="5295900"/>
          <p14:tracePt t="130495" x="4756150" y="5226050"/>
          <p14:tracePt t="130512" x="4813300" y="5149850"/>
          <p14:tracePt t="130529" x="4857750" y="5067300"/>
          <p14:tracePt t="130545" x="4883150" y="4972050"/>
          <p14:tracePt t="130562" x="4883150" y="4819650"/>
          <p14:tracePt t="130579" x="4883150" y="4724400"/>
          <p14:tracePt t="130595" x="4883150" y="4673600"/>
          <p14:tracePt t="130612" x="4870450" y="4610100"/>
          <p14:tracePt t="130629" x="4787900" y="4559300"/>
          <p14:tracePt t="130646" x="4654550" y="4514850"/>
          <p14:tracePt t="130662" x="4483100" y="4508500"/>
          <p14:tracePt t="130679" x="4267200" y="4508500"/>
          <p14:tracePt t="130696" x="4057650" y="4527550"/>
          <p14:tracePt t="130713" x="3905250" y="4635500"/>
          <p14:tracePt t="130729" x="3822700" y="4775200"/>
          <p14:tracePt t="130746" x="3771900" y="4946650"/>
          <p14:tracePt t="130764" x="3771900" y="5041900"/>
          <p14:tracePt t="130779" x="3771900" y="5175250"/>
          <p14:tracePt t="130796" x="3816350" y="5276850"/>
          <p14:tracePt t="130813" x="3886200" y="5346700"/>
          <p14:tracePt t="130829" x="3975100" y="5416550"/>
          <p14:tracePt t="130846" x="4108450" y="5454650"/>
          <p14:tracePt t="130863" x="4273550" y="5473700"/>
          <p14:tracePt t="130879" x="4476750" y="5473700"/>
          <p14:tracePt t="130896" x="4622800" y="5435600"/>
          <p14:tracePt t="130913" x="4737100" y="5334000"/>
          <p14:tracePt t="130929" x="4813300" y="5219700"/>
          <p14:tracePt t="130946" x="4826000" y="5181600"/>
          <p14:tracePt t="130963" x="4845050" y="5067300"/>
          <p14:tracePt t="130979" x="4845050" y="5010150"/>
          <p14:tracePt t="130996" x="4845050" y="4953000"/>
          <p14:tracePt t="131013" x="4787900" y="4870450"/>
          <p14:tracePt t="131030" x="4686300" y="4787900"/>
          <p14:tracePt t="131046" x="4591050" y="4730750"/>
          <p14:tracePt t="131063" x="4540250" y="4718050"/>
          <p14:tracePt t="131080" x="4502150" y="4718050"/>
          <p14:tracePt t="131096" x="4476750" y="4718050"/>
          <p14:tracePt t="131113" x="4457700" y="4718050"/>
          <p14:tracePt t="131130" x="4445000" y="4718050"/>
          <p14:tracePt t="131179" x="4438650" y="4718050"/>
          <p14:tracePt t="131203" x="4432300" y="4718050"/>
          <p14:tracePt t="131211" x="4425950" y="4718050"/>
          <p14:tracePt t="131218" x="4406900" y="4705350"/>
          <p14:tracePt t="131218" x="4381500" y="4692650"/>
          <p14:tracePt t="131235" x="4343400" y="4686300"/>
          <p14:tracePt t="131247" x="4248150" y="4648200"/>
          <p14:tracePt t="131263" x="4210050" y="4648200"/>
          <p14:tracePt t="131280" x="4191000" y="4648200"/>
          <p14:tracePt t="131352" x="0" y="0"/>
        </p14:tracePtLst>
        <p14:tracePtLst>
          <p14:tracePt t="141416" x="6337300" y="4895850"/>
          <p14:tracePt t="141541" x="6337300" y="4889500"/>
          <p14:tracePt t="141941" x="6337300" y="4895850"/>
          <p14:tracePt t="141958" x="6337300" y="4914900"/>
          <p14:tracePt t="141958" x="6343650" y="4914900"/>
          <p14:tracePt t="141965" x="6369050" y="4946650"/>
          <p14:tracePt t="141982" x="6388100" y="4965700"/>
          <p14:tracePt t="141999" x="6407150" y="4972050"/>
          <p14:tracePt t="142015" x="6413500" y="4972050"/>
          <p14:tracePt t="142032" x="6432550" y="4978400"/>
          <p14:tracePt t="142076" x="6432550" y="4984750"/>
          <p14:tracePt t="142084" x="6445250" y="4991100"/>
          <p14:tracePt t="142092" x="6464300" y="5010150"/>
          <p14:tracePt t="142100" x="6483350" y="5029200"/>
          <p14:tracePt t="142116" x="6515100" y="5073650"/>
          <p14:tracePt t="142116" x="6521450" y="5086350"/>
          <p14:tracePt t="142133" x="6546850" y="5118100"/>
          <p14:tracePt t="142153" x="6565900" y="5130800"/>
          <p14:tracePt t="142166" x="6578600" y="5143500"/>
          <p14:tracePt t="142182" x="6591300" y="5162550"/>
          <p14:tracePt t="142199" x="6604000" y="5168900"/>
          <p14:tracePt t="142216" x="6610350" y="5181600"/>
          <p14:tracePt t="142232" x="6616700" y="5200650"/>
          <p14:tracePt t="142249" x="6623050" y="5213350"/>
          <p14:tracePt t="142266" x="6629400" y="5232400"/>
          <p14:tracePt t="142282" x="6629400" y="5238750"/>
          <p14:tracePt t="142349" x="6629400" y="5245100"/>
          <p14:tracePt t="142389" x="6635750" y="5245100"/>
          <p14:tracePt t="142396" x="6648450" y="5245100"/>
          <p14:tracePt t="142412" x="6667500" y="5245100"/>
          <p14:tracePt t="142421" x="6699250" y="5245100"/>
          <p14:tracePt t="142433" x="6762750" y="5245100"/>
          <p14:tracePt t="142451" x="6819900" y="5245100"/>
          <p14:tracePt t="142466" x="6889750" y="5245100"/>
          <p14:tracePt t="142483" x="6972300" y="5232400"/>
          <p14:tracePt t="142499" x="7035800" y="5226050"/>
          <p14:tracePt t="142516" x="7092950" y="5207000"/>
          <p14:tracePt t="142533" x="7137400" y="5187950"/>
          <p14:tracePt t="142550" x="7194550" y="5162550"/>
          <p14:tracePt t="142566" x="7213600" y="5149850"/>
          <p14:tracePt t="142583" x="7226300" y="5149850"/>
          <p14:tracePt t="142600" x="7226300" y="5143500"/>
          <p14:tracePt t="142616" x="7232650" y="5130800"/>
          <p14:tracePt t="142633" x="7239000" y="5130800"/>
          <p14:tracePt t="142677" x="7245350" y="5124450"/>
          <p14:tracePt t="142876" x="7245350" y="5118100"/>
          <p14:tracePt t="142892" x="7251700" y="5111750"/>
          <p14:tracePt t="142909" x="7258050" y="5111750"/>
          <p14:tracePt t="142917" x="7264400" y="5111750"/>
          <p14:tracePt t="142933" x="7270750" y="5105400"/>
          <p14:tracePt t="142980" x="7277100" y="5105400"/>
          <p14:tracePt t="143061" x="7277100" y="5099050"/>
          <p14:tracePt t="143108" x="7277100" y="5092700"/>
          <p14:tracePt t="143117" x="7277100" y="5073650"/>
          <p14:tracePt t="143127" x="7277100" y="5060950"/>
          <p14:tracePt t="143140" x="7264400" y="5010150"/>
          <p14:tracePt t="143150" x="7239000" y="4972050"/>
          <p14:tracePt t="143167" x="7213600" y="4940300"/>
          <p14:tracePt t="143184" x="7188200" y="4914900"/>
          <p14:tracePt t="143200" x="7181850" y="4908550"/>
          <p14:tracePt t="143217" x="7175500" y="4908550"/>
          <p14:tracePt t="143252" x="7156450" y="4902200"/>
          <p14:tracePt t="143253" x="7156450" y="4895850"/>
          <p14:tracePt t="143267" x="7143750" y="4895850"/>
          <p14:tracePt t="143284" x="7124700" y="4889500"/>
          <p14:tracePt t="143301" x="7112000" y="4889500"/>
          <p14:tracePt t="143317" x="7080250" y="4889500"/>
          <p14:tracePt t="143334" x="7004050" y="4889500"/>
          <p14:tracePt t="143351" x="6927850" y="4895850"/>
          <p14:tracePt t="143367" x="6870700" y="4914900"/>
          <p14:tracePt t="143384" x="6838950" y="4927600"/>
          <p14:tracePt t="143401" x="6832600" y="4933950"/>
          <p14:tracePt t="143417" x="6813550" y="4953000"/>
          <p14:tracePt t="143434" x="6800850" y="4972050"/>
          <p14:tracePt t="143452" x="6788150" y="4978400"/>
          <p14:tracePt t="143468" x="6756400" y="4991100"/>
          <p14:tracePt t="143485" x="6750050" y="4997450"/>
          <p14:tracePt t="143501" x="6737350" y="4997450"/>
          <p14:tracePt t="143518" x="6731000" y="4997450"/>
          <p14:tracePt t="143534" x="6724650" y="4997450"/>
          <p14:tracePt t="143573" x="6718300" y="4997450"/>
          <p14:tracePt t="143629" x="6711950" y="4997450"/>
          <p14:tracePt t="143652" x="6692900" y="4997450"/>
          <p14:tracePt t="143668" x="6673850" y="4997450"/>
          <p14:tracePt t="143676" x="6667500" y="4997450"/>
          <p14:tracePt t="143685" x="6635750" y="4997450"/>
          <p14:tracePt t="143700" x="6610350" y="4997450"/>
          <p14:tracePt t="143716" x="6597650" y="4997450"/>
          <p14:tracePt t="143724" x="6578600" y="4997450"/>
          <p14:tracePt t="143751" x="6572250" y="4997450"/>
          <p14:tracePt t="143752" x="6559550" y="4997450"/>
          <p14:tracePt t="143768" x="6553200" y="4997450"/>
          <p14:tracePt t="143785" x="6540500" y="4997450"/>
          <p14:tracePt t="143965" x="6546850" y="4997450"/>
          <p14:tracePt t="143978" x="6559550" y="4997450"/>
          <p14:tracePt t="143981" x="6565900" y="4997450"/>
          <p14:tracePt t="143988" x="6591300" y="4997450"/>
          <p14:tracePt t="144002" x="6604000" y="4997450"/>
          <p14:tracePt t="144020" x="6623050" y="4997450"/>
          <p14:tracePt t="144037" x="6648450" y="4997450"/>
          <p14:tracePt t="144052" x="6673850" y="4997450"/>
          <p14:tracePt t="144092" x="6680200" y="4997450"/>
          <p14:tracePt t="144116" x="6692900" y="4997450"/>
          <p14:tracePt t="144134" x="6705600" y="4997450"/>
          <p14:tracePt t="144144" x="6724650" y="4997450"/>
          <p14:tracePt t="144156" x="6737350" y="4997450"/>
          <p14:tracePt t="144164" x="6743700" y="4997450"/>
          <p14:tracePt t="144252" x="6756400" y="4997450"/>
          <p14:tracePt t="144260" x="6775450" y="4997450"/>
          <p14:tracePt t="144268" x="6813550" y="4997450"/>
          <p14:tracePt t="144285" x="6851650" y="4997450"/>
          <p14:tracePt t="144294" x="6877050" y="5003800"/>
          <p14:tracePt t="144308" x="6921500" y="5016500"/>
          <p14:tracePt t="144324" x="6978650" y="5041900"/>
          <p14:tracePt t="144337" x="7061200" y="5073650"/>
          <p14:tracePt t="144352" x="7118350" y="5086350"/>
          <p14:tracePt t="144369" x="7124700" y="5086350"/>
          <p14:tracePt t="145221" x="7112000" y="5086350"/>
          <p14:tracePt t="145229" x="7105650" y="5086350"/>
          <p14:tracePt t="145231" x="7092950" y="5086350"/>
          <p14:tracePt t="145237" x="7086600" y="5086350"/>
          <p14:tracePt t="145254" x="7073900" y="5086350"/>
          <p14:tracePt t="145460" x="7061200" y="5086350"/>
          <p14:tracePt t="145469" x="7042150" y="5080000"/>
          <p14:tracePt t="145477" x="7016750" y="5060950"/>
          <p14:tracePt t="145492" x="6965950" y="5041900"/>
          <p14:tracePt t="145505" x="6927850" y="5022850"/>
          <p14:tracePt t="145525" x="6889750" y="5010150"/>
          <p14:tracePt t="145538" x="6877050" y="5003800"/>
          <p14:tracePt t="145554" x="6864350" y="5003800"/>
          <p14:tracePt t="145645" x="6858000" y="4997450"/>
          <p14:tracePt t="145660" x="6851650" y="4997450"/>
          <p14:tracePt t="145668" x="6845300" y="4997450"/>
          <p14:tracePt t="145676" x="6832600" y="4997450"/>
          <p14:tracePt t="145708" x="6826250" y="4997450"/>
          <p14:tracePt t="145853" x="6832600" y="4997450"/>
          <p14:tracePt t="145861" x="6870700" y="4997450"/>
          <p14:tracePt t="145868" x="6902450" y="4997450"/>
          <p14:tracePt t="145876" x="6972300" y="4997450"/>
          <p14:tracePt t="145888" x="7016750" y="4997450"/>
          <p14:tracePt t="145922" x="7048500" y="4997450"/>
          <p14:tracePt t="145938" x="7054850" y="4997450"/>
          <p14:tracePt t="145957" x="7061200" y="4997450"/>
          <p14:tracePt t="145996" x="7067550" y="4997450"/>
          <p14:tracePt t="146004" x="7073900" y="4997450"/>
          <p14:tracePt t="146741" x="7080250" y="4997450"/>
          <p14:tracePt t="146749" x="7080250" y="5010150"/>
          <p14:tracePt t="146757" x="7073900" y="5054600"/>
          <p14:tracePt t="146772" x="7067550" y="5086350"/>
          <p14:tracePt t="146789" x="7067550" y="5130800"/>
          <p14:tracePt t="146805" x="7073900" y="5168900"/>
          <p14:tracePt t="146827" x="7086600" y="5181600"/>
          <p14:tracePt t="146836" x="7092950" y="5187950"/>
          <p14:tracePt t="146856" x="7099300" y="5194300"/>
          <p14:tracePt t="146861" x="7118350" y="5207000"/>
          <p14:tracePt t="146873" x="7143750" y="5213350"/>
          <p14:tracePt t="146892" x="7156450" y="5213350"/>
          <p14:tracePt t="146949" x="7162800" y="5213350"/>
          <p14:tracePt t="146964" x="7169150" y="5213350"/>
          <p14:tracePt t="146989" x="7169150" y="5219700"/>
          <p14:tracePt t="146997" x="7169150" y="5238750"/>
          <p14:tracePt t="147004" x="7169150" y="5251450"/>
          <p14:tracePt t="147012" x="7156450" y="5264150"/>
          <p14:tracePt t="147149" x="7156450" y="5270500"/>
          <p14:tracePt t="147166" x="7156450" y="5283200"/>
          <p14:tracePt t="147173" x="7150100" y="5302250"/>
          <p14:tracePt t="147182" x="7131050" y="5321300"/>
          <p14:tracePt t="147196" x="7105650" y="5346700"/>
          <p14:tracePt t="147213" x="7092950" y="5365750"/>
          <p14:tracePt t="147224" x="7080250" y="5378450"/>
          <p14:tracePt t="147241" x="7067550" y="5397500"/>
          <p14:tracePt t="147257" x="7067550" y="5410200"/>
          <p14:tracePt t="147274" x="7061200" y="5441950"/>
          <p14:tracePt t="147291" x="7061200" y="5473700"/>
          <p14:tracePt t="147307" x="7061200" y="5499100"/>
          <p14:tracePt t="147324" x="7061200" y="5511800"/>
          <p14:tracePt t="147364" x="7061200" y="5518150"/>
          <p14:tracePt t="147396" x="7061200" y="5524500"/>
          <p14:tracePt t="147421" x="7061200" y="5530850"/>
          <p14:tracePt t="147429" x="7061200" y="5537200"/>
          <p14:tracePt t="147449" x="7067550" y="5543550"/>
          <p14:tracePt t="147453" x="7073900" y="5549900"/>
          <p14:tracePt t="147461" x="7080250" y="5562600"/>
          <p14:tracePt t="147477" x="7099300" y="5588000"/>
          <p14:tracePt t="147492" x="7112000" y="5632450"/>
          <p14:tracePt t="147508" x="7118350" y="5676900"/>
          <p14:tracePt t="147526" x="7118350" y="5702300"/>
          <p14:tracePt t="147541" x="7118350" y="5715000"/>
          <p14:tracePt t="147558" x="7118350" y="5721350"/>
          <p14:tracePt t="147574" x="7124700" y="5734050"/>
          <p14:tracePt t="147591" x="7124700" y="5746750"/>
          <p14:tracePt t="147797" x="7124700" y="5753100"/>
          <p14:tracePt t="147869" x="7118350" y="5753100"/>
          <p14:tracePt t="147884" x="7105650" y="5753100"/>
          <p14:tracePt t="147885" x="7099300" y="5753100"/>
          <p14:tracePt t="147892" x="7073900" y="5759450"/>
          <p14:tracePt t="147909" x="7061200" y="5765800"/>
          <p14:tracePt t="147909" x="7054850" y="5772150"/>
          <p14:tracePt t="147925" x="7048500" y="5772150"/>
          <p14:tracePt t="148069" x="7048500" y="5765800"/>
          <p14:tracePt t="148076" x="7061200" y="5753100"/>
          <p14:tracePt t="148085" x="7080250" y="5734050"/>
          <p14:tracePt t="148093" x="7105650" y="5708650"/>
          <p14:tracePt t="148109" x="7137400" y="5683250"/>
          <p14:tracePt t="148126" x="7150100" y="5670550"/>
          <p14:tracePt t="148260" x="7156450" y="5664200"/>
          <p14:tracePt t="148269" x="7156450" y="5651500"/>
          <p14:tracePt t="148277" x="7156450" y="5638800"/>
          <p14:tracePt t="148285" x="7156450" y="5632450"/>
          <p14:tracePt t="148293" x="7143750" y="5581650"/>
          <p14:tracePt t="148293" x="7137400" y="5575300"/>
          <p14:tracePt t="148311" x="7086600" y="5549900"/>
          <p14:tracePt t="148325" x="6965950" y="5543550"/>
          <p14:tracePt t="148342" x="6864350" y="5543550"/>
          <p14:tracePt t="148359" x="6794500" y="5568950"/>
          <p14:tracePt t="148376" x="6756400" y="5619750"/>
          <p14:tracePt t="148392" x="6756400" y="5657850"/>
          <p14:tracePt t="148409" x="6756400" y="5683250"/>
          <p14:tracePt t="148426" x="6756400" y="5702300"/>
          <p14:tracePt t="148442" x="6756400" y="5715000"/>
          <p14:tracePt t="148459" x="6788150" y="5715000"/>
          <p14:tracePt t="148476" x="6832600" y="5702300"/>
          <p14:tracePt t="148492" x="6889750" y="5651500"/>
          <p14:tracePt t="148509" x="6908800" y="5619750"/>
          <p14:tracePt t="148589" x="6908800" y="5613400"/>
          <p14:tracePt t="148597" x="6902450" y="5613400"/>
          <p14:tracePt t="148605" x="6889750" y="5632450"/>
          <p14:tracePt t="148609" x="6877050" y="5670550"/>
          <p14:tracePt t="148626" x="6870700" y="5695950"/>
          <p14:tracePt t="148643" x="6870700" y="5715000"/>
          <p14:tracePt t="148659" x="6870700" y="5727700"/>
          <p14:tracePt t="148676" x="6959600" y="5721350"/>
          <p14:tracePt t="148693" x="6997700" y="5683250"/>
          <p14:tracePt t="148709" x="7023100" y="5651500"/>
          <p14:tracePt t="148726" x="7048500" y="5613400"/>
          <p14:tracePt t="148743" x="7048500" y="5607050"/>
          <p14:tracePt t="148760" x="7054850" y="5607050"/>
          <p14:tracePt t="148821" x="7054850" y="5626100"/>
          <p14:tracePt t="148829" x="7054850" y="5638800"/>
          <p14:tracePt t="148877" x="7061200" y="5607050"/>
          <p14:tracePt t="148885" x="7073900" y="5575300"/>
          <p14:tracePt t="148893" x="7124700" y="5467350"/>
          <p14:tracePt t="148910" x="7137400" y="5429250"/>
          <p14:tracePt t="148911" x="7175500" y="5353050"/>
          <p14:tracePt t="148926" x="7181850" y="5276850"/>
          <p14:tracePt t="148943" x="7194550" y="5238750"/>
          <p14:tracePt t="148960" x="7194550" y="5219700"/>
          <p14:tracePt t="148976" x="7194550" y="5194300"/>
          <p14:tracePt t="148993" x="7194550" y="5175250"/>
          <p14:tracePt t="149010" x="7194550" y="5149850"/>
          <p14:tracePt t="149027" x="7194550" y="5111750"/>
          <p14:tracePt t="149043" x="7181850" y="5060950"/>
          <p14:tracePt t="149060" x="7131050" y="4953000"/>
          <p14:tracePt t="149077" x="7080250" y="4762500"/>
          <p14:tracePt t="149093" x="7029450" y="4584700"/>
          <p14:tracePt t="149110" x="7004050" y="4394200"/>
          <p14:tracePt t="149127" x="6991350" y="4241800"/>
          <p14:tracePt t="149143" x="6978650" y="4121150"/>
          <p14:tracePt t="149160" x="6978650" y="4089400"/>
          <p14:tracePt t="149177" x="6978650" y="4076700"/>
          <p14:tracePt t="149213" x="6978650" y="4089400"/>
          <p14:tracePt t="149227" x="6972300" y="4140200"/>
          <p14:tracePt t="149227" x="6927850" y="4356100"/>
          <p14:tracePt t="149243" x="6915150" y="4597400"/>
          <p14:tracePt t="149261" x="6877050" y="4965700"/>
          <p14:tracePt t="149285" x="6858000" y="5181600"/>
          <p14:tracePt t="149301" x="6851650" y="5334000"/>
          <p14:tracePt t="149310" x="6851650" y="5410200"/>
          <p14:tracePt t="149327" x="6851650" y="5448300"/>
          <p14:tracePt t="149397" x="6845300" y="5454650"/>
          <p14:tracePt t="149413" x="6845300" y="5441950"/>
          <p14:tracePt t="149421" x="6877050" y="5397500"/>
          <p14:tracePt t="149429" x="6902450" y="5353050"/>
          <p14:tracePt t="149437" x="6927850" y="5283200"/>
          <p14:tracePt t="149445" x="6972300" y="5149850"/>
          <p14:tracePt t="149445" x="6985000" y="5073650"/>
          <p14:tracePt t="149461" x="7029450" y="4927600"/>
          <p14:tracePt t="149494" x="7054850" y="4800600"/>
          <p14:tracePt t="149494" x="7061200" y="4756150"/>
          <p14:tracePt t="149501" x="7080250" y="4686300"/>
          <p14:tracePt t="149511" x="7086600" y="4648200"/>
          <p14:tracePt t="149528" x="7086600" y="4641850"/>
          <p14:tracePt t="149581" x="7086600" y="4699000"/>
          <p14:tracePt t="149589" x="7086600" y="4775200"/>
          <p14:tracePt t="149597" x="7067550" y="4864100"/>
          <p14:tracePt t="149611" x="7061200" y="4953000"/>
          <p14:tracePt t="149612" x="7035800" y="5124450"/>
          <p14:tracePt t="149628" x="7035800" y="5245100"/>
          <p14:tracePt t="149644" x="7016750" y="5314950"/>
          <p14:tracePt t="149709" x="7016750" y="5308600"/>
          <p14:tracePt t="149717" x="7029450" y="5270500"/>
          <p14:tracePt t="149725" x="7042150" y="5232400"/>
          <p14:tracePt t="149733" x="7067550" y="5111750"/>
          <p14:tracePt t="149744" x="7092950" y="4984750"/>
          <p14:tracePt t="149765" x="7099300" y="4876800"/>
          <p14:tracePt t="149781" x="7105650" y="4826000"/>
          <p14:tracePt t="149837" x="7105650" y="4851400"/>
          <p14:tracePt t="149845" x="7086600" y="4978400"/>
          <p14:tracePt t="149854" x="7086600" y="5029200"/>
          <p14:tracePt t="149862" x="7067550" y="5099050"/>
          <p14:tracePt t="149885" x="7061200" y="5143500"/>
          <p14:tracePt t="149949" x="7061200" y="5124450"/>
          <p14:tracePt t="149957" x="7061200" y="5111750"/>
          <p14:tracePt t="149965" x="7061200" y="5099050"/>
          <p14:tracePt t="149973" x="7061200" y="5080000"/>
          <p14:tracePt t="149980" x="7067550" y="5029200"/>
          <p14:tracePt t="149980" x="7073900" y="5003800"/>
          <p14:tracePt t="149998" x="7073900" y="4984750"/>
          <p14:tracePt t="150189" x="7073900" y="4978400"/>
          <p14:tracePt t="150301" x="7073900" y="4984750"/>
          <p14:tracePt t="150309" x="7073900" y="5016500"/>
          <p14:tracePt t="150317" x="7067550" y="5073650"/>
          <p14:tracePt t="150333" x="7054850" y="5124450"/>
          <p14:tracePt t="150349" x="7042150" y="5175250"/>
          <p14:tracePt t="150373" x="7042150" y="5187950"/>
          <p14:tracePt t="150381" x="7042150" y="5194300"/>
          <p14:tracePt t="150396" x="7042150" y="5200650"/>
          <p14:tracePt t="150445" x="7048500" y="5194300"/>
          <p14:tracePt t="150454" x="7048500" y="5149850"/>
          <p14:tracePt t="150461" x="7067550" y="5092700"/>
          <p14:tracePt t="150477" x="7067550" y="5022850"/>
          <p14:tracePt t="150485" x="7073900" y="4927600"/>
          <p14:tracePt t="150496" x="7073900" y="4806950"/>
          <p14:tracePt t="150512" x="7073900" y="4762500"/>
          <p14:tracePt t="150529" x="7073900" y="4756150"/>
          <p14:tracePt t="150573" x="7073900" y="4762500"/>
          <p14:tracePt t="150581" x="7061200" y="4806950"/>
          <p14:tracePt t="150589" x="7035800" y="4851400"/>
          <p14:tracePt t="150596" x="6997700" y="4965700"/>
          <p14:tracePt t="150612" x="6965950" y="5105400"/>
          <p14:tracePt t="150629" x="6953250" y="5162550"/>
          <p14:tracePt t="150646" x="6953250" y="5175250"/>
          <p14:tracePt t="150663" x="6953250" y="5181600"/>
          <p14:tracePt t="150679" x="6953250" y="5187950"/>
          <p14:tracePt t="150696" x="6985000" y="5187950"/>
          <p14:tracePt t="150713" x="7035800" y="5130800"/>
          <p14:tracePt t="150729" x="7092950" y="5086350"/>
          <p14:tracePt t="150746" x="7143750" y="5003800"/>
          <p14:tracePt t="150763" x="7156450" y="4953000"/>
          <p14:tracePt t="150779" x="7156450" y="4946650"/>
          <p14:tracePt t="150845" x="7143750" y="4953000"/>
          <p14:tracePt t="150855" x="7112000" y="4978400"/>
          <p14:tracePt t="150861" x="7080250" y="5003800"/>
          <p14:tracePt t="150869" x="7054850" y="5041900"/>
          <p14:tracePt t="150880" x="7023100" y="5073650"/>
          <p14:tracePt t="150897" x="7016750" y="5092700"/>
          <p14:tracePt t="150913" x="7016750" y="5099050"/>
          <p14:tracePt t="150989" x="7029450" y="5099050"/>
          <p14:tracePt t="150997" x="7042150" y="5099050"/>
          <p14:tracePt t="151005" x="7048500" y="5099050"/>
          <p14:tracePt t="151013" x="7073900" y="5099050"/>
          <p14:tracePt t="151021" x="7105650" y="5054600"/>
          <p14:tracePt t="151037" x="7131050" y="5010150"/>
          <p14:tracePt t="151047" x="7137400" y="4991100"/>
          <p14:tracePt t="151069" x="7137400" y="4984750"/>
          <p14:tracePt t="151125" x="7131050" y="4984750"/>
          <p14:tracePt t="151133" x="7086600" y="5003800"/>
          <p14:tracePt t="151141" x="7042150" y="5041900"/>
          <p14:tracePt t="151163" x="6959600" y="5111750"/>
          <p14:tracePt t="151165" x="6896100" y="5200650"/>
          <p14:tracePt t="151181" x="6864350" y="5238750"/>
          <p14:tracePt t="151253" x="6870700" y="5226050"/>
          <p14:tracePt t="151261" x="6883400" y="5200650"/>
          <p14:tracePt t="151269" x="6946900" y="5105400"/>
          <p14:tracePt t="151286" x="6985000" y="5010150"/>
          <p14:tracePt t="151297" x="7023100" y="4933950"/>
          <p14:tracePt t="151314" x="7029450" y="4895850"/>
          <p14:tracePt t="151381" x="7016750" y="4933950"/>
          <p14:tracePt t="151389" x="6991350" y="4972050"/>
          <p14:tracePt t="151397" x="6965950" y="5010150"/>
          <p14:tracePt t="151398" x="6927850" y="5092700"/>
          <p14:tracePt t="151414" x="6908800" y="5156200"/>
          <p14:tracePt t="151431" x="6902450" y="5175250"/>
          <p14:tracePt t="151485" x="6908800" y="5175250"/>
          <p14:tracePt t="151493" x="6915150" y="5149850"/>
          <p14:tracePt t="151501" x="6927850" y="5137150"/>
          <p14:tracePt t="151510" x="6934200" y="5124450"/>
          <p14:tracePt t="151519" x="6953250" y="5105400"/>
          <p14:tracePt t="151534" x="6959600" y="5092700"/>
          <p14:tracePt t="151567" x="6965950" y="5086350"/>
          <p14:tracePt t="151663" x="6972300" y="5080000"/>
          <p14:tracePt t="151674" x="6985000" y="5080000"/>
          <p14:tracePt t="151678" x="7004050" y="5060950"/>
          <p14:tracePt t="151686" x="7048500" y="5035550"/>
          <p14:tracePt t="151699" x="7080250" y="5016500"/>
          <p14:tracePt t="151715" x="7118350" y="4978400"/>
          <p14:tracePt t="151732" x="7169150" y="4933950"/>
          <p14:tracePt t="151749" x="7213600" y="4902200"/>
          <p14:tracePt t="151765" x="7239000" y="4883150"/>
          <p14:tracePt t="151782" x="7245350" y="4876800"/>
          <p14:tracePt t="151894" x="7239000" y="4876800"/>
          <p14:tracePt t="151902" x="7232650" y="4876800"/>
          <p14:tracePt t="151910" x="7213600" y="4876800"/>
          <p14:tracePt t="151918" x="7181850" y="4876800"/>
          <p14:tracePt t="151935" x="7143750" y="4876800"/>
          <p14:tracePt t="151950" x="7029450" y="4870450"/>
          <p14:tracePt t="151974" x="6991350" y="4870450"/>
          <p14:tracePt t="151984" x="6972300" y="4870450"/>
          <p14:tracePt t="151999" x="6965950" y="4870450"/>
          <p14:tracePt t="152103" x="6965950" y="4857750"/>
          <p14:tracePt t="152118" x="6972300" y="4845050"/>
          <p14:tracePt t="152126" x="6978650" y="4832350"/>
          <p14:tracePt t="152166" x="6985000" y="4832350"/>
          <p14:tracePt t="152175" x="6991350" y="4832350"/>
          <p14:tracePt t="152175" x="7004050" y="4838700"/>
          <p14:tracePt t="152191" x="7023100" y="4864100"/>
          <p14:tracePt t="152192" x="7061200" y="4914900"/>
          <p14:tracePt t="152199" x="7143750" y="5041900"/>
          <p14:tracePt t="152216" x="7194550" y="5149850"/>
          <p14:tracePt t="152233" x="7213600" y="5187950"/>
          <p14:tracePt t="152367" x="7219950" y="5200650"/>
          <p14:tracePt t="152375" x="7219950" y="5213350"/>
          <p14:tracePt t="152383" x="7188200" y="5257800"/>
          <p14:tracePt t="152384" x="7169150" y="5314950"/>
          <p14:tracePt t="152400" x="7143750" y="5372100"/>
          <p14:tracePt t="152416" x="7131050" y="5422900"/>
          <p14:tracePt t="152433" x="7124700" y="5441950"/>
          <p14:tracePt t="152450" x="7118350" y="5486400"/>
          <p14:tracePt t="152467" x="7118350" y="5499100"/>
          <p14:tracePt t="152551" x="7118350" y="5461000"/>
          <p14:tracePt t="152558" x="7118350" y="5435600"/>
          <p14:tracePt t="152566" x="7131050" y="5365750"/>
          <p14:tracePt t="152575" x="7131050" y="5302250"/>
          <p14:tracePt t="152584" x="7150100" y="5213350"/>
          <p14:tracePt t="152600" x="7162800" y="5118100"/>
          <p14:tracePt t="152617" x="7175500" y="5029200"/>
          <p14:tracePt t="152634" x="7194550" y="4933950"/>
          <p14:tracePt t="152650" x="7200900" y="4876800"/>
          <p14:tracePt t="152667" x="7200900" y="4832350"/>
          <p14:tracePt t="152734" x="7200900" y="4826000"/>
          <p14:tracePt t="152742" x="7194550" y="4838700"/>
          <p14:tracePt t="152751" x="7175500" y="4864100"/>
          <p14:tracePt t="152766" x="7156450" y="4908550"/>
          <p14:tracePt t="152784" x="7156450" y="4946650"/>
          <p14:tracePt t="152784" x="7137400" y="5003800"/>
          <p14:tracePt t="152801" x="7112000" y="5054600"/>
          <p14:tracePt t="152817" x="7092950" y="5099050"/>
          <p14:tracePt t="152834" x="7067550" y="5181600"/>
          <p14:tracePt t="152851" x="7048500" y="5270500"/>
          <p14:tracePt t="152867" x="7029450" y="5340350"/>
          <p14:tracePt t="152884" x="7016750" y="5454650"/>
          <p14:tracePt t="152901" x="7004050" y="5499100"/>
          <p14:tracePt t="152917" x="7004050" y="5543550"/>
          <p14:tracePt t="152934" x="7004050" y="5588000"/>
          <p14:tracePt t="152951" x="7004050" y="5600700"/>
          <p14:tracePt t="152967" x="7004050" y="5607050"/>
          <p14:tracePt t="153070" x="7004050" y="5619750"/>
          <p14:tracePt t="153095" x="7004050" y="5638800"/>
          <p14:tracePt t="153110" x="7004050" y="5645150"/>
          <p14:tracePt t="153127" x="7004050" y="5651500"/>
          <p14:tracePt t="153135" x="7004050" y="5664200"/>
          <p14:tracePt t="153144" x="7004050" y="5670550"/>
          <p14:tracePt t="153158" x="7004050" y="5683250"/>
          <p14:tracePt t="153174" x="7004050" y="5695950"/>
          <p14:tracePt t="153184" x="7004050" y="5715000"/>
          <p14:tracePt t="153201" x="7004050" y="5721350"/>
          <p14:tracePt t="153254" x="7010400" y="5740400"/>
          <p14:tracePt t="153262" x="7016750" y="5746750"/>
          <p14:tracePt t="153319" x="7016750" y="5753100"/>
          <p14:tracePt t="153326" x="7023100" y="5759450"/>
          <p14:tracePt t="153390" x="7023100" y="5765800"/>
          <p14:tracePt t="153415" x="7029450" y="5778500"/>
          <p14:tracePt t="153430" x="7035800" y="5784850"/>
          <p14:tracePt t="153534" x="7035800" y="5797550"/>
          <p14:tracePt t="153551" x="7035800" y="5803900"/>
          <p14:tracePt t="153559" x="7042150" y="5810250"/>
          <p14:tracePt t="153566" x="7048500" y="5816600"/>
          <p14:tracePt t="153566" x="7048500" y="5822950"/>
          <p14:tracePt t="153574" x="7048500" y="5829300"/>
          <p14:tracePt t="153585" x="7048500" y="5835650"/>
          <p14:tracePt t="153602" x="7054850" y="5842000"/>
          <p14:tracePt t="153918" x="7061200" y="5848350"/>
          <p14:tracePt t="153934" x="7061200" y="5842000"/>
          <p14:tracePt t="153942" x="7080250" y="5810250"/>
          <p14:tracePt t="153951" x="7086600" y="5753100"/>
          <p14:tracePt t="153969" x="7092950" y="5645150"/>
          <p14:tracePt t="153971" x="7092950" y="5499100"/>
          <p14:tracePt t="153986" x="7112000" y="5359400"/>
          <p14:tracePt t="154002" x="7118350" y="5257800"/>
          <p14:tracePt t="154019" x="7131050" y="5143500"/>
          <p14:tracePt t="154036" x="7162800" y="5073650"/>
          <p14:tracePt t="154053" x="7169150" y="5041900"/>
          <p14:tracePt t="154053" x="7169150" y="5029200"/>
          <p14:tracePt t="154071" x="7181850" y="5022850"/>
          <p14:tracePt t="154071" x="7181850" y="5016500"/>
          <p14:tracePt t="154087" x="7181850" y="4991100"/>
          <p14:tracePt t="154103" x="7181850" y="4972050"/>
          <p14:tracePt t="154119" x="7188200" y="4959350"/>
          <p14:tracePt t="154136" x="7194550" y="4953000"/>
          <p14:tracePt t="154153" x="7200900" y="4940300"/>
          <p14:tracePt t="154170" x="7213600" y="4902200"/>
          <p14:tracePt t="154186" x="7226300" y="4876800"/>
          <p14:tracePt t="154203" x="7245350" y="4838700"/>
          <p14:tracePt t="154219" x="7251700" y="4800600"/>
          <p14:tracePt t="154236" x="7264400" y="4781550"/>
          <p14:tracePt t="154253" x="7264400" y="4756150"/>
          <p14:tracePt t="154439" x="7264400" y="4749800"/>
          <p14:tracePt t="154447" x="7251700" y="4749800"/>
          <p14:tracePt t="154455" x="7200900" y="4749800"/>
          <p14:tracePt t="154471" x="7181850" y="4762500"/>
          <p14:tracePt t="154471" x="7112000" y="4794250"/>
          <p14:tracePt t="154487" x="7035800" y="4845050"/>
          <p14:tracePt t="154503" x="7004050" y="4883150"/>
          <p14:tracePt t="154520" x="6991350" y="4902200"/>
          <p14:tracePt t="154537" x="6985000" y="4933950"/>
          <p14:tracePt t="154554" x="6978650" y="4940300"/>
          <p14:tracePt t="154570" x="6978650" y="4946650"/>
          <p14:tracePt t="154587" x="6978650" y="4953000"/>
          <p14:tracePt t="154622" x="6978650" y="4959350"/>
          <p14:tracePt t="154638" x="6991350" y="4959350"/>
          <p14:tracePt t="154638" x="7010400" y="4959350"/>
          <p14:tracePt t="154655" x="7042150" y="4946650"/>
          <p14:tracePt t="154655" x="7080250" y="4921250"/>
          <p14:tracePt t="154671" x="7099300" y="4902200"/>
          <p14:tracePt t="154687" x="7131050" y="4876800"/>
          <p14:tracePt t="154704" x="7150100" y="4857750"/>
          <p14:tracePt t="154830" x="7150100" y="4851400"/>
          <p14:tracePt t="154838" x="7143750" y="4838700"/>
          <p14:tracePt t="154855" x="7131050" y="4832350"/>
          <p14:tracePt t="154863" x="7105650" y="4832350"/>
          <p14:tracePt t="154871" x="7092950" y="4832350"/>
          <p14:tracePt t="154887" x="7067550" y="4832350"/>
          <p14:tracePt t="154943" x="7061200" y="4832350"/>
          <p14:tracePt t="154967" x="7054850" y="4838700"/>
          <p14:tracePt t="154974" x="7054850" y="4845050"/>
          <p14:tracePt t="155207" x="7054850" y="4851400"/>
          <p14:tracePt t="155343" x="7054850" y="4857750"/>
          <p14:tracePt t="155358" x="7054850" y="4864100"/>
          <p14:tracePt t="155367" x="7054850" y="4876800"/>
          <p14:tracePt t="155383" x="7054850" y="4883150"/>
          <p14:tracePt t="155391" x="7054850" y="4889500"/>
          <p14:tracePt t="155406" x="7054850" y="4895850"/>
          <p14:tracePt t="155415" x="7054850" y="4902200"/>
          <p14:tracePt t="155431" x="7061200" y="4914900"/>
          <p14:tracePt t="155443" x="7080250" y="4921250"/>
          <p14:tracePt t="155460" x="7092950" y="4927600"/>
          <p14:tracePt t="155471" x="7105650" y="4927600"/>
          <p14:tracePt t="155488" x="7124700" y="4927600"/>
          <p14:tracePt t="155505" x="7143750" y="4921250"/>
          <p14:tracePt t="155522" x="7169150" y="4895850"/>
          <p14:tracePt t="155538" x="7175500" y="4876800"/>
          <p14:tracePt t="155555" x="7175500" y="4864100"/>
          <p14:tracePt t="155572" x="7181850" y="4845050"/>
          <p14:tracePt t="155588" x="7181850" y="4813300"/>
          <p14:tracePt t="155605" x="7181850" y="4800600"/>
          <p14:tracePt t="155622" x="7181850" y="4775200"/>
          <p14:tracePt t="155639" x="7181850" y="4768850"/>
          <p14:tracePt t="155703" x="7150100" y="4781550"/>
          <p14:tracePt t="155714" x="7118350" y="4800600"/>
          <p14:tracePt t="155719" x="7086600" y="4826000"/>
          <p14:tracePt t="155726" x="7016750" y="4876800"/>
          <p14:tracePt t="155743" x="6997700" y="4902200"/>
          <p14:tracePt t="155758" x="6985000" y="4927600"/>
          <p14:tracePt t="155772" x="6978650" y="4953000"/>
          <p14:tracePt t="155789" x="6978650" y="4972050"/>
          <p14:tracePt t="155805" x="6978650" y="4978400"/>
          <p14:tracePt t="155822" x="6978650" y="4991100"/>
          <p14:tracePt t="155871" x="6997700" y="4991100"/>
          <p14:tracePt t="155877" x="7016750" y="4991100"/>
          <p14:tracePt t="155886" x="7035800" y="4984750"/>
          <p14:tracePt t="155895" x="7073900" y="4959350"/>
          <p14:tracePt t="155905" x="7099300" y="4921250"/>
          <p14:tracePt t="155923" x="7105650" y="4902200"/>
          <p14:tracePt t="155943" x="7112000" y="4883150"/>
          <p14:tracePt t="155957" x="7118350" y="4857750"/>
          <p14:tracePt t="155972" x="7118350" y="4845050"/>
          <p14:tracePt t="156038" x="7118350" y="4838700"/>
          <p14:tracePt t="156639" x="7150100" y="4851400"/>
          <p14:tracePt t="156650" x="7169150" y="4851400"/>
          <p14:tracePt t="156653" x="7200900" y="4864100"/>
          <p14:tracePt t="156657" x="7245350" y="4864100"/>
          <p14:tracePt t="156673" x="7277100" y="4864100"/>
          <p14:tracePt t="156690" x="7296150" y="4864100"/>
          <p14:tracePt t="156707" x="7302500" y="4864100"/>
          <p14:tracePt t="156759" x="7315200" y="4864100"/>
          <p14:tracePt t="156767" x="7321550" y="4864100"/>
          <p14:tracePt t="156775" x="7334250" y="4864100"/>
          <p14:tracePt t="156791" x="7346950" y="4864100"/>
          <p14:tracePt t="156806" x="7378700" y="4864100"/>
          <p14:tracePt t="156823" x="7423150" y="4864100"/>
          <p14:tracePt t="156839" x="7442200" y="4864100"/>
          <p14:tracePt t="156847" x="7486650" y="4864100"/>
          <p14:tracePt t="156857" x="7512050" y="4851400"/>
          <p14:tracePt t="156874" x="7550150" y="4838700"/>
          <p14:tracePt t="156890" x="7569200" y="4838700"/>
          <p14:tracePt t="156907" x="7581900" y="4838700"/>
          <p14:tracePt t="156924" x="7600950" y="4838700"/>
          <p14:tracePt t="156959" x="7607300" y="4838700"/>
          <p14:tracePt t="156959" x="7620000" y="4838700"/>
          <p14:tracePt t="156974" x="7651750" y="4838700"/>
          <p14:tracePt t="156991" x="7689850" y="4838700"/>
          <p14:tracePt t="157007" x="7721600" y="4838700"/>
          <p14:tracePt t="157024" x="7740650" y="4838700"/>
          <p14:tracePt t="157041" x="7759700" y="4838700"/>
          <p14:tracePt t="157058" x="7778750" y="4838700"/>
          <p14:tracePt t="157074" x="7810500" y="4838700"/>
          <p14:tracePt t="157091" x="7829550" y="4845050"/>
          <p14:tracePt t="157107" x="7874000" y="4845050"/>
          <p14:tracePt t="157124" x="7899400" y="4845050"/>
          <p14:tracePt t="157141" x="7937500" y="4845050"/>
          <p14:tracePt t="157159" x="7950200" y="4845050"/>
          <p14:tracePt t="157175" x="7969250" y="4845050"/>
          <p14:tracePt t="157191" x="7975600" y="4845050"/>
          <p14:tracePt t="157382" x="7988300" y="4845050"/>
          <p14:tracePt t="15750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2400"/>
            <a:ext cx="9144000" cy="466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4800600"/>
            <a:ext cx="7772400" cy="1828800"/>
          </a:xfrm>
        </p:spPr>
        <p:txBody>
          <a:bodyPr/>
          <a:lstStyle/>
          <a:p>
            <a:r>
              <a:rPr lang="en-US" dirty="0" smtClean="0"/>
              <a:t>Isotopes in Pu from incomplete separation and decay</a:t>
            </a:r>
          </a:p>
          <a:p>
            <a:pPr lvl="1"/>
            <a:r>
              <a:rPr lang="en-US" dirty="0" smtClean="0"/>
              <a:t>Small masses, high activity</a:t>
            </a:r>
            <a:endParaRPr lang="en-US" dirty="0"/>
          </a:p>
        </p:txBody>
      </p:sp>
      <p:sp>
        <p:nvSpPr>
          <p:cNvPr id="2" name="Left-Right Arrow 1"/>
          <p:cNvSpPr/>
          <p:nvPr/>
        </p:nvSpPr>
        <p:spPr bwMode="auto">
          <a:xfrm>
            <a:off x="6553200" y="2743200"/>
            <a:ext cx="1752600" cy="304800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2"/>
    </mc:Choice>
    <mc:Fallback xmlns="">
      <p:transition spd="slow" advTm="7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15778" x="5060950" y="1733550"/>
          <p14:tracePt t="15813" x="5060950" y="1727200"/>
          <p14:tracePt t="15830" x="5060950" y="1720850"/>
          <p14:tracePt t="15837" x="5060950" y="1708150"/>
          <p14:tracePt t="15861" x="5060950" y="1701800"/>
          <p14:tracePt t="15869" x="5060950" y="1682750"/>
          <p14:tracePt t="15892" x="5060950" y="1670050"/>
          <p14:tracePt t="15901" x="5060950" y="1657350"/>
          <p14:tracePt t="15909" x="5060950" y="1644650"/>
          <p14:tracePt t="15925" x="5060950" y="1631950"/>
          <p14:tracePt t="15941" x="5054600" y="1625600"/>
          <p14:tracePt t="15974" x="5054600" y="1612900"/>
          <p14:tracePt t="15988" x="5048250" y="1606550"/>
          <p14:tracePt t="15997" x="5035550" y="1593850"/>
          <p14:tracePt t="16005" x="5010150" y="1562100"/>
          <p14:tracePt t="16021" x="4953000" y="1524000"/>
          <p14:tracePt t="16054" x="4895850" y="1492250"/>
          <p14:tracePt t="16061" x="4794250" y="1435100"/>
          <p14:tracePt t="16077" x="4692650" y="1371600"/>
          <p14:tracePt t="16088" x="4578350" y="1301750"/>
          <p14:tracePt t="16104" x="4470400" y="1257300"/>
          <p14:tracePt t="16121" x="4394200" y="1206500"/>
          <p14:tracePt t="16137" x="4318000" y="1155700"/>
          <p14:tracePt t="16154" x="4273550" y="1130300"/>
          <p14:tracePt t="16171" x="4229100" y="1111250"/>
          <p14:tracePt t="16188" x="4197350" y="1085850"/>
          <p14:tracePt t="16204" x="4146550" y="1066800"/>
          <p14:tracePt t="16221" x="4102100" y="1060450"/>
          <p14:tracePt t="16238" x="4000500" y="1041400"/>
          <p14:tracePt t="16254" x="3867150" y="1028700"/>
          <p14:tracePt t="16271" x="3759200" y="1009650"/>
          <p14:tracePt t="16288" x="3676650" y="996950"/>
          <p14:tracePt t="16304" x="3575050" y="990600"/>
          <p14:tracePt t="16321" x="3486150" y="990600"/>
          <p14:tracePt t="16338" x="3397250" y="990600"/>
          <p14:tracePt t="16355" x="3289300" y="990600"/>
          <p14:tracePt t="16371" x="3213100" y="990600"/>
          <p14:tracePt t="16388" x="3162300" y="990600"/>
          <p14:tracePt t="16404" x="3117850" y="990600"/>
          <p14:tracePt t="16421" x="3092450" y="990600"/>
          <p14:tracePt t="16438" x="3073400" y="1009650"/>
          <p14:tracePt t="16455" x="3048000" y="1035050"/>
          <p14:tracePt t="16471" x="3035300" y="1060450"/>
          <p14:tracePt t="16488" x="3028950" y="1098550"/>
          <p14:tracePt t="16505" x="3028950" y="1149350"/>
          <p14:tracePt t="16521" x="3028950" y="1200150"/>
          <p14:tracePt t="16538" x="3035300" y="1263650"/>
          <p14:tracePt t="16555" x="3060700" y="1308100"/>
          <p14:tracePt t="16571" x="3105150" y="1377950"/>
          <p14:tracePt t="16588" x="3200400" y="1460500"/>
          <p14:tracePt t="16605" x="3327400" y="1536700"/>
          <p14:tracePt t="16622" x="3473450" y="1587500"/>
          <p14:tracePt t="16638" x="3632200" y="1612900"/>
          <p14:tracePt t="16655" x="3848100" y="1638300"/>
          <p14:tracePt t="16672" x="4064000" y="1638300"/>
          <p14:tracePt t="16688" x="4254500" y="1638300"/>
          <p14:tracePt t="16705" x="4470400" y="1638300"/>
          <p14:tracePt t="16722" x="4667250" y="1631950"/>
          <p14:tracePt t="16738" x="4826000" y="1587500"/>
          <p14:tracePt t="16755" x="4978400" y="1543050"/>
          <p14:tracePt t="16772" x="5111750" y="1466850"/>
          <p14:tracePt t="16788" x="5314950" y="1358900"/>
          <p14:tracePt t="16806" x="5435600" y="1295400"/>
          <p14:tracePt t="16823" x="5549900" y="1219200"/>
          <p14:tracePt t="16838" x="5632450" y="1162050"/>
          <p14:tracePt t="16855" x="5670550" y="1123950"/>
          <p14:tracePt t="16872" x="5676900" y="1085850"/>
          <p14:tracePt t="16889" x="5676900" y="1047750"/>
          <p14:tracePt t="16906" x="5676900" y="1003300"/>
          <p14:tracePt t="16923" x="5670550" y="965200"/>
          <p14:tracePt t="16939" x="5638800" y="914400"/>
          <p14:tracePt t="16955" x="5594350" y="863600"/>
          <p14:tracePt t="16972" x="5543550" y="831850"/>
          <p14:tracePt t="16989" x="5359400" y="774700"/>
          <p14:tracePt t="17006" x="5226050" y="749300"/>
          <p14:tracePt t="17023" x="5041900" y="723900"/>
          <p14:tracePt t="17039" x="4832350" y="711200"/>
          <p14:tracePt t="17056" x="4641850" y="711200"/>
          <p14:tracePt t="17072" x="4470400" y="711200"/>
          <p14:tracePt t="17089" x="4337050" y="711200"/>
          <p14:tracePt t="17106" x="4235450" y="711200"/>
          <p14:tracePt t="17123" x="4184650" y="711200"/>
          <p14:tracePt t="17139" x="4095750" y="736600"/>
          <p14:tracePt t="17156" x="4038600" y="781050"/>
          <p14:tracePt t="17172" x="3975100" y="831850"/>
          <p14:tracePt t="17190" x="3917950" y="882650"/>
          <p14:tracePt t="17206" x="3879850" y="939800"/>
          <p14:tracePt t="17223" x="3860800" y="1035050"/>
          <p14:tracePt t="17239" x="3860800" y="1143000"/>
          <p14:tracePt t="17257" x="3860800" y="1206500"/>
          <p14:tracePt t="17273" x="3860800" y="1301750"/>
          <p14:tracePt t="17289" x="3917950" y="1397000"/>
          <p14:tracePt t="17306" x="4006850" y="1466850"/>
          <p14:tracePt t="17323" x="4133850" y="1536700"/>
          <p14:tracePt t="17339" x="4279900" y="1568450"/>
          <p14:tracePt t="17356" x="4654550" y="1606550"/>
          <p14:tracePt t="17373" x="4965700" y="1606550"/>
          <p14:tracePt t="17390" x="5429250" y="1606550"/>
          <p14:tracePt t="17407" x="5740400" y="1581150"/>
          <p14:tracePt t="17423" x="6083300" y="1504950"/>
          <p14:tracePt t="17439" x="6362700" y="1409700"/>
          <p14:tracePt t="17456" x="6591300" y="1352550"/>
          <p14:tracePt t="17473" x="6794500" y="1289050"/>
          <p14:tracePt t="17490" x="6978650" y="1238250"/>
          <p14:tracePt t="17506" x="7131050" y="1174750"/>
          <p14:tracePt t="17523" x="7258050" y="1098550"/>
          <p14:tracePt t="17540" x="7308850" y="1041400"/>
          <p14:tracePt t="17556" x="7346950" y="965200"/>
          <p14:tracePt t="17574" x="7359650" y="908050"/>
          <p14:tracePt t="17590" x="7359650" y="869950"/>
          <p14:tracePt t="17606" x="7359650" y="844550"/>
          <p14:tracePt t="17623" x="7353300" y="800100"/>
          <p14:tracePt t="17640" x="7296150" y="762000"/>
          <p14:tracePt t="17656" x="7188200" y="711200"/>
          <p14:tracePt t="17673" x="7035800" y="685800"/>
          <p14:tracePt t="17690" x="6851650" y="647700"/>
          <p14:tracePt t="17707" x="6661150" y="628650"/>
          <p14:tracePt t="17724" x="6438900" y="615950"/>
          <p14:tracePt t="17740" x="6254750" y="615950"/>
          <p14:tracePt t="17757" x="5994400" y="615950"/>
          <p14:tracePt t="17774" x="5867400" y="647700"/>
          <p14:tracePt t="17790" x="5765800" y="698500"/>
          <p14:tracePt t="17807" x="5676900" y="755650"/>
          <p14:tracePt t="17824" x="5600700" y="812800"/>
          <p14:tracePt t="17840" x="5518150" y="895350"/>
          <p14:tracePt t="17857" x="5454650" y="971550"/>
          <p14:tracePt t="17874" x="5410200" y="1041400"/>
          <p14:tracePt t="17890" x="5378450" y="1123950"/>
          <p14:tracePt t="17908" x="5372100" y="1193800"/>
          <p14:tracePt t="17924" x="5372100" y="1263650"/>
          <p14:tracePt t="17941" x="5403850" y="1339850"/>
          <p14:tracePt t="17958" x="5422900" y="1371600"/>
          <p14:tracePt t="17974" x="5518150" y="1416050"/>
          <p14:tracePt t="17990" x="5683250" y="1460500"/>
          <p14:tracePt t="18007" x="5880100" y="1479550"/>
          <p14:tracePt t="18024" x="6134100" y="1479550"/>
          <p14:tracePt t="18041" x="6388100" y="1479550"/>
          <p14:tracePt t="18057" x="6623050" y="1428750"/>
          <p14:tracePt t="18074" x="6845300" y="1365250"/>
          <p14:tracePt t="18091" x="7054850" y="1263650"/>
          <p14:tracePt t="18107" x="7207250" y="1174750"/>
          <p14:tracePt t="18124" x="7321550" y="1073150"/>
          <p14:tracePt t="18141" x="7391400" y="965200"/>
          <p14:tracePt t="18157" x="7404100" y="914400"/>
          <p14:tracePt t="18174" x="7404100" y="869950"/>
          <p14:tracePt t="18191" x="7404100" y="850900"/>
          <p14:tracePt t="18207" x="7397750" y="831850"/>
          <p14:tracePt t="18224" x="7366000" y="800100"/>
          <p14:tracePt t="18241" x="7302500" y="768350"/>
          <p14:tracePt t="18257" x="7194550" y="749300"/>
          <p14:tracePt t="18274" x="7086600" y="723900"/>
          <p14:tracePt t="18291" x="6902450" y="685800"/>
          <p14:tracePt t="18308" x="6756400" y="641350"/>
          <p14:tracePt t="18324" x="6527800" y="635000"/>
          <p14:tracePt t="18341" x="6400800" y="635000"/>
          <p14:tracePt t="18358" x="6286500" y="635000"/>
          <p14:tracePt t="18374" x="6153150" y="679450"/>
          <p14:tracePt t="18391" x="6032500" y="755650"/>
          <p14:tracePt t="18408" x="5924550" y="844550"/>
          <p14:tracePt t="18424" x="5835650" y="914400"/>
          <p14:tracePt t="18441" x="5772150" y="990600"/>
          <p14:tracePt t="18458" x="5727700" y="1047750"/>
          <p14:tracePt t="18475" x="5708650" y="1117600"/>
          <p14:tracePt t="18491" x="5708650" y="1149350"/>
          <p14:tracePt t="18508" x="5708650" y="1193800"/>
          <p14:tracePt t="18508" x="5708650" y="1212850"/>
          <p14:tracePt t="18525" x="5721350" y="1250950"/>
          <p14:tracePt t="18541" x="5772150" y="1314450"/>
          <p14:tracePt t="18558" x="5822950" y="1339850"/>
          <p14:tracePt t="18575" x="5949950" y="1352550"/>
          <p14:tracePt t="18591" x="6070600" y="1365250"/>
          <p14:tracePt t="18608" x="6229350" y="1365250"/>
          <p14:tracePt t="18625" x="6369050" y="1365250"/>
          <p14:tracePt t="18642" x="6508750" y="1346200"/>
          <p14:tracePt t="18658" x="6635750" y="1282700"/>
          <p14:tracePt t="18675" x="6737350" y="1225550"/>
          <p14:tracePt t="18692" x="6838950" y="1162050"/>
          <p14:tracePt t="18708" x="6940550" y="1060450"/>
          <p14:tracePt t="18725" x="6953250" y="1028700"/>
          <p14:tracePt t="18742" x="6978650" y="984250"/>
          <p14:tracePt t="18758" x="6978650" y="965200"/>
          <p14:tracePt t="18775" x="6978650" y="958850"/>
          <p14:tracePt t="18792" x="6978650" y="952500"/>
          <p14:tracePt t="18837" x="6978650" y="946150"/>
          <p14:tracePt t="18853" x="6972300" y="933450"/>
          <p14:tracePt t="18861" x="6927850" y="901700"/>
          <p14:tracePt t="18869" x="6870700" y="876300"/>
          <p14:tracePt t="18877" x="6775450" y="857250"/>
          <p14:tracePt t="18893" x="6654800" y="819150"/>
          <p14:tracePt t="18893" x="6604000" y="812800"/>
          <p14:tracePt t="18909" x="6496050" y="800100"/>
          <p14:tracePt t="18926" x="6426200" y="800100"/>
          <p14:tracePt t="18942" x="6369050" y="800100"/>
          <p14:tracePt t="18959" x="6330950" y="800100"/>
          <p14:tracePt t="18975" x="6286500" y="800100"/>
          <p14:tracePt t="18992" x="6248400" y="806450"/>
          <p14:tracePt t="19009" x="6223000" y="825500"/>
          <p14:tracePt t="19025" x="6197600" y="838200"/>
          <p14:tracePt t="19042" x="6197600" y="844550"/>
          <p14:tracePt t="19437" x="6191250" y="857250"/>
          <p14:tracePt t="19452" x="6191250" y="927100"/>
          <p14:tracePt t="19461" x="6191250" y="971550"/>
          <p14:tracePt t="19469" x="6191250" y="1035050"/>
          <p14:tracePt t="19477" x="6191250" y="1155700"/>
          <p14:tracePt t="19494" x="6191250" y="1358900"/>
          <p14:tracePt t="19510" x="6184900" y="1479550"/>
          <p14:tracePt t="19526" x="6184900" y="1600200"/>
          <p14:tracePt t="19543" x="6184900" y="1676400"/>
          <p14:tracePt t="19560" x="6184900" y="1714500"/>
          <p14:tracePt t="19576" x="6184900" y="1739900"/>
          <p14:tracePt t="19593" x="6184900" y="1752600"/>
          <p14:tracePt t="19610" x="6184900" y="1765300"/>
          <p14:tracePt t="19626" x="6184900" y="1784350"/>
          <p14:tracePt t="19643" x="6184900" y="1790700"/>
          <p14:tracePt t="19660" x="6184900" y="1803400"/>
          <p14:tracePt t="19676" x="6184900" y="1822450"/>
          <p14:tracePt t="19693" x="6184900" y="1841500"/>
          <p14:tracePt t="19710" x="6184900" y="1860550"/>
          <p14:tracePt t="19727" x="6184900" y="1873250"/>
          <p14:tracePt t="19743" x="6184900" y="1885950"/>
          <p14:tracePt t="19760" x="6184900" y="1892300"/>
          <p14:tracePt t="19869" x="6184900" y="1898650"/>
          <p14:tracePt t="19886" x="6165850" y="1905000"/>
          <p14:tracePt t="19902" x="6146800" y="1924050"/>
          <p14:tracePt t="19906" x="6134100" y="1943100"/>
          <p14:tracePt t="19911" x="6108700" y="1968500"/>
          <p14:tracePt t="19927" x="6064250" y="1987550"/>
          <p14:tracePt t="19944" x="6026150" y="2012950"/>
          <p14:tracePt t="19960" x="6000750" y="2025650"/>
          <p14:tracePt t="19977" x="5975350" y="2051050"/>
          <p14:tracePt t="19994" x="5937250" y="2070100"/>
          <p14:tracePt t="20011" x="5892800" y="2089150"/>
          <p14:tracePt t="20027" x="5842000" y="2101850"/>
          <p14:tracePt t="20044" x="5759450" y="2120900"/>
          <p14:tracePt t="20060" x="5575300" y="2171700"/>
          <p14:tracePt t="20077" x="5454650" y="2190750"/>
          <p14:tracePt t="20094" x="5353050" y="2203450"/>
          <p14:tracePt t="20111" x="5232400" y="2216150"/>
          <p14:tracePt t="20127" x="5162550" y="2222500"/>
          <p14:tracePt t="20144" x="5099050" y="2222500"/>
          <p14:tracePt t="20161" x="5016500" y="2222500"/>
          <p14:tracePt t="20177" x="4965700" y="2222500"/>
          <p14:tracePt t="20194" x="4927600" y="2222500"/>
          <p14:tracePt t="20211" x="4889500" y="2222500"/>
          <p14:tracePt t="20227" x="4876800" y="2222500"/>
          <p14:tracePt t="20244" x="4864100" y="2222500"/>
          <p14:tracePt t="20261" x="4857750" y="2222500"/>
          <p14:tracePt t="20278" x="4851400" y="2222500"/>
          <p14:tracePt t="20341" x="4845050" y="2222500"/>
          <p14:tracePt t="20357" x="4826000" y="2222500"/>
          <p14:tracePt t="20370" x="4819650" y="2216150"/>
          <p14:tracePt t="20373" x="4813300" y="2216150"/>
          <p14:tracePt t="20381" x="4794250" y="2209800"/>
          <p14:tracePt t="20397" x="4768850" y="2197100"/>
          <p14:tracePt t="20411" x="4711700" y="2171700"/>
          <p14:tracePt t="20428" x="4641850" y="2152650"/>
          <p14:tracePt t="20444" x="4540250" y="2114550"/>
          <p14:tracePt t="20461" x="4438650" y="2082800"/>
          <p14:tracePt t="20478" x="4260850" y="2038350"/>
          <p14:tracePt t="20495" x="3898900" y="1981200"/>
          <p14:tracePt t="20511" x="3460750" y="1930400"/>
          <p14:tracePt t="20528" x="3079750" y="1873250"/>
          <p14:tracePt t="20545" x="2813050" y="1847850"/>
          <p14:tracePt t="20561" x="2609850" y="1847850"/>
          <p14:tracePt t="20578" x="2425700" y="1847850"/>
          <p14:tracePt t="20595" x="2222500" y="1847850"/>
          <p14:tracePt t="20612" x="2038350" y="1847850"/>
          <p14:tracePt t="20628" x="1911350" y="1847850"/>
          <p14:tracePt t="20645" x="1784350" y="1835150"/>
          <p14:tracePt t="20661" x="1733550" y="1835150"/>
          <p14:tracePt t="20678" x="1701800" y="1835150"/>
          <p14:tracePt t="20695" x="1682750" y="1828800"/>
          <p14:tracePt t="20712" x="1644650" y="1828800"/>
          <p14:tracePt t="20728" x="1606550" y="1822450"/>
          <p14:tracePt t="20745" x="1562100" y="1822450"/>
          <p14:tracePt t="20762" x="1498600" y="1822450"/>
          <p14:tracePt t="20778" x="1435100" y="1809750"/>
          <p14:tracePt t="20795" x="1397000" y="1809750"/>
          <p14:tracePt t="20812" x="1358900" y="1803400"/>
          <p14:tracePt t="20828" x="1314450" y="1797050"/>
          <p14:tracePt t="20845" x="1263650" y="1790700"/>
          <p14:tracePt t="20862" x="1206500" y="1790700"/>
          <p14:tracePt t="20878" x="1168400" y="1790700"/>
          <p14:tracePt t="20895" x="1143000" y="1790700"/>
          <p14:tracePt t="20912" x="1130300" y="1790700"/>
          <p14:tracePt t="20929" x="1111250" y="1790700"/>
          <p14:tracePt t="21077" x="1104900" y="1790700"/>
          <p14:tracePt t="21085" x="1060450" y="1790700"/>
          <p14:tracePt t="21093" x="1028700" y="1790700"/>
          <p14:tracePt t="21101" x="882650" y="1771650"/>
          <p14:tracePt t="21112" x="762000" y="1733550"/>
          <p14:tracePt t="21129" x="679450" y="1727200"/>
          <p14:tracePt t="21145" x="628650" y="1727200"/>
          <p14:tracePt t="21162" x="615950" y="1727200"/>
          <p14:tracePt t="21221" x="603250" y="1727200"/>
          <p14:tracePt t="21229" x="571500" y="1733550"/>
          <p14:tracePt t="21245" x="539750" y="1739900"/>
          <p14:tracePt t="21262" x="501650" y="1752600"/>
          <p14:tracePt t="21285" x="495300" y="1752600"/>
          <p14:tracePt t="21430" x="488950" y="1752600"/>
          <p14:tracePt t="21445" x="476250" y="1752600"/>
          <p14:tracePt t="21453" x="476250" y="1758950"/>
          <p14:tracePt t="21461" x="469900" y="1765300"/>
          <p14:tracePt t="21502" x="463550" y="1765300"/>
          <p14:tracePt t="21522" x="457200" y="1765300"/>
          <p14:tracePt t="21557" x="457200" y="1771650"/>
          <p14:tracePt t="21613" x="450850" y="1778000"/>
          <p14:tracePt t="22037" x="450850" y="1790700"/>
          <p14:tracePt t="22045" x="450850" y="1816100"/>
          <p14:tracePt t="22053" x="450850" y="1866900"/>
          <p14:tracePt t="22070" x="450850" y="1892300"/>
          <p14:tracePt t="22086" x="450850" y="1905000"/>
          <p14:tracePt t="22789" x="450850" y="1911350"/>
          <p14:tracePt t="23093" x="457200" y="1917700"/>
          <p14:tracePt t="23101" x="463550" y="1930400"/>
          <p14:tracePt t="23109" x="476250" y="1949450"/>
          <p14:tracePt t="23118" x="482600" y="1955800"/>
          <p14:tracePt t="23126" x="495300" y="1974850"/>
          <p14:tracePt t="23134" x="533400" y="2051050"/>
          <p14:tracePt t="23150" x="603250" y="2146300"/>
          <p14:tracePt t="23173" x="685800" y="2247900"/>
          <p14:tracePt t="23182" x="768350" y="2349500"/>
          <p14:tracePt t="23200" x="825500" y="2400300"/>
          <p14:tracePt t="23216" x="857250" y="2444750"/>
          <p14:tracePt t="23232" x="889000" y="2476500"/>
          <p14:tracePt t="23249" x="901700" y="2489200"/>
          <p14:tracePt t="23266" x="901700" y="2495550"/>
          <p14:tracePt t="23282" x="920750" y="2508250"/>
          <p14:tracePt t="23406" x="920750" y="2514600"/>
          <p14:tracePt t="23430" x="920750" y="2527300"/>
          <p14:tracePt t="23446" x="908050" y="2533650"/>
          <p14:tracePt t="23454" x="901700" y="2533650"/>
          <p14:tracePt t="23458" x="889000" y="2533650"/>
          <p14:tracePt t="23469" x="876300" y="2533650"/>
          <p14:tracePt t="23486" x="869950" y="2540000"/>
          <p14:tracePt t="23499" x="863600" y="2546350"/>
          <p14:tracePt t="23566" x="857250" y="2546350"/>
          <p14:tracePt t="23573" x="857250" y="2533650"/>
          <p14:tracePt t="23581" x="850900" y="2508250"/>
          <p14:tracePt t="23581" x="844550" y="2489200"/>
          <p14:tracePt t="23599" x="838200" y="2470150"/>
          <p14:tracePt t="23600" x="825500" y="2451100"/>
          <p14:tracePt t="23616" x="819150" y="2432050"/>
          <p14:tracePt t="23633" x="812800" y="2419350"/>
          <p14:tracePt t="23650" x="806450" y="2413000"/>
          <p14:tracePt t="23667" x="800100" y="2406650"/>
          <p14:tracePt t="23683" x="800100" y="2400300"/>
          <p14:tracePt t="23700" x="781050" y="2368550"/>
          <p14:tracePt t="23717" x="749300" y="2317750"/>
          <p14:tracePt t="23733" x="742950" y="2298700"/>
          <p14:tracePt t="23814" x="742950" y="2305050"/>
          <p14:tracePt t="23822" x="762000" y="2355850"/>
          <p14:tracePt t="23830" x="800100" y="2393950"/>
          <p14:tracePt t="23838" x="933450" y="2508250"/>
          <p14:tracePt t="23854" x="1041400" y="2578100"/>
          <p14:tracePt t="23867" x="1079500" y="2622550"/>
          <p14:tracePt t="23933" x="1079500" y="2635250"/>
          <p14:tracePt t="23941" x="1079500" y="2641600"/>
          <p14:tracePt t="23959" x="1079500" y="2647950"/>
          <p14:tracePt t="23967" x="1079500" y="2654300"/>
          <p14:tracePt t="23967" x="1073150" y="2667000"/>
          <p14:tracePt t="23987" x="1060450" y="2698750"/>
          <p14:tracePt t="24000" x="1054100" y="2705100"/>
          <p14:tracePt t="24017" x="1047750" y="2717800"/>
          <p14:tracePt t="24034" x="1041400" y="2724150"/>
          <p14:tracePt t="24294" x="1041400" y="2730500"/>
          <p14:tracePt t="24318" x="1041400" y="2743200"/>
          <p14:tracePt t="24326" x="1035050" y="2749550"/>
          <p14:tracePt t="24334" x="1022350" y="2781300"/>
          <p14:tracePt t="24366" x="1016000" y="2787650"/>
          <p14:tracePt t="24438" x="1009650" y="2794000"/>
          <p14:tracePt t="24446" x="1009650" y="2800350"/>
          <p14:tracePt t="24462" x="1009650" y="2813050"/>
          <p14:tracePt t="24470" x="1009650" y="2819400"/>
          <p14:tracePt t="24478" x="1009650" y="2825750"/>
          <p14:tracePt t="24478" x="1009650" y="2838450"/>
          <p14:tracePt t="24486" x="1009650" y="2844800"/>
          <p14:tracePt t="24501" x="1009650" y="2863850"/>
          <p14:tracePt t="24518" x="1009650" y="2870200"/>
          <p14:tracePt t="24590" x="1009650" y="2876550"/>
          <p14:tracePt t="24598" x="1022350" y="2876550"/>
          <p14:tracePt t="24614" x="1035050" y="2876550"/>
          <p14:tracePt t="24621" x="1041400" y="2876550"/>
          <p14:tracePt t="24630" x="1054100" y="2876550"/>
          <p14:tracePt t="24638" x="1066800" y="2863850"/>
          <p14:tracePt t="24654" x="1104900" y="2863850"/>
          <p14:tracePt t="24670" x="1181100" y="2908300"/>
          <p14:tracePt t="24685" x="1257300" y="3016250"/>
          <p14:tracePt t="24701" x="1352550" y="3130550"/>
          <p14:tracePt t="24718" x="1384300" y="3194050"/>
          <p14:tracePt t="24735" x="1384300" y="3263900"/>
          <p14:tracePt t="24752" x="1377950" y="3289300"/>
          <p14:tracePt t="24768" x="1371600" y="3302000"/>
          <p14:tracePt t="24785" x="1352550" y="3321050"/>
          <p14:tracePt t="24802" x="1333500" y="3340100"/>
          <p14:tracePt t="24818" x="1270000" y="3352800"/>
          <p14:tracePt t="24835" x="1149350" y="3378200"/>
          <p14:tracePt t="24852" x="1009650" y="3422650"/>
          <p14:tracePt t="24868" x="939800" y="3448050"/>
          <p14:tracePt t="24885" x="889000" y="3473450"/>
          <p14:tracePt t="25014" x="914400" y="3479800"/>
          <p14:tracePt t="25022" x="939800" y="3498850"/>
          <p14:tracePt t="25030" x="952500" y="3517900"/>
          <p14:tracePt t="25038" x="1016000" y="3638550"/>
          <p14:tracePt t="25054" x="1066800" y="3765550"/>
          <p14:tracePt t="25070" x="1111250" y="3905250"/>
          <p14:tracePt t="25070" x="1117600" y="3956050"/>
          <p14:tracePt t="25086" x="1136650" y="4089400"/>
          <p14:tracePt t="25102" x="1136650" y="4165600"/>
          <p14:tracePt t="25119" x="1136650" y="4210050"/>
          <p14:tracePt t="25136" x="1136650" y="4216400"/>
          <p14:tracePt t="25246" x="1136650" y="4229100"/>
          <p14:tracePt t="25254" x="1085850" y="4229100"/>
          <p14:tracePt t="25270" x="1035050" y="4229100"/>
          <p14:tracePt t="25278" x="882650" y="4235450"/>
          <p14:tracePt t="25286" x="825500" y="4235450"/>
          <p14:tracePt t="25302" x="774700" y="4248150"/>
          <p14:tracePt t="25319" x="762000" y="4254500"/>
          <p14:tracePt t="25336" x="755650" y="4254500"/>
          <p14:tracePt t="25758" x="749300" y="4254500"/>
          <p14:tracePt t="25838" x="755650" y="4254500"/>
          <p14:tracePt t="25846" x="762000" y="4254500"/>
          <p14:tracePt t="25854" x="800100" y="4286250"/>
          <p14:tracePt t="25862" x="831850" y="4305300"/>
          <p14:tracePt t="25878" x="971550" y="4400550"/>
          <p14:tracePt t="25887" x="1327150" y="4584700"/>
          <p14:tracePt t="25903" x="1873250" y="4737100"/>
          <p14:tracePt t="25920" x="2508250" y="4902200"/>
          <p14:tracePt t="25937" x="3035300" y="4953000"/>
          <p14:tracePt t="25953" x="3670300" y="5010150"/>
          <p14:tracePt t="25970" x="4311650" y="5029200"/>
          <p14:tracePt t="25987" x="4883150" y="5029200"/>
          <p14:tracePt t="26004" x="5378450" y="4940300"/>
          <p14:tracePt t="26020" x="5613400" y="4857750"/>
          <p14:tracePt t="26037" x="5943600" y="4724400"/>
          <p14:tracePt t="26054" x="6102350" y="4641850"/>
          <p14:tracePt t="26070" x="6261100" y="4572000"/>
          <p14:tracePt t="26087" x="6362700" y="4521200"/>
          <p14:tracePt t="26104" x="6489700" y="4483100"/>
          <p14:tracePt t="26120" x="6604000" y="4457700"/>
          <p14:tracePt t="26137" x="6686550" y="4432300"/>
          <p14:tracePt t="26154" x="6737350" y="4406900"/>
          <p14:tracePt t="26170" x="6800850" y="4381500"/>
          <p14:tracePt t="26187" x="6838950" y="4362450"/>
          <p14:tracePt t="26204" x="6858000" y="4343400"/>
          <p14:tracePt t="26221" x="6858000" y="4337050"/>
          <p14:tracePt t="26238" x="6883400" y="4311650"/>
          <p14:tracePt t="26254" x="6889750" y="4292600"/>
          <p14:tracePt t="26271" x="6915150" y="4254500"/>
          <p14:tracePt t="26287" x="6940550" y="4203700"/>
          <p14:tracePt t="26304" x="6965950" y="4146550"/>
          <p14:tracePt t="26321" x="6997700" y="4083050"/>
          <p14:tracePt t="26337" x="7023100" y="4032250"/>
          <p14:tracePt t="26354" x="7054850" y="3930650"/>
          <p14:tracePt t="26371" x="7080250" y="3816350"/>
          <p14:tracePt t="26388" x="7086600" y="3695700"/>
          <p14:tracePt t="26404" x="7099300" y="3536950"/>
          <p14:tracePt t="26422" x="7099300" y="3409950"/>
          <p14:tracePt t="26438" x="7099300" y="3289300"/>
          <p14:tracePt t="26454" x="7099300" y="3187700"/>
          <p14:tracePt t="26471" x="7099300" y="3092450"/>
          <p14:tracePt t="26488" x="7086600" y="3009900"/>
          <p14:tracePt t="26505" x="7073900" y="2940050"/>
          <p14:tracePt t="26521" x="7054850" y="2870200"/>
          <p14:tracePt t="26538" x="7048500" y="2806700"/>
          <p14:tracePt t="26555" x="7023100" y="2736850"/>
          <p14:tracePt t="26571" x="6997700" y="2692400"/>
          <p14:tracePt t="26588" x="6953250" y="2609850"/>
          <p14:tracePt t="26605" x="6902450" y="2508250"/>
          <p14:tracePt t="26622" x="6858000" y="2444750"/>
          <p14:tracePt t="26638" x="6800850" y="2374900"/>
          <p14:tracePt t="26655" x="6705600" y="2273300"/>
          <p14:tracePt t="26671" x="6629400" y="2203450"/>
          <p14:tracePt t="26688" x="6527800" y="2120900"/>
          <p14:tracePt t="26705" x="6451600" y="2076450"/>
          <p14:tracePt t="26721" x="6394450" y="2038350"/>
          <p14:tracePt t="26738" x="6362700" y="2019300"/>
          <p14:tracePt t="26755" x="6299200" y="2000250"/>
          <p14:tracePt t="26771" x="6203950" y="1981200"/>
          <p14:tracePt t="26788" x="6115050" y="1936750"/>
          <p14:tracePt t="26805" x="5949950" y="1892300"/>
          <p14:tracePt t="26822" x="5880100" y="1860550"/>
          <p14:tracePt t="26838" x="5835650" y="1854200"/>
          <p14:tracePt t="26855" x="5797550" y="1841500"/>
          <p14:tracePt t="26872" x="5746750" y="1822450"/>
          <p14:tracePt t="26888" x="5702300" y="1809750"/>
          <p14:tracePt t="26905" x="5670550" y="1797050"/>
          <p14:tracePt t="26922" x="5632450" y="1771650"/>
          <p14:tracePt t="26938" x="5600700" y="1758950"/>
          <p14:tracePt t="26955" x="5588000" y="1758950"/>
          <p14:tracePt t="26972" x="5575300" y="1758950"/>
          <p14:tracePt t="27014" x="5562600" y="1758950"/>
          <p14:tracePt t="27022" x="5537200" y="1758950"/>
          <p14:tracePt t="27031" x="5518150" y="1758950"/>
          <p14:tracePt t="27046" x="5480050" y="1758950"/>
          <p14:tracePt t="27062" x="5454650" y="1758950"/>
          <p14:tracePt t="27073" x="5448300" y="1758950"/>
          <p14:tracePt t="27166" x="5461000" y="1758950"/>
          <p14:tracePt t="27166" x="5499100" y="1758950"/>
          <p14:tracePt t="27174" x="5556250" y="1771650"/>
          <p14:tracePt t="27190" x="5626100" y="1790700"/>
          <p14:tracePt t="27190" x="5765800" y="1809750"/>
          <p14:tracePt t="27206" x="5962650" y="1828800"/>
          <p14:tracePt t="27222" x="6229350" y="1835150"/>
          <p14:tracePt t="27239" x="6413500" y="1854200"/>
          <p14:tracePt t="27257" x="6546850" y="1860550"/>
          <p14:tracePt t="27274" x="6604000" y="1860550"/>
          <p14:tracePt t="27290" x="6635750" y="1860550"/>
          <p14:tracePt t="27307" x="6642100" y="1860550"/>
          <p14:tracePt t="27343" x="6648450" y="1860550"/>
          <p14:tracePt t="27431" x="6661150" y="1860550"/>
          <p14:tracePt t="27447" x="6661150" y="1854200"/>
          <p14:tracePt t="27455" x="6661150" y="1847850"/>
          <p14:tracePt t="27463" x="6661150" y="1822450"/>
          <p14:tracePt t="27474" x="6661150" y="1797050"/>
          <p14:tracePt t="27490" x="6642100" y="1771650"/>
          <p14:tracePt t="27507" x="6578600" y="1739900"/>
          <p14:tracePt t="27524" x="6502400" y="1708150"/>
          <p14:tracePt t="27540" x="6413500" y="1682750"/>
          <p14:tracePt t="27557" x="6337300" y="1670050"/>
          <p14:tracePt t="27574" x="6248400" y="1670050"/>
          <p14:tracePt t="27591" x="6172200" y="1670050"/>
          <p14:tracePt t="27607" x="6108700" y="1670050"/>
          <p14:tracePt t="27624" x="6051550" y="1670050"/>
          <p14:tracePt t="27640" x="5981700" y="1670050"/>
          <p14:tracePt t="27657" x="5943600" y="1670050"/>
          <p14:tracePt t="27674" x="5905500" y="1670050"/>
          <p14:tracePt t="27690" x="5873750" y="1670050"/>
          <p14:tracePt t="27707" x="5848350" y="1663700"/>
          <p14:tracePt t="27724" x="5810250" y="1663700"/>
          <p14:tracePt t="27741" x="5778500" y="1663700"/>
          <p14:tracePt t="27757" x="5753100" y="1663700"/>
          <p14:tracePt t="27757" x="5734050" y="1663700"/>
          <p14:tracePt t="27775" x="5689600" y="1663700"/>
          <p14:tracePt t="27791" x="5638800" y="1663700"/>
          <p14:tracePt t="27807" x="5594350" y="1663700"/>
          <p14:tracePt t="27824" x="5543550" y="1663700"/>
          <p14:tracePt t="27841" x="5499100" y="1663700"/>
          <p14:tracePt t="27858" x="5486400" y="1676400"/>
          <p14:tracePt t="27875" x="5448300" y="1689100"/>
          <p14:tracePt t="27891" x="5403850" y="1708150"/>
          <p14:tracePt t="27908" x="5365750" y="1727200"/>
          <p14:tracePt t="27925" x="5340350" y="1739900"/>
          <p14:tracePt t="27941" x="5314950" y="1765300"/>
          <p14:tracePt t="27958" x="5276850" y="1809750"/>
          <p14:tracePt t="27975" x="5257800" y="1879600"/>
          <p14:tracePt t="27991" x="5226050" y="1962150"/>
          <p14:tracePt t="28008" x="5194300" y="2057400"/>
          <p14:tracePt t="28024" x="5162550" y="2159000"/>
          <p14:tracePt t="28042" x="5156200" y="2273300"/>
          <p14:tracePt t="28058" x="5137150" y="2362200"/>
          <p14:tracePt t="28075" x="5124450" y="2476500"/>
          <p14:tracePt t="28091" x="5111750" y="2565400"/>
          <p14:tracePt t="28108" x="5105400" y="2667000"/>
          <p14:tracePt t="28125" x="5086350" y="2781300"/>
          <p14:tracePt t="28141" x="5080000" y="2889250"/>
          <p14:tracePt t="28158" x="5067300" y="3048000"/>
          <p14:tracePt t="28175" x="5054600" y="3155950"/>
          <p14:tracePt t="28191" x="5041900" y="3270250"/>
          <p14:tracePt t="28208" x="5041900" y="3346450"/>
          <p14:tracePt t="28225" x="5016500" y="3429000"/>
          <p14:tracePt t="28242" x="5016500" y="3486150"/>
          <p14:tracePt t="28258" x="5016500" y="3556000"/>
          <p14:tracePt t="28275" x="5016500" y="3638550"/>
          <p14:tracePt t="28291" x="5016500" y="3708400"/>
          <p14:tracePt t="28308" x="5016500" y="3759200"/>
          <p14:tracePt t="28325" x="5016500" y="3797300"/>
          <p14:tracePt t="28342" x="5016500" y="3848100"/>
          <p14:tracePt t="28359" x="5016500" y="3879850"/>
          <p14:tracePt t="28375" x="5016500" y="3905250"/>
          <p14:tracePt t="28392" x="5016500" y="3949700"/>
          <p14:tracePt t="28408" x="5022850" y="3981450"/>
          <p14:tracePt t="28425" x="5041900" y="4038600"/>
          <p14:tracePt t="28442" x="5080000" y="4089400"/>
          <p14:tracePt t="28459" x="5105400" y="4127500"/>
          <p14:tracePt t="28476" x="5130800" y="4178300"/>
          <p14:tracePt t="28492" x="5168900" y="4216400"/>
          <p14:tracePt t="28509" x="5232400" y="4273550"/>
          <p14:tracePt t="28525" x="5321300" y="4337050"/>
          <p14:tracePt t="28543" x="5365750" y="4362450"/>
          <p14:tracePt t="28559" x="5416550" y="4387850"/>
          <p14:tracePt t="28576" x="5480050" y="4400550"/>
          <p14:tracePt t="28592" x="5537200" y="4413250"/>
          <p14:tracePt t="28609" x="5626100" y="4413250"/>
          <p14:tracePt t="28626" x="5753100" y="4413250"/>
          <p14:tracePt t="28642" x="5867400" y="4413250"/>
          <p14:tracePt t="28659" x="5988050" y="4413250"/>
          <p14:tracePt t="28676" x="6127750" y="4413250"/>
          <p14:tracePt t="28692" x="6280150" y="4413250"/>
          <p14:tracePt t="28709" x="6400800" y="4413250"/>
          <p14:tracePt t="28725" x="6572250" y="4413250"/>
          <p14:tracePt t="28743" x="6604000" y="4413250"/>
          <p14:tracePt t="28759" x="6737350" y="4413250"/>
          <p14:tracePt t="28776" x="6838950" y="4406900"/>
          <p14:tracePt t="28792" x="6972300" y="4362450"/>
          <p14:tracePt t="28809" x="7112000" y="4292600"/>
          <p14:tracePt t="28826" x="7258050" y="4235450"/>
          <p14:tracePt t="28842" x="7359650" y="4165600"/>
          <p14:tracePt t="28859" x="7454900" y="4108450"/>
          <p14:tracePt t="28876" x="7537450" y="4032250"/>
          <p14:tracePt t="28893" x="7594600" y="3930650"/>
          <p14:tracePt t="28909" x="7639050" y="3835400"/>
          <p14:tracePt t="28926" x="7664450" y="3727450"/>
          <p14:tracePt t="28943" x="7689850" y="3568700"/>
          <p14:tracePt t="28959" x="7715250" y="3454400"/>
          <p14:tracePt t="28976" x="7721600" y="3333750"/>
          <p14:tracePt t="28993" x="7721600" y="3213100"/>
          <p14:tracePt t="29009" x="7721600" y="3105150"/>
          <p14:tracePt t="29026" x="7721600" y="3003550"/>
          <p14:tracePt t="29043" x="7721600" y="2895600"/>
          <p14:tracePt t="29060" x="7721600" y="2787650"/>
          <p14:tracePt t="29076" x="7721600" y="2679700"/>
          <p14:tracePt t="29093" x="7708900" y="2609850"/>
          <p14:tracePt t="29109" x="7670800" y="2520950"/>
          <p14:tracePt t="29126" x="7620000" y="2400300"/>
          <p14:tracePt t="29143" x="7581900" y="2317750"/>
          <p14:tracePt t="29160" x="7556500" y="2260600"/>
          <p14:tracePt t="29177" x="7531100" y="2209800"/>
          <p14:tracePt t="29193" x="7505700" y="2171700"/>
          <p14:tracePt t="29210" x="7473950" y="2133600"/>
          <p14:tracePt t="29226" x="7448550" y="2101850"/>
          <p14:tracePt t="29243" x="7416800" y="2070100"/>
          <p14:tracePt t="29260" x="7397750" y="2051050"/>
          <p14:tracePt t="29277" x="7359650" y="2012950"/>
          <p14:tracePt t="29293" x="7302500" y="1968500"/>
          <p14:tracePt t="29310" x="7213600" y="1898650"/>
          <p14:tracePt t="29327" x="7143750" y="1854200"/>
          <p14:tracePt t="29343" x="7086600" y="1822450"/>
          <p14:tracePt t="29360" x="7035800" y="1778000"/>
          <p14:tracePt t="29377" x="6997700" y="1746250"/>
          <p14:tracePt t="29393" x="6972300" y="1727200"/>
          <p14:tracePt t="29410" x="6953250" y="1708150"/>
          <p14:tracePt t="29427" x="6934200" y="1689100"/>
          <p14:tracePt t="29444" x="6883400" y="1670050"/>
          <p14:tracePt t="29460" x="6858000" y="1651000"/>
          <p14:tracePt t="29477" x="6819900" y="1631950"/>
          <p14:tracePt t="29493" x="6781800" y="1612900"/>
          <p14:tracePt t="29511" x="6743700" y="1606550"/>
          <p14:tracePt t="29527" x="6692900" y="1587500"/>
          <p14:tracePt t="29544" x="6661150" y="1587500"/>
          <p14:tracePt t="29561" x="6591300" y="1587500"/>
          <p14:tracePt t="29577" x="6502400" y="1587500"/>
          <p14:tracePt t="29594" x="6375400" y="1587500"/>
          <p14:tracePt t="29610" x="6242050" y="1587500"/>
          <p14:tracePt t="29627" x="6134100" y="1587500"/>
          <p14:tracePt t="29644" x="6032500" y="1587500"/>
          <p14:tracePt t="29660" x="5975350" y="1587500"/>
          <p14:tracePt t="29677" x="5937250" y="1587500"/>
          <p14:tracePt t="29694" x="5886450" y="1593850"/>
          <p14:tracePt t="29711" x="5861050" y="1606550"/>
          <p14:tracePt t="29728" x="5842000" y="1619250"/>
          <p14:tracePt t="29744" x="5803900" y="1638300"/>
          <p14:tracePt t="29761" x="5740400" y="1663700"/>
          <p14:tracePt t="29778" x="5651500" y="1701800"/>
          <p14:tracePt t="29794" x="5588000" y="1739900"/>
          <p14:tracePt t="29811" x="5518150" y="1778000"/>
          <p14:tracePt t="29827" x="5435600" y="1860550"/>
          <p14:tracePt t="29844" x="5359400" y="1898650"/>
          <p14:tracePt t="29861" x="5308600" y="1924050"/>
          <p14:tracePt t="29878" x="5264150" y="1955800"/>
          <p14:tracePt t="29894" x="5251450" y="1968500"/>
          <p14:tracePt t="29911" x="5245100" y="1993900"/>
          <p14:tracePt t="29928" x="5245100" y="2012950"/>
          <p14:tracePt t="29944" x="5232400" y="2025650"/>
          <p14:tracePt t="29962" x="5232400" y="2051050"/>
          <p14:tracePt t="29978" x="5232400" y="2076450"/>
          <p14:tracePt t="29994" x="5232400" y="2095500"/>
          <p14:tracePt t="30011" x="5232400" y="2152650"/>
          <p14:tracePt t="30028" x="5251450" y="2184400"/>
          <p14:tracePt t="30087" x="5251450" y="2190750"/>
          <p14:tracePt t="30095" x="5276850" y="2190750"/>
          <p14:tracePt t="30126" x="5289550" y="2190750"/>
          <p14:tracePt t="30134" x="5295900" y="2190750"/>
          <p14:tracePt t="30142" x="5295900" y="2178050"/>
          <p14:tracePt t="30151" x="5308600" y="2108200"/>
          <p14:tracePt t="30162" x="5308600" y="2051050"/>
          <p14:tracePt t="30178" x="5308600" y="1968500"/>
          <p14:tracePt t="30195" x="5308600" y="1898650"/>
          <p14:tracePt t="30212" x="5308600" y="1822450"/>
          <p14:tracePt t="30228" x="5308600" y="1752600"/>
          <p14:tracePt t="30245" x="5270500" y="1689100"/>
          <p14:tracePt t="30262" x="5200650" y="1593850"/>
          <p14:tracePt t="30278" x="5143500" y="1524000"/>
          <p14:tracePt t="30295" x="5054600" y="1454150"/>
          <p14:tracePt t="30312" x="4972050" y="1390650"/>
          <p14:tracePt t="30328" x="4832350" y="1327150"/>
          <p14:tracePt t="30345" x="4679950" y="1244600"/>
          <p14:tracePt t="30362" x="4565650" y="1193800"/>
          <p14:tracePt t="30378" x="4464050" y="1149350"/>
          <p14:tracePt t="30395" x="4375150" y="1123950"/>
          <p14:tracePt t="30412" x="4305300" y="1098550"/>
          <p14:tracePt t="30428" x="4203700" y="1073150"/>
          <p14:tracePt t="30445" x="4133850" y="1054100"/>
          <p14:tracePt t="30462" x="4064000" y="1035050"/>
          <p14:tracePt t="30478" x="4019550" y="1035050"/>
          <p14:tracePt t="30495" x="3994150" y="1035050"/>
          <p14:tracePt t="30512" x="3968750" y="1035050"/>
          <p14:tracePt t="30529" x="3924300" y="1035050"/>
          <p14:tracePt t="30545" x="3898900" y="1035050"/>
          <p14:tracePt t="30562" x="3879850" y="1035050"/>
          <p14:tracePt t="31007" x="3873500" y="1035050"/>
          <p14:tracePt t="31015" x="3924300" y="1041400"/>
          <p14:tracePt t="31023" x="4006850" y="1054100"/>
          <p14:tracePt t="31030" x="4210050" y="1098550"/>
          <p14:tracePt t="31030" x="4298950" y="1130300"/>
          <p14:tracePt t="31047" x="4387850" y="1136650"/>
          <p14:tracePt t="31047" x="4464050" y="1143000"/>
          <p14:tracePt t="31064" x="4546600" y="1162050"/>
          <p14:tracePt t="31080" x="4565650" y="1162050"/>
          <p14:tracePt t="31479" x="4597400" y="1181100"/>
          <p14:tracePt t="31487" x="4673600" y="1263650"/>
          <p14:tracePt t="31494" x="4743450" y="1333500"/>
          <p14:tracePt t="31514" x="5022850" y="1524000"/>
          <p14:tracePt t="31519" x="5480050" y="1803400"/>
          <p14:tracePt t="31535" x="5956300" y="2063750"/>
          <p14:tracePt t="31551" x="6172200" y="2190750"/>
          <p14:tracePt t="31564" x="6311900" y="2279650"/>
          <p14:tracePt t="31581" x="6362700" y="2298700"/>
          <p14:tracePt t="31597" x="6407150" y="2298700"/>
          <p14:tracePt t="31614" x="6496050" y="2298700"/>
          <p14:tracePt t="31631" x="6584950" y="2292350"/>
          <p14:tracePt t="31648" x="6648450" y="2273300"/>
          <p14:tracePt t="31664" x="6680200" y="2260600"/>
          <p14:tracePt t="31680" x="6692900" y="2254250"/>
          <p14:tracePt t="31697" x="6711950" y="2241550"/>
          <p14:tracePt t="31714" x="6711950" y="2235200"/>
          <p14:tracePt t="31730" x="6724650" y="2228850"/>
          <p14:tracePt t="31747" x="6737350" y="2216150"/>
          <p14:tracePt t="31764" x="6737350" y="2197100"/>
          <p14:tracePt t="31781" x="6756400" y="2171700"/>
          <p14:tracePt t="31797" x="6756400" y="2127250"/>
          <p14:tracePt t="31814" x="6756400" y="2076450"/>
          <p14:tracePt t="31831" x="6756400" y="2012950"/>
          <p14:tracePt t="31847" x="6756400" y="1968500"/>
          <p14:tracePt t="31864" x="6737350" y="1936750"/>
          <p14:tracePt t="31881" x="6724650" y="1905000"/>
          <p14:tracePt t="31897" x="6718300" y="1898650"/>
          <p14:tracePt t="31914" x="6692900" y="1860550"/>
          <p14:tracePt t="31931" x="6673850" y="1841500"/>
          <p14:tracePt t="31948" x="6629400" y="1816100"/>
          <p14:tracePt t="31965" x="6591300" y="1809750"/>
          <p14:tracePt t="31981" x="6546850" y="1790700"/>
          <p14:tracePt t="31998" x="6502400" y="1765300"/>
          <p14:tracePt t="32014" x="6407150" y="1746250"/>
          <p14:tracePt t="32031" x="6362700" y="1733550"/>
          <p14:tracePt t="32048" x="6311900" y="1727200"/>
          <p14:tracePt t="32065" x="6248400" y="1727200"/>
          <p14:tracePt t="32082" x="6172200" y="1727200"/>
          <p14:tracePt t="32098" x="6115050" y="1727200"/>
          <p14:tracePt t="32115" x="6045200" y="1727200"/>
          <p14:tracePt t="32131" x="5988050" y="1727200"/>
          <p14:tracePt t="32148" x="5937250" y="1727200"/>
          <p14:tracePt t="32165" x="5905500" y="1727200"/>
          <p14:tracePt t="32181" x="5854700" y="1727200"/>
          <p14:tracePt t="32198" x="5810250" y="1727200"/>
          <p14:tracePt t="32215" x="5740400" y="1746250"/>
          <p14:tracePt t="32232" x="5695950" y="1765300"/>
          <p14:tracePt t="32248" x="5664200" y="1778000"/>
          <p14:tracePt t="32265" x="5626100" y="1803400"/>
          <p14:tracePt t="32281" x="5581650" y="1828800"/>
          <p14:tracePt t="32298" x="5562600" y="1835150"/>
          <p14:tracePt t="32315" x="5530850" y="1873250"/>
          <p14:tracePt t="32332" x="5524500" y="1905000"/>
          <p14:tracePt t="32348" x="5505450" y="1943100"/>
          <p14:tracePt t="32365" x="5492750" y="1987550"/>
          <p14:tracePt t="32382" x="5448300" y="2044700"/>
          <p14:tracePt t="32398" x="5403850" y="2171700"/>
          <p14:tracePt t="32416" x="5372100" y="2273300"/>
          <p14:tracePt t="32432" x="5353050" y="2368550"/>
          <p14:tracePt t="32448" x="5340350" y="2470150"/>
          <p14:tracePt t="32465" x="5314950" y="2590800"/>
          <p14:tracePt t="32482" x="5314950" y="2692400"/>
          <p14:tracePt t="32499" x="5295900" y="2800350"/>
          <p14:tracePt t="32515" x="5270500" y="2914650"/>
          <p14:tracePt t="32532" x="5257800" y="3028950"/>
          <p14:tracePt t="32549" x="5251450" y="3149600"/>
          <p14:tracePt t="32566" x="5251450" y="3257550"/>
          <p14:tracePt t="32582" x="5251450" y="3359150"/>
          <p14:tracePt t="32599" x="5251450" y="3448050"/>
          <p14:tracePt t="32615" x="5251450" y="3486150"/>
          <p14:tracePt t="32632" x="5251450" y="3524250"/>
          <p14:tracePt t="32650" x="5251450" y="3543300"/>
          <p14:tracePt t="32665" x="5251450" y="3568700"/>
          <p14:tracePt t="32682" x="5264150" y="3594100"/>
          <p14:tracePt t="32699" x="5276850" y="3638550"/>
          <p14:tracePt t="32715" x="5295900" y="3683000"/>
          <p14:tracePt t="32732" x="5308600" y="3727450"/>
          <p14:tracePt t="32750" x="5346700" y="3771900"/>
          <p14:tracePt t="32766" x="5372100" y="3816350"/>
          <p14:tracePt t="32782" x="5391150" y="3886200"/>
          <p14:tracePt t="32800" x="5403850" y="3924300"/>
          <p14:tracePt t="32816" x="5422900" y="3981450"/>
          <p14:tracePt t="32832" x="5435600" y="4019550"/>
          <p14:tracePt t="32849" x="5454650" y="4064000"/>
          <p14:tracePt t="32866" x="5467350" y="4089400"/>
          <p14:tracePt t="32883" x="5480050" y="4127500"/>
          <p14:tracePt t="32899" x="5499100" y="4159250"/>
          <p14:tracePt t="32916" x="5505450" y="4178300"/>
          <p14:tracePt t="32933" x="5543550" y="4216400"/>
          <p14:tracePt t="32950" x="5581650" y="4273550"/>
          <p14:tracePt t="32966" x="5632450" y="4330700"/>
          <p14:tracePt t="32983" x="5721350" y="4400550"/>
          <p14:tracePt t="32999" x="5784850" y="4432300"/>
          <p14:tracePt t="33016" x="5829300" y="4445000"/>
          <p14:tracePt t="33033" x="5848350" y="4451350"/>
          <p14:tracePt t="33050" x="5899150" y="4457700"/>
          <p14:tracePt t="33066" x="5949950" y="4457700"/>
          <p14:tracePt t="33083" x="6038850" y="4457700"/>
          <p14:tracePt t="33099" x="6159500" y="4457700"/>
          <p14:tracePt t="33117" x="6286500" y="4457700"/>
          <p14:tracePt t="33133" x="6381750" y="4451350"/>
          <p14:tracePt t="33150" x="6470650" y="4425950"/>
          <p14:tracePt t="33166" x="6565900" y="4381500"/>
          <p14:tracePt t="33183" x="6699250" y="4292600"/>
          <p14:tracePt t="33200" x="6819900" y="4210050"/>
          <p14:tracePt t="33216" x="6927850" y="4146550"/>
          <p14:tracePt t="33233" x="7048500" y="4044950"/>
          <p14:tracePt t="33250" x="7131050" y="3943350"/>
          <p14:tracePt t="33267" x="7175500" y="3841750"/>
          <p14:tracePt t="33283" x="7213600" y="3746500"/>
          <p14:tracePt t="33300" x="7226300" y="3644900"/>
          <p14:tracePt t="33317" x="7245350" y="3549650"/>
          <p14:tracePt t="33333" x="7251700" y="3454400"/>
          <p14:tracePt t="33350" x="7258050" y="3352800"/>
          <p14:tracePt t="33366" x="7289800" y="3225800"/>
          <p14:tracePt t="33384" x="7296150" y="3136900"/>
          <p14:tracePt t="33400" x="7296150" y="3054350"/>
          <p14:tracePt t="33417" x="7296150" y="2959100"/>
          <p14:tracePt t="33433" x="7296150" y="2870200"/>
          <p14:tracePt t="33450" x="7296150" y="2787650"/>
          <p14:tracePt t="33467" x="7270750" y="2686050"/>
          <p14:tracePt t="33483" x="7232650" y="2559050"/>
          <p14:tracePt t="33500" x="7219950" y="2489200"/>
          <p14:tracePt t="33517" x="7213600" y="2400300"/>
          <p14:tracePt t="33534" x="7213600" y="2330450"/>
          <p14:tracePt t="33551" x="7213600" y="2190750"/>
          <p14:tracePt t="33567" x="7213600" y="2127250"/>
          <p14:tracePt t="33584" x="7207250" y="2063750"/>
          <p14:tracePt t="33600" x="7188200" y="2012950"/>
          <p14:tracePt t="33617" x="7181850" y="1968500"/>
          <p14:tracePt t="33634" x="7169150" y="1943100"/>
          <p14:tracePt t="33651" x="7156450" y="1911350"/>
          <p14:tracePt t="33667" x="7143750" y="1879600"/>
          <p14:tracePt t="33684" x="7118350" y="1866900"/>
          <p14:tracePt t="33700" x="7080250" y="1847850"/>
          <p14:tracePt t="33717" x="7042150" y="1822450"/>
          <p14:tracePt t="33734" x="6997700" y="1803400"/>
          <p14:tracePt t="33751" x="6908800" y="1784350"/>
          <p14:tracePt t="33767" x="6813550" y="1765300"/>
          <p14:tracePt t="33784" x="6724650" y="1758950"/>
          <p14:tracePt t="33801" x="6616700" y="1752600"/>
          <p14:tracePt t="33817" x="6521450" y="1733550"/>
          <p14:tracePt t="33834" x="6464300" y="1727200"/>
          <p14:tracePt t="33851" x="6356350" y="1714500"/>
          <p14:tracePt t="33867" x="6305550" y="1714500"/>
          <p14:tracePt t="33884" x="6235700" y="1714500"/>
          <p14:tracePt t="33901" x="6191250" y="1714500"/>
          <p14:tracePt t="33918" x="6121400" y="1714500"/>
          <p14:tracePt t="33934" x="6038850" y="1714500"/>
          <p14:tracePt t="33952" x="5988050" y="1714500"/>
          <p14:tracePt t="33967" x="5956300" y="1714500"/>
          <p14:tracePt t="33984" x="5937250" y="1714500"/>
          <p14:tracePt t="34001" x="5924550" y="1714500"/>
          <p14:tracePt t="34017" x="5892800" y="1714500"/>
          <p14:tracePt t="34034" x="5861050" y="1720850"/>
          <p14:tracePt t="34051" x="5816600" y="1727200"/>
          <p14:tracePt t="34068" x="5791200" y="1739900"/>
          <p14:tracePt t="34084" x="5734050" y="1758950"/>
          <p14:tracePt t="34101" x="5702300" y="1778000"/>
          <p14:tracePt t="34118" x="5664200" y="1797050"/>
          <p14:tracePt t="34135" x="5645150" y="1803400"/>
          <p14:tracePt t="34151" x="5638800" y="1803400"/>
          <p14:tracePt t="34255" x="5626100" y="1803400"/>
          <p14:tracePt t="34263" x="5619750" y="1803400"/>
          <p14:tracePt t="34271" x="5619750" y="1809750"/>
          <p14:tracePt t="34279" x="5613400" y="1809750"/>
          <p14:tracePt t="34287" x="5600700" y="1816100"/>
          <p14:tracePt t="34303" x="5568950" y="1816100"/>
          <p14:tracePt t="34319" x="5562600" y="1828800"/>
          <p14:tracePt t="34319" x="5556250" y="1828800"/>
          <p14:tracePt t="34351" x="5543550" y="1835150"/>
          <p14:tracePt t="34352" x="5537200" y="1835150"/>
          <p14:tracePt t="34368" x="5511800" y="1841500"/>
          <p14:tracePt t="34385" x="5492750" y="1860550"/>
          <p14:tracePt t="34402" x="5480050" y="1873250"/>
          <p14:tracePt t="34418" x="5448300" y="1911350"/>
          <p14:tracePt t="34435" x="5429250" y="1943100"/>
          <p14:tracePt t="34452" x="5416550" y="1981200"/>
          <p14:tracePt t="34468" x="5391150" y="2025650"/>
          <p14:tracePt t="34485" x="5384800" y="2063750"/>
          <p14:tracePt t="34502" x="5378450" y="2120900"/>
          <p14:tracePt t="34519" x="5372100" y="2171700"/>
          <p14:tracePt t="34535" x="5372100" y="2222500"/>
          <p14:tracePt t="34552" x="5359400" y="2254250"/>
          <p14:tracePt t="34569" x="5353050" y="2292350"/>
          <p14:tracePt t="34585" x="5353050" y="2343150"/>
          <p14:tracePt t="34602" x="5353050" y="2368550"/>
          <p14:tracePt t="34619" x="5353050" y="2425700"/>
          <p14:tracePt t="34636" x="5353050" y="2476500"/>
          <p14:tracePt t="34652" x="5359400" y="2520950"/>
          <p14:tracePt t="34669" x="5378450" y="2590800"/>
          <p14:tracePt t="34685" x="5403850" y="2673350"/>
          <p14:tracePt t="34702" x="5416550" y="2774950"/>
          <p14:tracePt t="34719" x="5429250" y="2838450"/>
          <p14:tracePt t="34735" x="5441950" y="2895600"/>
          <p14:tracePt t="34752" x="5448300" y="2940050"/>
          <p14:tracePt t="34769" x="5454650" y="2978150"/>
          <p14:tracePt t="34786" x="5461000" y="3016250"/>
          <p14:tracePt t="34802" x="5461000" y="3054350"/>
          <p14:tracePt t="34819" x="5461000" y="3079750"/>
          <p14:tracePt t="34836" x="5461000" y="3117850"/>
          <p14:tracePt t="34852" x="5461000" y="3155950"/>
          <p14:tracePt t="34869" x="5461000" y="3200400"/>
          <p14:tracePt t="34886" x="5461000" y="3238500"/>
          <p14:tracePt t="34902" x="5461000" y="3302000"/>
          <p14:tracePt t="34920" x="5461000" y="3340100"/>
          <p14:tracePt t="34936" x="5461000" y="3378200"/>
          <p14:tracePt t="34953" x="5461000" y="3429000"/>
          <p14:tracePt t="34969" x="5461000" y="3460750"/>
          <p14:tracePt t="34986" x="5461000" y="3505200"/>
          <p14:tracePt t="35002" x="5461000" y="3536950"/>
          <p14:tracePt t="35019" x="5461000" y="3587750"/>
          <p14:tracePt t="35036" x="5461000" y="3613150"/>
          <p14:tracePt t="35053" x="5461000" y="3651250"/>
          <p14:tracePt t="35069" x="5461000" y="3683000"/>
          <p14:tracePt t="35086" x="5461000" y="3721100"/>
          <p14:tracePt t="35103" x="5461000" y="3733800"/>
          <p14:tracePt t="35120" x="5461000" y="3752850"/>
          <p14:tracePt t="35137" x="5461000" y="3765550"/>
          <p14:tracePt t="35153" x="5461000" y="3771900"/>
          <p14:tracePt t="35171" x="5461000" y="3778250"/>
          <p14:tracePt t="35186" x="5461000" y="3784600"/>
          <p14:tracePt t="35231" x="5461000" y="3790950"/>
          <p14:tracePt t="35238" x="5461000" y="3797300"/>
          <p14:tracePt t="35253" x="5461000" y="3803650"/>
          <p14:tracePt t="35253" x="5461000" y="3816350"/>
          <p14:tracePt t="35270" x="5467350" y="3835400"/>
          <p14:tracePt t="35286" x="5486400" y="3886200"/>
          <p14:tracePt t="35303" x="5492750" y="3892550"/>
          <p14:tracePt t="35320" x="5499100" y="3898900"/>
          <p14:tracePt t="35337" x="5505450" y="3905250"/>
          <p14:tracePt t="35423" x="5505450" y="3911600"/>
          <p14:tracePt t="35431" x="5511800" y="3911600"/>
          <p14:tracePt t="35463" x="5518150" y="3911600"/>
          <p14:tracePt t="35472" x="5524500" y="3911600"/>
          <p14:tracePt t="35487" x="5530850" y="3911600"/>
          <p14:tracePt t="35495" x="5543550" y="3911600"/>
          <p14:tracePt t="35519" x="5549900" y="3911600"/>
          <p14:tracePt t="35624" x="0" y="0"/>
        </p14:tracePtLst>
        <p14:tracePtLst>
          <p14:tracePt t="36277" x="5562600" y="3905250"/>
          <p14:tracePt t="36431" x="5562600" y="3917950"/>
          <p14:tracePt t="36447" x="5562600" y="3930650"/>
          <p14:tracePt t="36455" x="5562600" y="3956050"/>
          <p14:tracePt t="36480" x="5562600" y="3968750"/>
          <p14:tracePt t="36503" x="5562600" y="3975100"/>
          <p14:tracePt t="36520" x="5562600" y="3981450"/>
          <p14:tracePt t="36543" x="5575300" y="3987800"/>
          <p14:tracePt t="36559" x="5588000" y="3994150"/>
          <p14:tracePt t="36567" x="5594350" y="4006850"/>
          <p14:tracePt t="36575" x="5613400" y="4019550"/>
          <p14:tracePt t="36599" x="5626100" y="4032250"/>
          <p14:tracePt t="36608" x="5645150" y="4044950"/>
          <p14:tracePt t="36623" x="5651500" y="4057650"/>
          <p14:tracePt t="36656" x="5657850" y="4057650"/>
          <p14:tracePt t="36664" x="5676900" y="4076700"/>
          <p14:tracePt t="36672" x="5695950" y="4089400"/>
          <p14:tracePt t="36705" x="5721350" y="4108450"/>
          <p14:tracePt t="36711" x="5765800" y="4114800"/>
          <p14:tracePt t="36722" x="5810250" y="4133850"/>
          <p14:tracePt t="36743" x="5861050" y="4133850"/>
          <p14:tracePt t="36756" x="5918200" y="4133850"/>
          <p14:tracePt t="36772" x="6000750" y="4102100"/>
          <p14:tracePt t="36789" x="6064250" y="4076700"/>
          <p14:tracePt t="36806" x="6127750" y="4044950"/>
          <p14:tracePt t="36822" x="6165850" y="4013200"/>
          <p14:tracePt t="36839" x="6223000" y="3968750"/>
          <p14:tracePt t="36856" x="6229350" y="3937000"/>
          <p14:tracePt t="36872" x="6267450" y="3854450"/>
          <p14:tracePt t="36889" x="6299200" y="3765550"/>
          <p14:tracePt t="36906" x="6311900" y="3708400"/>
          <p14:tracePt t="36922" x="6324600" y="3632200"/>
          <p14:tracePt t="36939" x="6324600" y="3594100"/>
          <p14:tracePt t="36956" x="6324600" y="3568700"/>
          <p14:tracePt t="36972" x="6324600" y="3543300"/>
          <p14:tracePt t="36989" x="6311900" y="3530600"/>
          <p14:tracePt t="37006" x="6254750" y="3511550"/>
          <p14:tracePt t="37022" x="6159500" y="3492500"/>
          <p14:tracePt t="37039" x="6057900" y="3486150"/>
          <p14:tracePt t="37056" x="5924550" y="3486150"/>
          <p14:tracePt t="37073" x="5810250" y="3486150"/>
          <p14:tracePt t="37089" x="5683250" y="3505200"/>
          <p14:tracePt t="37106" x="5600700" y="3530600"/>
          <p14:tracePt t="37123" x="5549900" y="3556000"/>
          <p14:tracePt t="37139" x="5518150" y="3575050"/>
          <p14:tracePt t="37157" x="5480050" y="3625850"/>
          <p14:tracePt t="37173" x="5448300" y="3676650"/>
          <p14:tracePt t="37190" x="5429250" y="3740150"/>
          <p14:tracePt t="37206" x="5416550" y="3867150"/>
          <p14:tracePt t="37223" x="5416550" y="3968750"/>
          <p14:tracePt t="37240" x="5416550" y="4013200"/>
          <p14:tracePt t="37256" x="5429250" y="4083050"/>
          <p14:tracePt t="37273" x="5461000" y="4127500"/>
          <p14:tracePt t="37290" x="5480050" y="4165600"/>
          <p14:tracePt t="37306" x="5518150" y="4197350"/>
          <p14:tracePt t="37323" x="5600700" y="4222750"/>
          <p14:tracePt t="37340" x="5727700" y="4229100"/>
          <p14:tracePt t="37356" x="5829300" y="4229100"/>
          <p14:tracePt t="37373" x="5930900" y="4229100"/>
          <p14:tracePt t="37390" x="5981700" y="4197350"/>
          <p14:tracePt t="37407" x="6000750" y="4152900"/>
          <p14:tracePt t="37423" x="6007100" y="4127500"/>
          <p14:tracePt t="37440" x="6013450" y="4114800"/>
          <p14:tracePt t="37457" x="6013450" y="4102100"/>
          <p14:tracePt t="37473" x="6013450" y="4083050"/>
          <p14:tracePt t="37490" x="5962650" y="4025900"/>
          <p14:tracePt t="37507" x="5854700" y="3956050"/>
          <p14:tracePt t="37523" x="5664200" y="3892550"/>
          <p14:tracePt t="37540" x="5429250" y="3835400"/>
          <p14:tracePt t="37557" x="4991100" y="3797300"/>
          <p14:tracePt t="37574" x="4502150" y="3784600"/>
          <p14:tracePt t="37590" x="3816350" y="3784600"/>
          <p14:tracePt t="37607" x="3175000" y="3784600"/>
          <p14:tracePt t="37624" x="2552700" y="3898900"/>
          <p14:tracePt t="37640" x="2012950" y="3994150"/>
          <p14:tracePt t="37657" x="1714500" y="4057650"/>
          <p14:tracePt t="37673" x="1504950" y="4089400"/>
          <p14:tracePt t="37690" x="1390650" y="4140200"/>
          <p14:tracePt t="37707" x="1282700" y="4178300"/>
          <p14:tracePt t="37724" x="1270000" y="4184650"/>
          <p14:tracePt t="37928" x="1263650" y="4184650"/>
          <p14:tracePt t="37983" x="1263650" y="4171950"/>
          <p14:tracePt t="38000" x="1263650" y="4165600"/>
          <p14:tracePt t="38008" x="1263650" y="4152900"/>
          <p14:tracePt t="38016" x="1263650" y="4133850"/>
          <p14:tracePt t="38026" x="1250950" y="4089400"/>
          <p14:tracePt t="38041" x="1168400" y="4019550"/>
          <p14:tracePt t="38058" x="1066800" y="3917950"/>
          <p14:tracePt t="38074" x="977900" y="3803650"/>
          <p14:tracePt t="38091" x="939800" y="3746500"/>
          <p14:tracePt t="38108" x="920750" y="3721100"/>
          <p14:tracePt t="38125" x="895350" y="3708400"/>
          <p14:tracePt t="38141" x="863600" y="3702050"/>
          <p14:tracePt t="38158" x="819150" y="3702050"/>
          <p14:tracePt t="38175" x="736600" y="3702050"/>
          <p14:tracePt t="38193" x="654050" y="3702050"/>
          <p14:tracePt t="38208" x="558800" y="3708400"/>
          <p14:tracePt t="38226" x="463550" y="3759200"/>
          <p14:tracePt t="38241" x="355600" y="3816350"/>
          <p14:tracePt t="38258" x="260350" y="3873500"/>
          <p14:tracePt t="38275" x="222250" y="3911600"/>
          <p14:tracePt t="38291" x="184150" y="3949700"/>
          <p14:tracePt t="38308" x="165100" y="3987800"/>
          <p14:tracePt t="38325" x="158750" y="3994150"/>
          <p14:tracePt t="38341" x="152400" y="4013200"/>
          <p14:tracePt t="38392" x="152400" y="4019550"/>
          <p14:tracePt t="38400" x="158750" y="4019550"/>
          <p14:tracePt t="38415" x="184150" y="4025900"/>
          <p14:tracePt t="38423" x="203200" y="4032250"/>
          <p14:tracePt t="38425" x="254000" y="4051300"/>
          <p14:tracePt t="38442" x="349250" y="4083050"/>
          <p14:tracePt t="38458" x="444500" y="4127500"/>
          <p14:tracePt t="38475" x="577850" y="4165600"/>
          <p14:tracePt t="38492" x="717550" y="4165600"/>
          <p14:tracePt t="38508" x="787400" y="4159250"/>
          <p14:tracePt t="38525" x="838200" y="4108450"/>
          <p14:tracePt t="38542" x="863600" y="4057650"/>
          <p14:tracePt t="38558" x="869950" y="4006850"/>
          <p14:tracePt t="38575" x="869950" y="3949700"/>
          <p14:tracePt t="38592" x="869950" y="3937000"/>
          <p14:tracePt t="38608" x="869950" y="3917950"/>
          <p14:tracePt t="38625" x="831850" y="3873500"/>
          <p14:tracePt t="38642" x="781050" y="3848100"/>
          <p14:tracePt t="38658" x="673100" y="3803650"/>
          <p14:tracePt t="38675" x="571500" y="3778250"/>
          <p14:tracePt t="38692" x="495300" y="3778250"/>
          <p14:tracePt t="38709" x="438150" y="3778250"/>
          <p14:tracePt t="38726" x="381000" y="3778250"/>
          <p14:tracePt t="38742" x="311150" y="3778250"/>
          <p14:tracePt t="38759" x="292100" y="3778250"/>
          <p14:tracePt t="38775" x="285750" y="3778250"/>
          <p14:tracePt t="38871" x="298450" y="3797300"/>
          <p14:tracePt t="38884" x="355600" y="3829050"/>
          <p14:tracePt t="38888" x="457200" y="3848100"/>
          <p14:tracePt t="38896" x="711200" y="3892550"/>
          <p14:tracePt t="38912" x="1162050" y="3987800"/>
          <p14:tracePt t="38926" x="1943100" y="4083050"/>
          <p14:tracePt t="38943" x="2317750" y="4095750"/>
          <p14:tracePt t="38959" x="3352800" y="4184650"/>
          <p14:tracePt t="38976" x="4006850" y="4229100"/>
          <p14:tracePt t="38993" x="4565650" y="4254500"/>
          <p14:tracePt t="39009" x="5086350" y="4298950"/>
          <p14:tracePt t="39026" x="5473700" y="4318000"/>
          <p14:tracePt t="39042" x="5759450" y="4349750"/>
          <p14:tracePt t="39059" x="5930900" y="4362450"/>
          <p14:tracePt t="39076" x="5994400" y="4362450"/>
          <p14:tracePt t="39093" x="6007100" y="4362450"/>
          <p14:tracePt t="39110" x="6019800" y="4362450"/>
          <p14:tracePt t="39110" x="6032500" y="4362450"/>
          <p14:tracePt t="39159" x="6038850" y="4362450"/>
          <p14:tracePt t="39167" x="6045200" y="4362450"/>
          <p14:tracePt t="39176" x="6051550" y="4362450"/>
          <p14:tracePt t="39177" x="6083300" y="4362450"/>
          <p14:tracePt t="39200" x="6121400" y="4368800"/>
          <p14:tracePt t="39216" x="6165850" y="4368800"/>
          <p14:tracePt t="39227" x="6191250" y="4368800"/>
          <p14:tracePt t="39243" x="6210300" y="4368800"/>
          <p14:tracePt t="39260" x="6223000" y="4368800"/>
          <p14:tracePt t="39276" x="6229350" y="4368800"/>
          <p14:tracePt t="39312" x="6235700" y="4368800"/>
          <p14:tracePt t="39326" x="6242050" y="4362450"/>
          <p14:tracePt t="39352" x="6242050" y="4356100"/>
          <p14:tracePt t="39384" x="6248400" y="4349750"/>
          <p14:tracePt t="39402" x="6254750" y="4337050"/>
          <p14:tracePt t="39416" x="6267450" y="4330700"/>
          <p14:tracePt t="39420" x="6280150" y="4324350"/>
          <p14:tracePt t="39427" x="6299200" y="4292600"/>
          <p14:tracePt t="39443" x="6324600" y="4260850"/>
          <p14:tracePt t="39460" x="6362700" y="4229100"/>
          <p14:tracePt t="39476" x="6419850" y="4171950"/>
          <p14:tracePt t="39493" x="6451600" y="4140200"/>
          <p14:tracePt t="39510" x="6502400" y="4083050"/>
          <p14:tracePt t="39527" x="6527800" y="4051300"/>
          <p14:tracePt t="39544" x="6553200" y="4006850"/>
          <p14:tracePt t="39560" x="6572250" y="3962400"/>
          <p14:tracePt t="39577" x="6591300" y="3943350"/>
          <p14:tracePt t="39593" x="6597650" y="3924300"/>
          <p14:tracePt t="39610" x="6597650" y="3917950"/>
          <p14:tracePt t="39627" x="6604000" y="3898900"/>
          <p14:tracePt t="39664" x="6604000" y="3892550"/>
          <p14:tracePt t="39679" x="6604000" y="3873500"/>
          <p14:tracePt t="39688" x="6604000" y="3867150"/>
          <p14:tracePt t="39694" x="6604000" y="3860800"/>
          <p14:tracePt t="39712" x="6604000" y="3841750"/>
          <p14:tracePt t="39727" x="6597650" y="3810000"/>
          <p14:tracePt t="39744" x="6565900" y="3771900"/>
          <p14:tracePt t="39760" x="6489700" y="3727450"/>
          <p14:tracePt t="39777" x="6388100" y="3695700"/>
          <p14:tracePt t="39794" x="6280150" y="3644900"/>
          <p14:tracePt t="39811" x="6191250" y="3625850"/>
          <p14:tracePt t="39828" x="6140450" y="3619500"/>
          <p14:tracePt t="39844" x="6070600" y="3613150"/>
          <p14:tracePt t="39861" x="6013450" y="3613150"/>
          <p14:tracePt t="39877" x="5937250" y="3613150"/>
          <p14:tracePt t="39894" x="5848350" y="3613150"/>
          <p14:tracePt t="39911" x="5791200" y="3613150"/>
          <p14:tracePt t="39928" x="5740400" y="3613150"/>
          <p14:tracePt t="39944" x="5702300" y="3619500"/>
          <p14:tracePt t="39961" x="5651500" y="3657600"/>
          <p14:tracePt t="39977" x="5613400" y="3695700"/>
          <p14:tracePt t="39994" x="5588000" y="3746500"/>
          <p14:tracePt t="40011" x="5568950" y="3784600"/>
          <p14:tracePt t="40028" x="5549900" y="3822700"/>
          <p14:tracePt t="40044" x="5549900" y="3848100"/>
          <p14:tracePt t="40061" x="5549900" y="3873500"/>
          <p14:tracePt t="40078" x="5549900" y="3930650"/>
          <p14:tracePt t="40095" x="5562600" y="3949700"/>
          <p14:tracePt t="40111" x="5632450" y="4032250"/>
          <p14:tracePt t="40129" x="5683250" y="4089400"/>
          <p14:tracePt t="40144" x="5746750" y="4146550"/>
          <p14:tracePt t="40161" x="5835650" y="4210050"/>
          <p14:tracePt t="40178" x="5899150" y="4241800"/>
          <p14:tracePt t="40195" x="5981700" y="4248150"/>
          <p14:tracePt t="40212" x="6076950" y="4248150"/>
          <p14:tracePt t="40228" x="6178550" y="4248150"/>
          <p14:tracePt t="40245" x="6248400" y="4229100"/>
          <p14:tracePt t="40261" x="6311900" y="4178300"/>
          <p14:tracePt t="40278" x="6356350" y="4146550"/>
          <p14:tracePt t="40295" x="6419850" y="4076700"/>
          <p14:tracePt t="40311" x="6470650" y="4006850"/>
          <p14:tracePt t="40328" x="6502400" y="3943350"/>
          <p14:tracePt t="40345" x="6508750" y="3892550"/>
          <p14:tracePt t="40361" x="6508750" y="3854450"/>
          <p14:tracePt t="40378" x="6508750" y="3835400"/>
          <p14:tracePt t="40395" x="6508750" y="3803650"/>
          <p14:tracePt t="40411" x="6508750" y="3784600"/>
          <p14:tracePt t="40428" x="6470650" y="3733800"/>
          <p14:tracePt t="40445" x="6426200" y="3702050"/>
          <p14:tracePt t="40461" x="6343650" y="3663950"/>
          <p14:tracePt t="40478" x="6229350" y="3619500"/>
          <p14:tracePt t="40495" x="6045200" y="3587750"/>
          <p14:tracePt t="40512" x="5905500" y="3568700"/>
          <p14:tracePt t="40529" x="5772150" y="3568700"/>
          <p14:tracePt t="40545" x="5664200" y="3568700"/>
          <p14:tracePt t="40562" x="5575300" y="3575050"/>
          <p14:tracePt t="40579" x="5505450" y="3625850"/>
          <p14:tracePt t="40595" x="5429250" y="3676650"/>
          <p14:tracePt t="40612" x="5346700" y="3759200"/>
          <p14:tracePt t="40629" x="5289550" y="3816350"/>
          <p14:tracePt t="40645" x="5251450" y="3879850"/>
          <p14:tracePt t="40662" x="5219700" y="3917950"/>
          <p14:tracePt t="40679" x="5213350" y="3962400"/>
          <p14:tracePt t="40695" x="5213350" y="4013200"/>
          <p14:tracePt t="40712" x="5213350" y="4032250"/>
          <p14:tracePt t="40729" x="5213350" y="4044950"/>
          <p14:tracePt t="40745" x="5219700" y="4057650"/>
          <p14:tracePt t="40762" x="5264150" y="4095750"/>
          <p14:tracePt t="40779" x="5334000" y="4121150"/>
          <p14:tracePt t="40795" x="5473700" y="4159250"/>
          <p14:tracePt t="40812" x="5632450" y="4165600"/>
          <p14:tracePt t="40829" x="5797550" y="4171950"/>
          <p14:tracePt t="40845" x="5899150" y="4171950"/>
          <p14:tracePt t="40862" x="5975350" y="4171950"/>
          <p14:tracePt t="40879" x="6089650" y="4152900"/>
          <p14:tracePt t="40896" x="6184900" y="4114800"/>
          <p14:tracePt t="40912" x="6292850" y="4057650"/>
          <p14:tracePt t="40929" x="6369050" y="4006850"/>
          <p14:tracePt t="40946" x="6438900" y="3949700"/>
          <p14:tracePt t="40962" x="6489700" y="3898900"/>
          <p14:tracePt t="40979" x="6521450" y="3854450"/>
          <p14:tracePt t="40996" x="6534150" y="3810000"/>
          <p14:tracePt t="41029" x="6540500" y="3778250"/>
          <p14:tracePt t="41030" x="6540500" y="3740150"/>
          <p14:tracePt t="41046" x="6540500" y="3721100"/>
          <p14:tracePt t="41063" x="6527800" y="3689350"/>
          <p14:tracePt t="41079" x="6483350" y="3657600"/>
          <p14:tracePt t="41096" x="6419850" y="3625850"/>
          <p14:tracePt t="41113" x="6330950" y="3606800"/>
          <p14:tracePt t="41129" x="6197600" y="3600450"/>
          <p14:tracePt t="41146" x="6064250" y="3600450"/>
          <p14:tracePt t="41163" x="5924550" y="3600450"/>
          <p14:tracePt t="41179" x="5822950" y="3613150"/>
          <p14:tracePt t="41196" x="5715000" y="3657600"/>
          <p14:tracePt t="41213" x="5619750" y="3727450"/>
          <p14:tracePt t="41229" x="5543550" y="3797300"/>
          <p14:tracePt t="41246" x="5492750" y="3841750"/>
          <p14:tracePt t="41263" x="5448300" y="3937000"/>
          <p14:tracePt t="41280" x="5448300" y="3968750"/>
          <p14:tracePt t="41296" x="5448300" y="4019550"/>
          <p14:tracePt t="41313" x="5448300" y="4051300"/>
          <p14:tracePt t="41330" x="5448300" y="4070350"/>
          <p14:tracePt t="41346" x="5467350" y="4114800"/>
          <p14:tracePt t="41363" x="5524500" y="4165600"/>
          <p14:tracePt t="41380" x="5607050" y="4235450"/>
          <p14:tracePt t="41396" x="5702300" y="4273550"/>
          <p14:tracePt t="41413" x="5867400" y="4318000"/>
          <p14:tracePt t="41430" x="6032500" y="4337050"/>
          <p14:tracePt t="41447" x="6216650" y="4337050"/>
          <p14:tracePt t="41464" x="6337300" y="4324350"/>
          <p14:tracePt t="41480" x="6438900" y="4267200"/>
          <p14:tracePt t="41497" x="6496050" y="4210050"/>
          <p14:tracePt t="41514" x="6553200" y="4159250"/>
          <p14:tracePt t="41530" x="6604000" y="4102100"/>
          <p14:tracePt t="41547" x="6623050" y="4057650"/>
          <p14:tracePt t="41563" x="6635750" y="4019550"/>
          <p14:tracePt t="41580" x="6642100" y="3981450"/>
          <p14:tracePt t="41598" x="6642100" y="3949700"/>
          <p14:tracePt t="41615" x="6642100" y="3911600"/>
          <p14:tracePt t="41631" x="6635750" y="3860800"/>
          <p14:tracePt t="41648" x="6578600" y="3778250"/>
          <p14:tracePt t="41665" x="6508750" y="3721100"/>
          <p14:tracePt t="41681" x="6464300" y="3702050"/>
          <p14:tracePt t="41698" x="6381750" y="3651250"/>
          <p14:tracePt t="41715" x="6254750" y="3625850"/>
          <p14:tracePt t="41731" x="6121400" y="3619500"/>
          <p14:tracePt t="41748" x="5975350" y="3619500"/>
          <p14:tracePt t="41765" x="5829300" y="3619500"/>
          <p14:tracePt t="41781" x="5721350" y="3632200"/>
          <p14:tracePt t="41798" x="5626100" y="3670300"/>
          <p14:tracePt t="41815" x="5549900" y="3727450"/>
          <p14:tracePt t="41831" x="5480050" y="3784600"/>
          <p14:tracePt t="41848" x="5410200" y="3898900"/>
          <p14:tracePt t="41865" x="5403850" y="3968750"/>
          <p14:tracePt t="41882" x="5397500" y="4013200"/>
          <p14:tracePt t="41898" x="5397500" y="4070350"/>
          <p14:tracePt t="41915" x="5410200" y="4121150"/>
          <p14:tracePt t="41932" x="5461000" y="4191000"/>
          <p14:tracePt t="41948" x="5511800" y="4216400"/>
          <p14:tracePt t="41965" x="5549900" y="4241800"/>
          <p14:tracePt t="41982" x="5645150" y="4279900"/>
          <p14:tracePt t="41998" x="5778500" y="4311650"/>
          <p14:tracePt t="42015" x="5924550" y="4324350"/>
          <p14:tracePt t="42032" x="6108700" y="4324350"/>
          <p14:tracePt t="42049" x="6210300" y="4305300"/>
          <p14:tracePt t="42065" x="6286500" y="4254500"/>
          <p14:tracePt t="42082" x="6350000" y="4184650"/>
          <p14:tracePt t="42098" x="6394450" y="4108450"/>
          <p14:tracePt t="42115" x="6432550" y="4044950"/>
          <p14:tracePt t="42132" x="6451600" y="3994150"/>
          <p14:tracePt t="42149" x="6464300" y="3949700"/>
          <p14:tracePt t="42165" x="6464300" y="3905250"/>
          <p14:tracePt t="42182" x="6464300" y="3848100"/>
          <p14:tracePt t="42199" x="6464300" y="3797300"/>
          <p14:tracePt t="42215" x="6464300" y="3746500"/>
          <p14:tracePt t="42215" x="6451600" y="3721100"/>
          <p14:tracePt t="42233" x="6432550" y="3683000"/>
          <p14:tracePt t="42249" x="6400800" y="3638550"/>
          <p14:tracePt t="42266" x="6362700" y="3587750"/>
          <p14:tracePt t="42282" x="6343650" y="3575050"/>
          <p14:tracePt t="42299" x="6311900" y="3562350"/>
          <p14:tracePt t="42316" x="6273800" y="3549650"/>
          <p14:tracePt t="42332" x="6248400" y="3536950"/>
          <p14:tracePt t="42349" x="6184900" y="3530600"/>
          <p14:tracePt t="42366" x="6134100" y="3530600"/>
          <p14:tracePt t="42382" x="6051550" y="3530600"/>
          <p14:tracePt t="42399" x="6000750" y="3530600"/>
          <p14:tracePt t="42416" x="5956300" y="3536950"/>
          <p14:tracePt t="42416" x="5930900" y="3543300"/>
          <p14:tracePt t="42433" x="5905500" y="3556000"/>
          <p14:tracePt t="42449" x="5905500" y="3562350"/>
          <p14:tracePt t="42466" x="5892800" y="3568700"/>
          <p14:tracePt t="42482" x="5886450" y="3568700"/>
          <p14:tracePt t="42656" x="0" y="0"/>
        </p14:tracePtLst>
        <p14:tracePtLst>
          <p14:tracePt t="48038" x="5930900" y="3606800"/>
          <p14:tracePt t="48146" x="5937250" y="3606800"/>
          <p14:tracePt t="48162" x="5937250" y="3613150"/>
          <p14:tracePt t="48169" x="5937250" y="3625850"/>
          <p14:tracePt t="48178" x="5937250" y="3632200"/>
          <p14:tracePt t="48186" x="5937250" y="3644900"/>
          <p14:tracePt t="48194" x="5937250" y="3663950"/>
          <p14:tracePt t="48210" x="5956300" y="3702050"/>
          <p14:tracePt t="48234" x="5988050" y="3733800"/>
          <p14:tracePt t="48250" x="6000750" y="3740150"/>
          <p14:tracePt t="48266" x="6019800" y="3759200"/>
          <p14:tracePt t="48282" x="6064250" y="3771900"/>
          <p14:tracePt t="48298" x="6115050" y="3784600"/>
          <p14:tracePt t="48310" x="6235700" y="3810000"/>
          <p14:tracePt t="48327" x="6369050" y="3816350"/>
          <p14:tracePt t="48343" x="6521450" y="3829050"/>
          <p14:tracePt t="48360" x="6654800" y="3829050"/>
          <p14:tracePt t="48377" x="6788150" y="3810000"/>
          <p14:tracePt t="48393" x="7016750" y="3765550"/>
          <p14:tracePt t="48411" x="7232650" y="3721100"/>
          <p14:tracePt t="48427" x="7423150" y="3702050"/>
          <p14:tracePt t="48443" x="7645400" y="3663950"/>
          <p14:tracePt t="48460" x="7816850" y="3638550"/>
          <p14:tracePt t="48477" x="8045450" y="3581400"/>
          <p14:tracePt t="48493" x="8191500" y="3562350"/>
          <p14:tracePt t="48510" x="8324850" y="3536950"/>
          <p14:tracePt t="48527" x="8451850" y="3486150"/>
          <p14:tracePt t="48543" x="8534400" y="3435350"/>
          <p14:tracePt t="48560" x="8597900" y="3365500"/>
          <p14:tracePt t="48577" x="8655050" y="3270250"/>
          <p14:tracePt t="48594" x="8686800" y="3206750"/>
          <p14:tracePt t="48611" x="8712200" y="3124200"/>
          <p14:tracePt t="48627" x="8750300" y="3028950"/>
          <p14:tracePt t="48644" x="8763000" y="2959100"/>
          <p14:tracePt t="48660" x="8763000" y="2870200"/>
          <p14:tracePt t="48677" x="8763000" y="2781300"/>
          <p14:tracePt t="48694" x="8769350" y="2711450"/>
          <p14:tracePt t="48710" x="8769350" y="2641600"/>
          <p14:tracePt t="48727" x="8769350" y="2571750"/>
          <p14:tracePt t="48744" x="8769350" y="2501900"/>
          <p14:tracePt t="48760" x="8769350" y="2444750"/>
          <p14:tracePt t="48777" x="8769350" y="2387600"/>
          <p14:tracePt t="48777" x="8769350" y="2336800"/>
          <p14:tracePt t="48794" x="8769350" y="2260600"/>
          <p14:tracePt t="48810" x="8788400" y="2190750"/>
          <p14:tracePt t="48827" x="8794750" y="2139950"/>
          <p14:tracePt t="48844" x="8801100" y="2076450"/>
          <p14:tracePt t="48860" x="8807450" y="2032000"/>
          <p14:tracePt t="48877" x="8807450" y="1987550"/>
          <p14:tracePt t="48894" x="8807450" y="1955800"/>
          <p14:tracePt t="48911" x="8807450" y="1943100"/>
          <p14:tracePt t="48927" x="8807450" y="1930400"/>
          <p14:tracePt t="48944" x="8807450" y="1917700"/>
          <p14:tracePt t="48961" x="8807450" y="1905000"/>
          <p14:tracePt t="48977" x="8807450" y="1885950"/>
          <p14:tracePt t="48995" x="8794750" y="1866900"/>
          <p14:tracePt t="49011" x="8788400" y="1860550"/>
          <p14:tracePt t="49027" x="8756650" y="1816100"/>
          <p14:tracePt t="49044" x="8731250" y="1797050"/>
          <p14:tracePt t="49061" x="8724900" y="1778000"/>
          <p14:tracePt t="49078" x="8705850" y="1765300"/>
          <p14:tracePt t="49094" x="8693150" y="1752600"/>
          <p14:tracePt t="49111" x="8680450" y="1733550"/>
          <p14:tracePt t="49210" x="8674100" y="1733550"/>
          <p14:tracePt t="49218" x="8655050" y="1733550"/>
          <p14:tracePt t="49226" x="8636000" y="1733550"/>
          <p14:tracePt t="49234" x="8597900" y="1733550"/>
          <p14:tracePt t="49250" x="8547100" y="1733550"/>
          <p14:tracePt t="49266" x="8509000" y="1733550"/>
          <p14:tracePt t="49279" x="8445500" y="1739900"/>
          <p14:tracePt t="49295" x="8388350" y="1758950"/>
          <p14:tracePt t="49311" x="8312150" y="1778000"/>
          <p14:tracePt t="49328" x="8216900" y="1822450"/>
          <p14:tracePt t="49345" x="8134350" y="1873250"/>
          <p14:tracePt t="49361" x="8026400" y="1949450"/>
          <p14:tracePt t="49379" x="7988300" y="1987550"/>
          <p14:tracePt t="49395" x="7943850" y="2051050"/>
          <p14:tracePt t="49412" x="7905750" y="2127250"/>
          <p14:tracePt t="49428" x="7893050" y="2184400"/>
          <p14:tracePt t="49445" x="7893050" y="2260600"/>
          <p14:tracePt t="49462" x="7893050" y="2355850"/>
          <p14:tracePt t="49478" x="7893050" y="2438400"/>
          <p14:tracePt t="49495" x="7893050" y="2546350"/>
          <p14:tracePt t="49511" x="7893050" y="2654300"/>
          <p14:tracePt t="49528" x="7893050" y="2743200"/>
          <p14:tracePt t="49545" x="7899400" y="2825750"/>
          <p14:tracePt t="49562" x="7950200" y="2971800"/>
          <p14:tracePt t="49579" x="7981950" y="3079750"/>
          <p14:tracePt t="49595" x="8020050" y="3194050"/>
          <p14:tracePt t="49612" x="8045450" y="3276600"/>
          <p14:tracePt t="49629" x="8096250" y="3378200"/>
          <p14:tracePt t="49645" x="8172450" y="3517900"/>
          <p14:tracePt t="49662" x="8235950" y="3657600"/>
          <p14:tracePt t="49679" x="8280400" y="3752850"/>
          <p14:tracePt t="49695" x="8324850" y="3810000"/>
          <p14:tracePt t="49712" x="8382000" y="3873500"/>
          <p14:tracePt t="49729" x="8426450" y="3886200"/>
          <p14:tracePt t="49745" x="8502650" y="3886200"/>
          <p14:tracePt t="49762" x="8597900" y="3810000"/>
          <p14:tracePt t="49779" x="8674100" y="3657600"/>
          <p14:tracePt t="49795" x="8699500" y="3460750"/>
          <p14:tracePt t="49812" x="8731250" y="3181350"/>
          <p14:tracePt t="49829" x="8763000" y="2914650"/>
          <p14:tracePt t="49846" x="8763000" y="2628900"/>
          <p14:tracePt t="49863" x="8763000" y="2419350"/>
          <p14:tracePt t="49879" x="8763000" y="2228850"/>
          <p14:tracePt t="49896" x="8763000" y="2089150"/>
          <p14:tracePt t="49912" x="8750300" y="1962150"/>
          <p14:tracePt t="49929" x="8750300" y="1924050"/>
          <p14:tracePt t="49945" x="8743950" y="1892300"/>
          <p14:tracePt t="49962" x="8743950" y="1879600"/>
          <p14:tracePt t="50043" x="8743950" y="1873250"/>
          <p14:tracePt t="50058" x="8737600" y="1854200"/>
          <p14:tracePt t="50082" x="8737600" y="1847850"/>
          <p14:tracePt t="50090" x="8737600" y="1841500"/>
          <p14:tracePt t="50098" x="8737600" y="1835150"/>
          <p14:tracePt t="50114" x="8737600" y="1828800"/>
          <p14:tracePt t="50130" x="8731250" y="1822450"/>
          <p14:tracePt t="50138" x="8718550" y="1809750"/>
          <p14:tracePt t="50154" x="8705850" y="1771650"/>
          <p14:tracePt t="50170" x="8693150" y="1758950"/>
          <p14:tracePt t="50179" x="8674100" y="1720850"/>
          <p14:tracePt t="50196" x="8667750" y="1714500"/>
          <p14:tracePt t="50213" x="8648700" y="1676400"/>
          <p14:tracePt t="50229" x="8629650" y="1651000"/>
          <p14:tracePt t="50246" x="8623300" y="1631950"/>
          <p14:tracePt t="50263" x="8616950" y="1625600"/>
          <p14:tracePt t="50280" x="8616950" y="1619250"/>
          <p14:tracePt t="50296" x="8616950" y="1612900"/>
          <p14:tracePt t="50313" x="8610600" y="1606550"/>
          <p14:tracePt t="50330" x="8597900" y="1600200"/>
          <p14:tracePt t="50346" x="8591550" y="1581150"/>
          <p14:tracePt t="50363" x="8578850" y="1574800"/>
          <p14:tracePt t="50380" x="8566150" y="1562100"/>
          <p14:tracePt t="50397" x="8540750" y="1549400"/>
          <p14:tracePt t="50413" x="8489950" y="1530350"/>
          <p14:tracePt t="50430" x="8458200" y="1517650"/>
          <p14:tracePt t="50447" x="8432800" y="1511300"/>
          <p14:tracePt t="50463" x="8413750" y="1504950"/>
          <p14:tracePt t="50480" x="8388350" y="1492250"/>
          <p14:tracePt t="50497" x="8369300" y="1485900"/>
          <p14:tracePt t="50513" x="8337550" y="1479550"/>
          <p14:tracePt t="50530" x="8312150" y="1479550"/>
          <p14:tracePt t="50547" x="8286750" y="1473200"/>
          <p14:tracePt t="50563" x="8255000" y="1473200"/>
          <p14:tracePt t="50580" x="8216900" y="1466850"/>
          <p14:tracePt t="50597" x="8191500" y="1460500"/>
          <p14:tracePt t="50613" x="8153400" y="1460500"/>
          <p14:tracePt t="50630" x="8102600" y="1460500"/>
          <p14:tracePt t="50647" x="8064500" y="1460500"/>
          <p14:tracePt t="50663" x="7994650" y="1460500"/>
          <p14:tracePt t="50680" x="7962900" y="1460500"/>
          <p14:tracePt t="50697" x="7924800" y="1479550"/>
          <p14:tracePt t="50714" x="7861300" y="1517650"/>
          <p14:tracePt t="50730" x="7842250" y="1530350"/>
          <p14:tracePt t="50747" x="7823200" y="1555750"/>
          <p14:tracePt t="50764" x="7804150" y="1593850"/>
          <p14:tracePt t="50781" x="7791450" y="1631950"/>
          <p14:tracePt t="50797" x="7791450" y="1682750"/>
          <p14:tracePt t="50814" x="7791450" y="1727200"/>
          <p14:tracePt t="50830" x="7791450" y="1784350"/>
          <p14:tracePt t="50847" x="7842250" y="1860550"/>
          <p14:tracePt t="50865" x="7899400" y="1936750"/>
          <p14:tracePt t="50881" x="7988300" y="1974850"/>
          <p14:tracePt t="50897" x="8147050" y="2019300"/>
          <p14:tracePt t="50914" x="8255000" y="2019300"/>
          <p14:tracePt t="50931" x="8343900" y="2019300"/>
          <p14:tracePt t="50947" x="8439150" y="2000250"/>
          <p14:tracePt t="50964" x="8528050" y="1981200"/>
          <p14:tracePt t="50981" x="8597900" y="1924050"/>
          <p14:tracePt t="50997" x="8661400" y="1879600"/>
          <p14:tracePt t="51014" x="8699500" y="1854200"/>
          <p14:tracePt t="51031" x="8731250" y="1816100"/>
          <p14:tracePt t="51047" x="8743950" y="1790700"/>
          <p14:tracePt t="51064" x="8750300" y="1778000"/>
          <p14:tracePt t="51081" x="8750300" y="1746250"/>
          <p14:tracePt t="51097" x="8756650" y="1714500"/>
          <p14:tracePt t="51114" x="8756650" y="1701800"/>
          <p14:tracePt t="51131" x="8731250" y="1657350"/>
          <p14:tracePt t="51147" x="8680450" y="1619250"/>
          <p14:tracePt t="51164" x="8610600" y="1593850"/>
          <p14:tracePt t="51181" x="8534400" y="1562100"/>
          <p14:tracePt t="51198" x="8477250" y="1555750"/>
          <p14:tracePt t="51214" x="8394700" y="1543050"/>
          <p14:tracePt t="51231" x="8331200" y="1543050"/>
          <p14:tracePt t="51248" x="8280400" y="1543050"/>
          <p14:tracePt t="51264" x="8197850" y="1543050"/>
          <p14:tracePt t="51281" x="8115300" y="1562100"/>
          <p14:tracePt t="51298" x="8083550" y="1593850"/>
          <p14:tracePt t="51314" x="8077200" y="1638300"/>
          <p14:tracePt t="51331" x="8070850" y="1670050"/>
          <p14:tracePt t="51348" x="8070850" y="1701800"/>
          <p14:tracePt t="51365" x="8070850" y="1714500"/>
          <p14:tracePt t="51382" x="8070850" y="1727200"/>
          <p14:tracePt t="51398" x="8070850" y="1733550"/>
          <p14:tracePt t="51415" x="8070850" y="1746250"/>
          <p14:tracePt t="51431" x="8089900" y="1758950"/>
          <p14:tracePt t="51448" x="8115300" y="1758950"/>
          <p14:tracePt t="51465" x="8134350" y="1758950"/>
          <p14:tracePt t="51465" x="8153400" y="1765300"/>
          <p14:tracePt t="51482" x="8172450" y="1765300"/>
          <p14:tracePt t="51498" x="8197850" y="1765300"/>
          <p14:tracePt t="51515" x="8204200" y="1765300"/>
          <p14:tracePt t="51532" x="8210550" y="1765300"/>
          <p14:tracePt t="51819" x="8216900" y="1771650"/>
          <p14:tracePt t="51826" x="8229600" y="1790700"/>
          <p14:tracePt t="51834" x="8235950" y="1816100"/>
          <p14:tracePt t="51842" x="8255000" y="1835150"/>
          <p14:tracePt t="51850" x="8261350" y="1860550"/>
          <p14:tracePt t="51866" x="8286750" y="1885950"/>
          <p14:tracePt t="51883" x="8293100" y="1905000"/>
          <p14:tracePt t="52043" x="8293100" y="1911350"/>
          <p14:tracePt t="52050" x="8293100" y="1917700"/>
          <p14:tracePt t="52098" x="8293100" y="1924050"/>
          <p14:tracePt t="52114" x="8293100" y="1936750"/>
          <p14:tracePt t="52146" x="8293100" y="1943100"/>
          <p14:tracePt t="54067" x="8293100" y="1968500"/>
          <p14:tracePt t="54075" x="8293100" y="2012950"/>
          <p14:tracePt t="54083" x="8293100" y="2057400"/>
          <p14:tracePt t="54102" x="8293100" y="2159000"/>
          <p14:tracePt t="54119" x="8299450" y="2298700"/>
          <p14:tracePt t="54123" x="8318500" y="2495550"/>
          <p14:tracePt t="54136" x="8324850" y="2724150"/>
          <p14:tracePt t="54154" x="8331200" y="2882900"/>
          <p14:tracePt t="54169" x="8331200" y="3016250"/>
          <p14:tracePt t="54186" x="8343900" y="3136900"/>
          <p14:tracePt t="54203" x="8343900" y="3175000"/>
          <p14:tracePt t="54219" x="8343900" y="3206750"/>
          <p14:tracePt t="54236" x="8343900" y="3251200"/>
          <p14:tracePt t="54253" x="8343900" y="3276600"/>
          <p14:tracePt t="54270" x="8343900" y="3321050"/>
          <p14:tracePt t="54286" x="8343900" y="3378200"/>
          <p14:tracePt t="54303" x="8343900" y="3441700"/>
          <p14:tracePt t="54319" x="8343900" y="3498850"/>
          <p14:tracePt t="54336" x="8343900" y="3568700"/>
          <p14:tracePt t="54353" x="8343900" y="3657600"/>
          <p14:tracePt t="54370" x="8343900" y="3752850"/>
          <p14:tracePt t="54386" x="8343900" y="3790950"/>
          <p14:tracePt t="54483" x="8343900" y="3797300"/>
          <p14:tracePt t="54562" x="8350250" y="3797300"/>
          <p14:tracePt t="54570" x="8356600" y="3797300"/>
          <p14:tracePt t="54587" x="8362950" y="3790950"/>
          <p14:tracePt t="54612" x="8369300" y="3784600"/>
          <p14:tracePt t="54618" x="8369300" y="3778250"/>
          <p14:tracePt t="54627" x="8375650" y="3771900"/>
          <p14:tracePt t="54651" x="8375650" y="3765550"/>
          <p14:tracePt t="5537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228600"/>
            <a:ext cx="3200400" cy="762000"/>
          </a:xfrm>
        </p:spPr>
        <p:txBody>
          <a:bodyPr/>
          <a:lstStyle/>
          <a:p>
            <a:r>
              <a:rPr lang="en-US" dirty="0" smtClean="0"/>
              <a:t>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5486400" cy="3124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Organic analysis</a:t>
            </a:r>
          </a:p>
          <a:p>
            <a:pPr lvl="1"/>
            <a:r>
              <a:rPr lang="en-US" dirty="0" smtClean="0"/>
              <a:t>Radiation effects</a:t>
            </a:r>
          </a:p>
          <a:p>
            <a:pPr lvl="2"/>
            <a:r>
              <a:rPr lang="en-US" dirty="0" smtClean="0"/>
              <a:t>Polymerization</a:t>
            </a:r>
          </a:p>
          <a:p>
            <a:pPr lvl="2"/>
            <a:r>
              <a:rPr lang="en-US" dirty="0" smtClean="0"/>
              <a:t>TBP degradation </a:t>
            </a:r>
          </a:p>
          <a:p>
            <a:pPr lvl="3"/>
            <a:r>
              <a:rPr lang="en-US" dirty="0" smtClean="0"/>
              <a:t>Di, mono, and phosphoric acid</a:t>
            </a:r>
          </a:p>
          <a:p>
            <a:pPr lvl="2"/>
            <a:r>
              <a:rPr lang="en-US" dirty="0" smtClean="0"/>
              <a:t>N-</a:t>
            </a:r>
            <a:r>
              <a:rPr lang="en-US" dirty="0" err="1" smtClean="0"/>
              <a:t>butonal</a:t>
            </a:r>
            <a:r>
              <a:rPr lang="en-US" dirty="0" smtClean="0"/>
              <a:t> and </a:t>
            </a:r>
            <a:r>
              <a:rPr lang="en-US" dirty="0" err="1" smtClean="0"/>
              <a:t>nitrobutane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Changes extraction behavior, limits extraction efficiency </a:t>
            </a:r>
          </a:p>
          <a:p>
            <a:pPr lvl="1"/>
            <a:r>
              <a:rPr lang="en-US" dirty="0" smtClean="0"/>
              <a:t>Formation of carboxylic acid, esters, </a:t>
            </a:r>
            <a:r>
              <a:rPr lang="en-US" dirty="0" err="1" smtClean="0"/>
              <a:t>ketones</a:t>
            </a:r>
            <a:r>
              <a:rPr lang="en-US" dirty="0" smtClean="0"/>
              <a:t>, </a:t>
            </a:r>
            <a:r>
              <a:rPr lang="en-US" dirty="0" err="1" smtClean="0"/>
              <a:t>nitroorganic</a:t>
            </a:r>
            <a:r>
              <a:rPr lang="en-US" dirty="0" smtClean="0"/>
              <a:t> compounds</a:t>
            </a:r>
          </a:p>
          <a:p>
            <a:r>
              <a:rPr lang="en-US" dirty="0" smtClean="0"/>
              <a:t>Signatures from processing</a:t>
            </a:r>
          </a:p>
          <a:p>
            <a:pPr lvl="1"/>
            <a:r>
              <a:rPr lang="en-US" dirty="0" smtClean="0"/>
              <a:t>Range of sample states, including gas</a:t>
            </a:r>
          </a:p>
          <a:p>
            <a:pPr lvl="1"/>
            <a:r>
              <a:rPr lang="en-US" dirty="0" smtClean="0"/>
              <a:t>GC-MS methods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27185"/>
          <a:stretch/>
        </p:blipFill>
        <p:spPr bwMode="auto">
          <a:xfrm>
            <a:off x="685800" y="3276600"/>
            <a:ext cx="6781800" cy="3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0727" r="11387" b="71853"/>
          <a:stretch/>
        </p:blipFill>
        <p:spPr bwMode="auto">
          <a:xfrm>
            <a:off x="4952999" y="2133600"/>
            <a:ext cx="38056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73"/>
    </mc:Choice>
    <mc:Fallback xmlns="">
      <p:transition spd="slow" advTm="23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82" x="4305300" y="1244600"/>
          <p14:tracePt t="9822" x="4305300" y="1231900"/>
          <p14:tracePt t="9845" x="4305300" y="1225550"/>
          <p14:tracePt t="9862" x="4305300" y="1219200"/>
          <p14:tracePt t="9870" x="4298950" y="1206500"/>
          <p14:tracePt t="9877" x="4273550" y="1174750"/>
          <p14:tracePt t="9885" x="4241800" y="1123950"/>
          <p14:tracePt t="9901" x="4197350" y="1054100"/>
          <p14:tracePt t="9918" x="4152900" y="996950"/>
          <p14:tracePt t="9941" x="4102100" y="939800"/>
          <p14:tracePt t="9957" x="4032250" y="869950"/>
          <p14:tracePt t="9974" x="3962400" y="793750"/>
          <p14:tracePt t="9990" x="3905250" y="730250"/>
          <p14:tracePt t="10005" x="3854450" y="673100"/>
          <p14:tracePt t="10021" x="3822700" y="628650"/>
          <p14:tracePt t="10038" x="3746500" y="565150"/>
          <p14:tracePt t="10054" x="3695700" y="501650"/>
          <p14:tracePt t="10069" x="3594100" y="450850"/>
          <p14:tracePt t="10085" x="3530600" y="393700"/>
          <p14:tracePt t="10102" x="3409950" y="342900"/>
          <p14:tracePt t="10118" x="3352800" y="323850"/>
          <p14:tracePt t="10134" x="3295650" y="304800"/>
          <p14:tracePt t="10150" x="3200400" y="279400"/>
          <p14:tracePt t="10167" x="3098800" y="247650"/>
          <p14:tracePt t="10184" x="2984500" y="209550"/>
          <p14:tracePt t="10201" x="2889250" y="171450"/>
          <p14:tracePt t="10217" x="2825750" y="152400"/>
          <p14:tracePt t="10235" x="2736850" y="146050"/>
          <p14:tracePt t="10251" x="2654300" y="127000"/>
          <p14:tracePt t="10267" x="2597150" y="120650"/>
          <p14:tracePt t="10284" x="2514600" y="114300"/>
          <p14:tracePt t="10301" x="2463800" y="114300"/>
          <p14:tracePt t="10318" x="2387600" y="114300"/>
          <p14:tracePt t="10334" x="2292350" y="114300"/>
          <p14:tracePt t="10351" x="2222500" y="114300"/>
          <p14:tracePt t="10367" x="2139950" y="114300"/>
          <p14:tracePt t="10384" x="2051050" y="114300"/>
          <p14:tracePt t="10401" x="1936750" y="114300"/>
          <p14:tracePt t="10417" x="1816100" y="133350"/>
          <p14:tracePt t="10434" x="1733550" y="171450"/>
          <p14:tracePt t="10451" x="1657350" y="196850"/>
          <p14:tracePt t="10468" x="1555750" y="234950"/>
          <p14:tracePt t="10484" x="1422400" y="273050"/>
          <p14:tracePt t="10501" x="1371600" y="304800"/>
          <p14:tracePt t="10518" x="1320800" y="342900"/>
          <p14:tracePt t="10535" x="1308100" y="355600"/>
          <p14:tracePt t="10551" x="1289050" y="406400"/>
          <p14:tracePt t="10568" x="1282700" y="438150"/>
          <p14:tracePt t="10585" x="1276350" y="501650"/>
          <p14:tracePt t="10601" x="1276350" y="546100"/>
          <p14:tracePt t="10618" x="1270000" y="596900"/>
          <p14:tracePt t="10635" x="1270000" y="641350"/>
          <p14:tracePt t="10651" x="1270000" y="673100"/>
          <p14:tracePt t="10668" x="1327150" y="749300"/>
          <p14:tracePt t="10685" x="1358900" y="787400"/>
          <p14:tracePt t="10701" x="1473200" y="876300"/>
          <p14:tracePt t="10718" x="1549400" y="920750"/>
          <p14:tracePt t="10736" x="1670050" y="971550"/>
          <p14:tracePt t="10751" x="1752600" y="996950"/>
          <p14:tracePt t="10768" x="1885950" y="1016000"/>
          <p14:tracePt t="10785" x="2012950" y="1016000"/>
          <p14:tracePt t="10802" x="2178050" y="1016000"/>
          <p14:tracePt t="10818" x="2355850" y="971550"/>
          <p14:tracePt t="10835" x="2533650" y="927100"/>
          <p14:tracePt t="10851" x="2705100" y="889000"/>
          <p14:tracePt t="10868" x="2838450" y="863600"/>
          <p14:tracePt t="10885" x="2971800" y="812800"/>
          <p14:tracePt t="10902" x="3016250" y="793750"/>
          <p14:tracePt t="10918" x="3054350" y="762000"/>
          <p14:tracePt t="10935" x="3086100" y="742950"/>
          <p14:tracePt t="10952" x="3111500" y="717550"/>
          <p14:tracePt t="10968" x="3130550" y="685800"/>
          <p14:tracePt t="10985" x="3143250" y="654050"/>
          <p14:tracePt t="11002" x="3155950" y="628650"/>
          <p14:tracePt t="11019" x="3175000" y="584200"/>
          <p14:tracePt t="11035" x="3181350" y="539750"/>
          <p14:tracePt t="11052" x="3181350" y="488950"/>
          <p14:tracePt t="11069" x="3181350" y="444500"/>
          <p14:tracePt t="11085" x="3168650" y="400050"/>
          <p14:tracePt t="11102" x="3130550" y="355600"/>
          <p14:tracePt t="11119" x="3117850" y="336550"/>
          <p14:tracePt t="11136" x="3092450" y="317500"/>
          <p14:tracePt t="11152" x="3041650" y="298450"/>
          <p14:tracePt t="11169" x="2952750" y="260350"/>
          <p14:tracePt t="11185" x="2851150" y="228600"/>
          <p14:tracePt t="11202" x="2724150" y="184150"/>
          <p14:tracePt t="11219" x="2584450" y="165100"/>
          <p14:tracePt t="11236" x="2438400" y="152400"/>
          <p14:tracePt t="11252" x="2273300" y="139700"/>
          <p14:tracePt t="11269" x="2070100" y="133350"/>
          <p14:tracePt t="11286" x="1968500" y="133350"/>
          <p14:tracePt t="11303" x="1828800" y="133350"/>
          <p14:tracePt t="11319" x="1720850" y="133350"/>
          <p14:tracePt t="11336" x="1600200" y="133350"/>
          <p14:tracePt t="11352" x="1517650" y="158750"/>
          <p14:tracePt t="11369" x="1466850" y="196850"/>
          <p14:tracePt t="11386" x="1409700" y="241300"/>
          <p14:tracePt t="11403" x="1358900" y="273050"/>
          <p14:tracePt t="11419" x="1346200" y="317500"/>
          <p14:tracePt t="11436" x="1346200" y="361950"/>
          <p14:tracePt t="11453" x="1346200" y="444500"/>
          <p14:tracePt t="11469" x="1346200" y="488950"/>
          <p14:tracePt t="11486" x="1352550" y="584200"/>
          <p14:tracePt t="11503" x="1377950" y="679450"/>
          <p14:tracePt t="11519" x="1422400" y="742950"/>
          <p14:tracePt t="11536" x="1485900" y="831850"/>
          <p14:tracePt t="11553" x="1574800" y="920750"/>
          <p14:tracePt t="11570" x="1682750" y="984250"/>
          <p14:tracePt t="11586" x="1797050" y="1041400"/>
          <p14:tracePt t="11603" x="1930400" y="1073150"/>
          <p14:tracePt t="11620" x="2089150" y="1079500"/>
          <p14:tracePt t="11637" x="2368550" y="1079500"/>
          <p14:tracePt t="11653" x="2584450" y="1079500"/>
          <p14:tracePt t="11670" x="2768600" y="1041400"/>
          <p14:tracePt t="11687" x="2946400" y="984250"/>
          <p14:tracePt t="11703" x="3073400" y="920750"/>
          <p14:tracePt t="11720" x="3213100" y="831850"/>
          <p14:tracePt t="11737" x="3282950" y="793750"/>
          <p14:tracePt t="11753" x="3308350" y="736600"/>
          <p14:tracePt t="11770" x="3314700" y="692150"/>
          <p14:tracePt t="11786" x="3314700" y="622300"/>
          <p14:tracePt t="11803" x="3289300" y="558800"/>
          <p14:tracePt t="11820" x="3181350" y="438150"/>
          <p14:tracePt t="11837" x="3136900" y="387350"/>
          <p14:tracePt t="11853" x="3022600" y="311150"/>
          <p14:tracePt t="11871" x="2933700" y="260350"/>
          <p14:tracePt t="11887" x="2844800" y="228600"/>
          <p14:tracePt t="11904" x="2705100" y="190500"/>
          <p14:tracePt t="11920" x="2584450" y="184150"/>
          <p14:tracePt t="11937" x="2476500" y="184150"/>
          <p14:tracePt t="11954" x="2355850" y="184150"/>
          <p14:tracePt t="11970" x="2203450" y="184150"/>
          <p14:tracePt t="11987" x="2089150" y="184150"/>
          <p14:tracePt t="12004" x="1943100" y="184150"/>
          <p14:tracePt t="12020" x="1854200" y="196850"/>
          <p14:tracePt t="12037" x="1689100" y="260350"/>
          <p14:tracePt t="12054" x="1651000" y="292100"/>
          <p14:tracePt t="12070" x="1625600" y="317500"/>
          <p14:tracePt t="12087" x="1612900" y="342900"/>
          <p14:tracePt t="12104" x="1593850" y="381000"/>
          <p14:tracePt t="12121" x="1581150" y="393700"/>
          <p14:tracePt t="12137" x="1581150" y="450850"/>
          <p14:tracePt t="12154" x="1581150" y="508000"/>
          <p14:tracePt t="12171" x="1587500" y="558800"/>
          <p14:tracePt t="12187" x="1631950" y="622300"/>
          <p14:tracePt t="12204" x="1670050" y="660400"/>
          <p14:tracePt t="12221" x="1720850" y="711200"/>
          <p14:tracePt t="12221" x="1765300" y="742950"/>
          <p14:tracePt t="12238" x="1828800" y="768350"/>
          <p14:tracePt t="12254" x="1949450" y="819150"/>
          <p14:tracePt t="12271" x="2139950" y="838200"/>
          <p14:tracePt t="12287" x="2349500" y="838200"/>
          <p14:tracePt t="12304" x="2527300" y="838200"/>
          <p14:tracePt t="12321" x="2749550" y="825500"/>
          <p14:tracePt t="12338" x="2914650" y="774700"/>
          <p14:tracePt t="12354" x="3041650" y="704850"/>
          <p14:tracePt t="12371" x="3155950" y="622300"/>
          <p14:tracePt t="12388" x="3206750" y="558800"/>
          <p14:tracePt t="12404" x="3225800" y="501650"/>
          <p14:tracePt t="12421" x="3232150" y="450850"/>
          <p14:tracePt t="12438" x="3232150" y="412750"/>
          <p14:tracePt t="12454" x="3232150" y="393700"/>
          <p14:tracePt t="12471" x="3206750" y="336550"/>
          <p14:tracePt t="12488" x="3155950" y="298450"/>
          <p14:tracePt t="12504" x="3105150" y="260350"/>
          <p14:tracePt t="12521" x="3009900" y="209550"/>
          <p14:tracePt t="12538" x="2882900" y="196850"/>
          <p14:tracePt t="12554" x="2730500" y="184150"/>
          <p14:tracePt t="12571" x="2546350" y="184150"/>
          <p14:tracePt t="12588" x="2343150" y="184150"/>
          <p14:tracePt t="12604" x="2051050" y="184150"/>
          <p14:tracePt t="12621" x="1860550" y="184150"/>
          <p14:tracePt t="12638" x="1695450" y="190500"/>
          <p14:tracePt t="12654" x="1562100" y="234950"/>
          <p14:tracePt t="12671" x="1454150" y="266700"/>
          <p14:tracePt t="12688" x="1371600" y="304800"/>
          <p14:tracePt t="12705" x="1320800" y="361950"/>
          <p14:tracePt t="12721" x="1289050" y="400050"/>
          <p14:tracePt t="12739" x="1289050" y="450850"/>
          <p14:tracePt t="12755" x="1282700" y="508000"/>
          <p14:tracePt t="12771" x="1282700" y="577850"/>
          <p14:tracePt t="12788" x="1371600" y="723900"/>
          <p14:tracePt t="12805" x="1460500" y="781050"/>
          <p14:tracePt t="12822" x="1587500" y="850900"/>
          <p14:tracePt t="12839" x="1790700" y="889000"/>
          <p14:tracePt t="12855" x="2025650" y="908050"/>
          <p14:tracePt t="12872" x="2305050" y="908050"/>
          <p14:tracePt t="12888" x="2533650" y="908050"/>
          <p14:tracePt t="12905" x="2787650" y="895350"/>
          <p14:tracePt t="12922" x="3003550" y="819150"/>
          <p14:tracePt t="12938" x="3181350" y="742950"/>
          <p14:tracePt t="12955" x="3289300" y="647700"/>
          <p14:tracePt t="12972" x="3384550" y="527050"/>
          <p14:tracePt t="12989" x="3390900" y="508000"/>
          <p14:tracePt t="13005" x="3397250" y="419100"/>
          <p14:tracePt t="13022" x="3397250" y="393700"/>
          <p14:tracePt t="13039" x="3384550" y="349250"/>
          <p14:tracePt t="13055" x="3346450" y="285750"/>
          <p14:tracePt t="13072" x="3276600" y="234950"/>
          <p14:tracePt t="13089" x="3175000" y="203200"/>
          <p14:tracePt t="13105" x="3022600" y="177800"/>
          <p14:tracePt t="13123" x="2870200" y="177800"/>
          <p14:tracePt t="13139" x="2692400" y="165100"/>
          <p14:tracePt t="13156" x="2501900" y="165100"/>
          <p14:tracePt t="13172" x="2330450" y="171450"/>
          <p14:tracePt t="13189" x="1968500" y="260350"/>
          <p14:tracePt t="13206" x="1765300" y="323850"/>
          <p14:tracePt t="13223" x="1606550" y="400050"/>
          <p14:tracePt t="13239" x="1479550" y="482600"/>
          <p14:tracePt t="13256" x="1377950" y="571500"/>
          <p14:tracePt t="13273" x="1301750" y="635000"/>
          <p14:tracePt t="13289" x="1289050" y="666750"/>
          <p14:tracePt t="13306" x="1276350" y="692150"/>
          <p14:tracePt t="13390" x="1276350" y="698500"/>
          <p14:tracePt t="13430" x="1289050" y="698500"/>
          <p14:tracePt t="13566" x="1301750" y="704850"/>
          <p14:tracePt t="13574" x="1352550" y="762000"/>
          <p14:tracePt t="13583" x="1377950" y="781050"/>
          <p14:tracePt t="13590" x="1504950" y="850900"/>
          <p14:tracePt t="13614" x="1676400" y="927100"/>
          <p14:tracePt t="13623" x="1835150" y="984250"/>
          <p14:tracePt t="13640" x="1981200" y="1022350"/>
          <p14:tracePt t="13656" x="2114550" y="1079500"/>
          <p14:tracePt t="13673" x="2273300" y="1130300"/>
          <p14:tracePt t="13690" x="2438400" y="1174750"/>
          <p14:tracePt t="13706" x="2565400" y="1206500"/>
          <p14:tracePt t="13723" x="2641600" y="1212850"/>
          <p14:tracePt t="13740" x="2679700" y="1212850"/>
          <p14:tracePt t="13756" x="2717800" y="1219200"/>
          <p14:tracePt t="13774" x="2730500" y="1219200"/>
          <p14:tracePt t="13790" x="2743200" y="1219200"/>
          <p14:tracePt t="13807" x="2749550" y="1219200"/>
          <p14:tracePt t="13823" x="2755900" y="1219200"/>
          <p14:tracePt t="13870" x="2762250" y="1219200"/>
          <p14:tracePt t="13902" x="2774950" y="1219200"/>
          <p14:tracePt t="13934" x="2781300" y="1219200"/>
          <p14:tracePt t="13942" x="2794000" y="1219200"/>
          <p14:tracePt t="13974" x="2794000" y="1212850"/>
          <p14:tracePt t="13982" x="2800350" y="1212850"/>
          <p14:tracePt t="13990" x="2813050" y="1200150"/>
          <p14:tracePt t="13999" x="2825750" y="1193800"/>
          <p14:tracePt t="14014" x="2857500" y="1187450"/>
          <p14:tracePt t="14024" x="2876550" y="1168400"/>
          <p14:tracePt t="14040" x="2889250" y="1162050"/>
          <p14:tracePt t="14057" x="2914650" y="1155700"/>
          <p14:tracePt t="14074" x="2933700" y="1143000"/>
          <p14:tracePt t="14090" x="2971800" y="1123950"/>
          <p14:tracePt t="14107" x="3003550" y="1098550"/>
          <p14:tracePt t="14124" x="3028950" y="1085850"/>
          <p14:tracePt t="14140" x="3073400" y="1060450"/>
          <p14:tracePt t="14157" x="3124200" y="1035050"/>
          <p14:tracePt t="14174" x="3143250" y="1022350"/>
          <p14:tracePt t="14191" x="3155950" y="990600"/>
          <p14:tracePt t="14207" x="3168650" y="958850"/>
          <p14:tracePt t="14224" x="3181350" y="908050"/>
          <p14:tracePt t="14240" x="3181350" y="882650"/>
          <p14:tracePt t="14257" x="3181350" y="838200"/>
          <p14:tracePt t="14274" x="3181350" y="774700"/>
          <p14:tracePt t="14291" x="3130550" y="711200"/>
          <p14:tracePt t="14307" x="3060700" y="635000"/>
          <p14:tracePt t="14324" x="3009900" y="584200"/>
          <p14:tracePt t="14340" x="2914650" y="520700"/>
          <p14:tracePt t="14358" x="2851150" y="488950"/>
          <p14:tracePt t="14374" x="2768600" y="476250"/>
          <p14:tracePt t="14391" x="2660650" y="469900"/>
          <p14:tracePt t="14408" x="2482850" y="457200"/>
          <p14:tracePt t="14425" x="2336800" y="457200"/>
          <p14:tracePt t="14441" x="2159000" y="457200"/>
          <p14:tracePt t="14458" x="2019300" y="463550"/>
          <p14:tracePt t="14474" x="1854200" y="508000"/>
          <p14:tracePt t="14491" x="1720850" y="539750"/>
          <p14:tracePt t="14508" x="1606550" y="584200"/>
          <p14:tracePt t="14525" x="1517650" y="628650"/>
          <p14:tracePt t="14541" x="1466850" y="685800"/>
          <p14:tracePt t="14558" x="1435100" y="723900"/>
          <p14:tracePt t="14574" x="1416050" y="762000"/>
          <p14:tracePt t="14591" x="1403350" y="812800"/>
          <p14:tracePt t="14608" x="1397000" y="850900"/>
          <p14:tracePt t="14625" x="1390650" y="882650"/>
          <p14:tracePt t="14641" x="1390650" y="933450"/>
          <p14:tracePt t="14658" x="1390650" y="965200"/>
          <p14:tracePt t="14675" x="1422400" y="1028700"/>
          <p14:tracePt t="14691" x="1460500" y="1073150"/>
          <p14:tracePt t="14708" x="1498600" y="1130300"/>
          <p14:tracePt t="14725" x="1549400" y="1162050"/>
          <p14:tracePt t="14741" x="1651000" y="1206500"/>
          <p14:tracePt t="14758" x="1733550" y="1238250"/>
          <p14:tracePt t="14775" x="1841500" y="1270000"/>
          <p14:tracePt t="14792" x="1987550" y="1320800"/>
          <p14:tracePt t="14809" x="2159000" y="1339850"/>
          <p14:tracePt t="14825" x="2330450" y="1339850"/>
          <p14:tracePt t="14841" x="2495550" y="1339850"/>
          <p14:tracePt t="14858" x="2692400" y="1339850"/>
          <p14:tracePt t="14875" x="2863850" y="1314450"/>
          <p14:tracePt t="14891" x="2997200" y="1276350"/>
          <p14:tracePt t="14908" x="3136900" y="1219200"/>
          <p14:tracePt t="14925" x="3270250" y="1149350"/>
          <p14:tracePt t="14942" x="3359150" y="1066800"/>
          <p14:tracePt t="14958" x="3397250" y="1028700"/>
          <p14:tracePt t="14975" x="3429000" y="952500"/>
          <p14:tracePt t="14992" x="3448050" y="908050"/>
          <p14:tracePt t="15008" x="3460750" y="857250"/>
          <p14:tracePt t="15025" x="3460750" y="825500"/>
          <p14:tracePt t="15042" x="3460750" y="787400"/>
          <p14:tracePt t="15059" x="3460750" y="749300"/>
          <p14:tracePt t="15075" x="3460750" y="717550"/>
          <p14:tracePt t="15092" x="3435350" y="666750"/>
          <p14:tracePt t="15109" x="3333750" y="590550"/>
          <p14:tracePt t="15109" x="3289300" y="577850"/>
          <p14:tracePt t="15126" x="3187700" y="546100"/>
          <p14:tracePt t="15142" x="3048000" y="508000"/>
          <p14:tracePt t="15159" x="2882900" y="482600"/>
          <p14:tracePt t="15176" x="2711450" y="469900"/>
          <p14:tracePt t="15192" x="2559050" y="457200"/>
          <p14:tracePt t="15209" x="2393950" y="457200"/>
          <p14:tracePt t="15226" x="2222500" y="457200"/>
          <p14:tracePt t="15242" x="2101850" y="457200"/>
          <p14:tracePt t="15259" x="1974850" y="495300"/>
          <p14:tracePt t="15275" x="1854200" y="527050"/>
          <p14:tracePt t="15293" x="1739900" y="533400"/>
          <p14:tracePt t="15309" x="1612900" y="558800"/>
          <p14:tracePt t="15326" x="1562100" y="571500"/>
          <p14:tracePt t="15342" x="1517650" y="590550"/>
          <p14:tracePt t="15359" x="1498600" y="609600"/>
          <p14:tracePt t="15376" x="1485900" y="628650"/>
          <p14:tracePt t="15392" x="1485900" y="635000"/>
          <p14:tracePt t="15409" x="1485900" y="647700"/>
          <p14:tracePt t="15426" x="1485900" y="673100"/>
          <p14:tracePt t="15442" x="1485900" y="711200"/>
          <p14:tracePt t="15459" x="1511300" y="749300"/>
          <p14:tracePt t="15476" x="1530350" y="774700"/>
          <p14:tracePt t="15492" x="1574800" y="825500"/>
          <p14:tracePt t="15509" x="1657350" y="908050"/>
          <p14:tracePt t="15526" x="1714500" y="958850"/>
          <p14:tracePt t="15543" x="1809750" y="1022350"/>
          <p14:tracePt t="15559" x="1911350" y="1079500"/>
          <p14:tracePt t="15576" x="2051050" y="1168400"/>
          <p14:tracePt t="15593" x="2152650" y="1225550"/>
          <p14:tracePt t="15610" x="2247900" y="1250950"/>
          <p14:tracePt t="15626" x="2286000" y="1263650"/>
          <p14:tracePt t="15643" x="2317750" y="1270000"/>
          <p14:tracePt t="15660" x="2343150" y="1270000"/>
          <p14:tracePt t="15676" x="2387600" y="1270000"/>
          <p14:tracePt t="15693" x="2482850" y="1270000"/>
          <p14:tracePt t="15710" x="2546350" y="1270000"/>
          <p14:tracePt t="15726" x="2609850" y="1270000"/>
          <p14:tracePt t="15743" x="2679700" y="1270000"/>
          <p14:tracePt t="15760" x="2736850" y="1263650"/>
          <p14:tracePt t="15776" x="2794000" y="1263650"/>
          <p14:tracePt t="15793" x="2844800" y="1263650"/>
          <p14:tracePt t="15810" x="2895600" y="1250950"/>
          <p14:tracePt t="15827" x="2921000" y="1250950"/>
          <p14:tracePt t="15843" x="2940050" y="1244600"/>
          <p14:tracePt t="15860" x="2959100" y="1238250"/>
          <p14:tracePt t="15877" x="2971800" y="1238250"/>
          <p14:tracePt t="15893" x="2997200" y="1231900"/>
          <p14:tracePt t="15910" x="3003550" y="1231900"/>
          <p14:tracePt t="15974" x="3009900" y="1231900"/>
          <p14:tracePt t="15974" x="0" y="0"/>
        </p14:tracePtLst>
        <p14:tracePtLst>
          <p14:tracePt t="16565" x="1695450" y="838200"/>
          <p14:tracePt t="16590" x="1701800" y="838200"/>
          <p14:tracePt t="16603" x="1714500" y="844550"/>
          <p14:tracePt t="16607" x="1727200" y="844550"/>
          <p14:tracePt t="16614" x="1752600" y="857250"/>
          <p14:tracePt t="16630" x="1771650" y="863600"/>
          <p14:tracePt t="16646" x="1803400" y="869950"/>
          <p14:tracePt t="16663" x="1847850" y="908050"/>
          <p14:tracePt t="16695" x="1885950" y="927100"/>
          <p14:tracePt t="16702" x="1930400" y="952500"/>
          <p14:tracePt t="16711" x="1968500" y="971550"/>
          <p14:tracePt t="16728" x="1987550" y="990600"/>
          <p14:tracePt t="16750" x="2006600" y="996950"/>
          <p14:tracePt t="16761" x="2038350" y="1016000"/>
          <p14:tracePt t="16783" x="2051050" y="1022350"/>
          <p14:tracePt t="16795" x="2057400" y="1022350"/>
          <p14:tracePt t="16814" x="2063750" y="1022350"/>
          <p14:tracePt t="16838" x="2070100" y="1022350"/>
          <p14:tracePt t="16910" x="2076450" y="1022350"/>
          <p14:tracePt t="16926" x="2082800" y="1022350"/>
          <p14:tracePt t="16942" x="2089150" y="1022350"/>
          <p14:tracePt t="16947" x="2101850" y="1022350"/>
          <p14:tracePt t="16965" x="2108200" y="1022350"/>
          <p14:tracePt t="16998" x="2114550" y="1022350"/>
          <p14:tracePt t="17006" x="2120900" y="1022350"/>
          <p14:tracePt t="17014" x="2139950" y="1035050"/>
          <p14:tracePt t="17023" x="2152650" y="1041400"/>
          <p14:tracePt t="17029" x="2184400" y="1060450"/>
          <p14:tracePt t="17029" x="2197100" y="1066800"/>
          <p14:tracePt t="17046" x="2216150" y="1073150"/>
          <p14:tracePt t="17062" x="2222500" y="1073150"/>
          <p14:tracePt t="17079" x="2228850" y="1073150"/>
          <p14:tracePt t="17165" x="2235200" y="1073150"/>
          <p14:tracePt t="17173" x="2241550" y="1073150"/>
          <p14:tracePt t="17190" x="2247900" y="1073150"/>
          <p14:tracePt t="17214" x="2266950" y="1073150"/>
          <p14:tracePt t="17222" x="2286000" y="1079500"/>
          <p14:tracePt t="17230" x="2311400" y="1085850"/>
          <p14:tracePt t="17245" x="2355850" y="1092200"/>
          <p14:tracePt t="17254" x="2393950" y="1111250"/>
          <p14:tracePt t="17270" x="2432050" y="1117600"/>
          <p14:tracePt t="17286" x="2463800" y="1117600"/>
          <p14:tracePt t="17296" x="2514600" y="1117600"/>
          <p14:tracePt t="17313" x="2565400" y="1117600"/>
          <p14:tracePt t="17329" x="2622550" y="1117600"/>
          <p14:tracePt t="17346" x="2654300" y="1123950"/>
          <p14:tracePt t="17362" x="2711450" y="1130300"/>
          <p14:tracePt t="17379" x="2768600" y="1130300"/>
          <p14:tracePt t="17396" x="2838450" y="1130300"/>
          <p14:tracePt t="17413" x="2914650" y="1130300"/>
          <p14:tracePt t="17430" x="3003550" y="1130300"/>
          <p14:tracePt t="17446" x="3060700" y="1130300"/>
          <p14:tracePt t="17462" x="3086100" y="1130300"/>
          <p14:tracePt t="17479" x="3117850" y="1130300"/>
          <p14:tracePt t="17496" x="3130550" y="1130300"/>
          <p14:tracePt t="17513" x="3155950" y="1130300"/>
          <p14:tracePt t="17529" x="3181350" y="1130300"/>
          <p14:tracePt t="17546" x="3225800" y="1123950"/>
          <p14:tracePt t="17563" x="3244850" y="1123950"/>
          <p14:tracePt t="17579" x="3263900" y="1123950"/>
          <p14:tracePt t="17596" x="3295650" y="1123950"/>
          <p14:tracePt t="17613" x="3321050" y="1123950"/>
          <p14:tracePt t="17630" x="3327400" y="1111250"/>
          <p14:tracePt t="17646" x="3333750" y="1111250"/>
          <p14:tracePt t="17663" x="3346450" y="1111250"/>
          <p14:tracePt t="17679" x="3352800" y="1104900"/>
          <p14:tracePt t="17718" x="3359150" y="1098550"/>
          <p14:tracePt t="17725" x="3365500" y="1092200"/>
          <p14:tracePt t="17730" x="3371850" y="1092200"/>
          <p14:tracePt t="17772" x="3371850" y="1085850"/>
          <p14:tracePt t="17783" x="3371850" y="1079500"/>
          <p14:tracePt t="17790" x="3371850" y="1073150"/>
          <p14:tracePt t="17798" x="3371850" y="1054100"/>
          <p14:tracePt t="17814" x="3371850" y="1041400"/>
          <p14:tracePt t="17830" x="3371850" y="996950"/>
          <p14:tracePt t="17847" x="3371850" y="971550"/>
          <p14:tracePt t="17863" x="3371850" y="933450"/>
          <p14:tracePt t="17880" x="3371850" y="908050"/>
          <p14:tracePt t="17896" x="3365500" y="882650"/>
          <p14:tracePt t="17913" x="3359150" y="863600"/>
          <p14:tracePt t="17930" x="3346450" y="844550"/>
          <p14:tracePt t="17946" x="3333750" y="831850"/>
          <p14:tracePt t="17963" x="3314700" y="800100"/>
          <p14:tracePt t="17980" x="3263900" y="774700"/>
          <p14:tracePt t="17997" x="3238500" y="762000"/>
          <p14:tracePt t="18013" x="3155950" y="736600"/>
          <p14:tracePt t="18030" x="3098800" y="723900"/>
          <p14:tracePt t="18047" x="3016250" y="717550"/>
          <p14:tracePt t="18064" x="2946400" y="717550"/>
          <p14:tracePt t="18080" x="2882900" y="717550"/>
          <p14:tracePt t="18097" x="2794000" y="717550"/>
          <p14:tracePt t="18114" x="2705100" y="717550"/>
          <p14:tracePt t="18130" x="2628900" y="717550"/>
          <p14:tracePt t="18147" x="2565400" y="717550"/>
          <p14:tracePt t="18164" x="2514600" y="730250"/>
          <p14:tracePt t="18180" x="2457450" y="742950"/>
          <p14:tracePt t="18197" x="2374900" y="755650"/>
          <p14:tracePt t="18214" x="2343150" y="768350"/>
          <p14:tracePt t="18230" x="2317750" y="787400"/>
          <p14:tracePt t="18247" x="2298700" y="800100"/>
          <p14:tracePt t="18264" x="2292350" y="838200"/>
          <p14:tracePt t="18281" x="2273300" y="869950"/>
          <p14:tracePt t="18297" x="2247900" y="901700"/>
          <p14:tracePt t="18314" x="2228850" y="920750"/>
          <p14:tracePt t="18330" x="2228850" y="933450"/>
          <p14:tracePt t="18347" x="2222500" y="939800"/>
          <p14:tracePt t="18422" x="2222500" y="946150"/>
          <p14:tracePt t="18430" x="2222500" y="958850"/>
          <p14:tracePt t="18446" x="2222500" y="984250"/>
          <p14:tracePt t="18473" x="2222500" y="1003300"/>
          <p14:tracePt t="18477" x="2222500" y="1016000"/>
          <p14:tracePt t="18486" x="2222500" y="1035050"/>
          <p14:tracePt t="18486" x="2222500" y="1041400"/>
          <p14:tracePt t="18503" x="2222500" y="1054100"/>
          <p14:tracePt t="18514" x="2222500" y="1073150"/>
          <p14:tracePt t="18531" x="2203450" y="1092200"/>
          <p14:tracePt t="18547" x="2184400" y="1111250"/>
          <p14:tracePt t="18564" x="2178050" y="1123950"/>
          <p14:tracePt t="18599" x="2178050" y="1130300"/>
          <p14:tracePt t="18599" x="2178050" y="1136650"/>
          <p14:tracePt t="18614" x="2171700" y="1143000"/>
          <p14:tracePt t="18631" x="2165350" y="1155700"/>
          <p14:tracePt t="18648" x="2159000" y="1162050"/>
          <p14:tracePt t="18997" x="2165350" y="1162050"/>
          <p14:tracePt t="19007" x="2171700" y="1155700"/>
          <p14:tracePt t="19008" x="2184400" y="1143000"/>
          <p14:tracePt t="19015" x="2222500" y="1136650"/>
          <p14:tracePt t="19032" x="2343150" y="1111250"/>
          <p14:tracePt t="19049" x="2476500" y="1085850"/>
          <p14:tracePt t="19065" x="2616200" y="1085850"/>
          <p14:tracePt t="19082" x="2717800" y="1079500"/>
          <p14:tracePt t="19098" x="2762250" y="1079500"/>
          <p14:tracePt t="19115" x="2768600" y="1079500"/>
          <p14:tracePt t="19255" x="2768600" y="1085850"/>
          <p14:tracePt t="19263" x="2762250" y="1092200"/>
          <p14:tracePt t="19278" x="2749550" y="1098550"/>
          <p14:tracePt t="19285" x="2743200" y="1104900"/>
          <p14:tracePt t="19301" x="2736850" y="1111250"/>
          <p14:tracePt t="19325" x="2736850" y="1117600"/>
          <p14:tracePt t="19343" x="2730500" y="1117600"/>
          <p14:tracePt t="19486" x="2730500" y="1123950"/>
          <p14:tracePt t="19495" x="2736850" y="1123950"/>
          <p14:tracePt t="19499" x="2755900" y="1123950"/>
          <p14:tracePt t="19516" x="2800350" y="1123950"/>
          <p14:tracePt t="19516" x="2889250" y="1149350"/>
          <p14:tracePt t="19532" x="3009900" y="1155700"/>
          <p14:tracePt t="19549" x="3117850" y="1155700"/>
          <p14:tracePt t="19566" x="3251200" y="1155700"/>
          <p14:tracePt t="19583" x="3289300" y="1155700"/>
          <p14:tracePt t="19599" x="3314700" y="1162050"/>
          <p14:tracePt t="19616" x="3327400" y="1168400"/>
          <p14:tracePt t="19633" x="3333750" y="1168400"/>
          <p14:tracePt t="19671" x="3340100" y="1168400"/>
          <p14:tracePt t="19749" x="3346450" y="1168400"/>
          <p14:tracePt t="19759" x="3346450" y="1174750"/>
          <p14:tracePt t="19775" x="3352800" y="1181100"/>
          <p14:tracePt t="19790" x="3359150" y="1187450"/>
          <p14:tracePt t="19790" x="3365500" y="1187450"/>
          <p14:tracePt t="19814" x="3390900" y="1193800"/>
          <p14:tracePt t="19829" x="3397250" y="1193800"/>
          <p14:tracePt t="19842" x="3409950" y="1200150"/>
          <p14:tracePt t="19850" x="3416300" y="1206500"/>
          <p14:tracePt t="19854" x="3441700" y="1206500"/>
          <p14:tracePt t="19866" x="3492500" y="1225550"/>
          <p14:tracePt t="19886" x="3619500" y="1244600"/>
          <p14:tracePt t="19900" x="3721100" y="1263650"/>
          <p14:tracePt t="19916" x="3797300" y="1270000"/>
          <p14:tracePt t="19933" x="3911600" y="1270000"/>
          <p14:tracePt t="19950" x="3962400" y="1270000"/>
          <p14:tracePt t="19967" x="4000500" y="1270000"/>
          <p14:tracePt t="19983" x="4019550" y="1270000"/>
          <p14:tracePt t="20000" x="4051300" y="1270000"/>
          <p14:tracePt t="20017" x="4076700" y="1270000"/>
          <p14:tracePt t="20033" x="4127500" y="1270000"/>
          <p14:tracePt t="20050" x="4165600" y="1270000"/>
          <p14:tracePt t="20067" x="4222750" y="1270000"/>
          <p14:tracePt t="20083" x="4298950" y="1270000"/>
          <p14:tracePt t="20100" x="4381500" y="1270000"/>
          <p14:tracePt t="20117" x="4508500" y="1270000"/>
          <p14:tracePt t="20134" x="4559300" y="1263650"/>
          <p14:tracePt t="20150" x="4603750" y="1244600"/>
          <p14:tracePt t="20167" x="4635500" y="1225550"/>
          <p14:tracePt t="20183" x="4673600" y="1206500"/>
          <p14:tracePt t="20200" x="4737100" y="1162050"/>
          <p14:tracePt t="20217" x="4781550" y="1136650"/>
          <p14:tracePt t="20234" x="4845050" y="1111250"/>
          <p14:tracePt t="20250" x="4883150" y="1073150"/>
          <p14:tracePt t="20267" x="4902200" y="1054100"/>
          <p14:tracePt t="20284" x="4908550" y="1028700"/>
          <p14:tracePt t="20301" x="4908550" y="971550"/>
          <p14:tracePt t="20317" x="4908550" y="958850"/>
          <p14:tracePt t="20334" x="4908550" y="933450"/>
          <p14:tracePt t="20351" x="4908550" y="908050"/>
          <p14:tracePt t="20367" x="4908550" y="882650"/>
          <p14:tracePt t="20384" x="4876800" y="850900"/>
          <p14:tracePt t="20401" x="4819650" y="812800"/>
          <p14:tracePt t="20417" x="4730750" y="755650"/>
          <p14:tracePt t="20434" x="4648200" y="730250"/>
          <p14:tracePt t="20451" x="4540250" y="698500"/>
          <p14:tracePt t="20467" x="4425950" y="673100"/>
          <p14:tracePt t="20484" x="4178300" y="635000"/>
          <p14:tracePt t="20502" x="4095750" y="615950"/>
          <p14:tracePt t="20518" x="3835400" y="596900"/>
          <p14:tracePt t="20535" x="3670300" y="590550"/>
          <p14:tracePt t="20551" x="3498850" y="590550"/>
          <p14:tracePt t="20568" x="3308350" y="565150"/>
          <p14:tracePt t="20584" x="3136900" y="546100"/>
          <p14:tracePt t="20601" x="2984500" y="533400"/>
          <p14:tracePt t="20617" x="2895600" y="533400"/>
          <p14:tracePt t="20634" x="2806700" y="533400"/>
          <p14:tracePt t="20651" x="2730500" y="533400"/>
          <p14:tracePt t="20668" x="2654300" y="558800"/>
          <p14:tracePt t="20684" x="2590800" y="590550"/>
          <p14:tracePt t="20701" x="2540000" y="615950"/>
          <p14:tracePt t="20718" x="2463800" y="673100"/>
          <p14:tracePt t="20735" x="2444750" y="704850"/>
          <p14:tracePt t="20751" x="2438400" y="755650"/>
          <p14:tracePt t="20768" x="2425700" y="787400"/>
          <p14:tracePt t="20785" x="2425700" y="838200"/>
          <p14:tracePt t="20802" x="2432050" y="895350"/>
          <p14:tracePt t="20818" x="2463800" y="946150"/>
          <p14:tracePt t="20835" x="2495550" y="996950"/>
          <p14:tracePt t="20851" x="2552700" y="1047750"/>
          <p14:tracePt t="20869" x="2660650" y="1111250"/>
          <p14:tracePt t="20885" x="2800350" y="1162050"/>
          <p14:tracePt t="20902" x="2927350" y="1231900"/>
          <p14:tracePt t="20902" x="2984500" y="1244600"/>
          <p14:tracePt t="20918" x="3162300" y="1289050"/>
          <p14:tracePt t="20935" x="3359150" y="1333500"/>
          <p14:tracePt t="20952" x="3536950" y="1352550"/>
          <p14:tracePt t="20968" x="3695700" y="1352550"/>
          <p14:tracePt t="20985" x="3803650" y="1352550"/>
          <p14:tracePt t="21002" x="3905250" y="1352550"/>
          <p14:tracePt t="21018" x="3987800" y="1327150"/>
          <p14:tracePt t="21035" x="4070350" y="1289050"/>
          <p14:tracePt t="21052" x="4165600" y="1257300"/>
          <p14:tracePt t="21068" x="4235450" y="1212850"/>
          <p14:tracePt t="21085" x="4311650" y="1168400"/>
          <p14:tracePt t="21102" x="4337050" y="1143000"/>
          <p14:tracePt t="21118" x="4349750" y="1123950"/>
          <p14:tracePt t="21135" x="4362450" y="1104900"/>
          <p14:tracePt t="21152" x="4368800" y="1092200"/>
          <p14:tracePt t="21169" x="4368800" y="1079500"/>
          <p14:tracePt t="21185" x="4375150" y="1066800"/>
          <p14:tracePt t="21202" x="4375150" y="1041400"/>
          <p14:tracePt t="21219" x="4375150" y="1022350"/>
          <p14:tracePt t="21235" x="4375150" y="1016000"/>
          <p14:tracePt t="21252" x="4375150" y="1009650"/>
          <p14:tracePt t="21416" x="0" y="0"/>
        </p14:tracePtLst>
        <p14:tracePtLst>
          <p14:tracePt t="24796" x="4102100" y="1422400"/>
          <p14:tracePt t="24879" x="4108450" y="1422400"/>
          <p14:tracePt t="24886" x="4121150" y="1416050"/>
          <p14:tracePt t="24894" x="4127500" y="1409700"/>
          <p14:tracePt t="24902" x="4127500" y="1403350"/>
          <p14:tracePt t="24918" x="4133850" y="1403350"/>
          <p14:tracePt t="24927" x="4140200" y="1403350"/>
          <p14:tracePt t="24950" x="4152900" y="1390650"/>
          <p14:tracePt t="25190" x="4152900" y="1377950"/>
          <p14:tracePt t="25198" x="4133850" y="1365250"/>
          <p14:tracePt t="25206" x="4102100" y="1358900"/>
          <p14:tracePt t="25214" x="4025900" y="1327150"/>
          <p14:tracePt t="25225" x="3943350" y="1295400"/>
          <p14:tracePt t="25242" x="3873500" y="1270000"/>
          <p14:tracePt t="25259" x="3778250" y="1219200"/>
          <p14:tracePt t="25275" x="3740150" y="1200150"/>
          <p14:tracePt t="25292" x="3676650" y="1174750"/>
          <p14:tracePt t="25309" x="3625850" y="1149350"/>
          <p14:tracePt t="25325" x="3536950" y="1111250"/>
          <p14:tracePt t="25342" x="3492500" y="1079500"/>
          <p14:tracePt t="25359" x="3448050" y="1073150"/>
          <p14:tracePt t="25375" x="3397250" y="1066800"/>
          <p14:tracePt t="25392" x="3365500" y="1060450"/>
          <p14:tracePt t="25409" x="3289300" y="1060450"/>
          <p14:tracePt t="25425" x="3206750" y="1054100"/>
          <p14:tracePt t="25442" x="3098800" y="1047750"/>
          <p14:tracePt t="25459" x="2978150" y="1035050"/>
          <p14:tracePt t="25475" x="2870200" y="1028700"/>
          <p14:tracePt t="25493" x="2768600" y="1022350"/>
          <p14:tracePt t="25509" x="2603500" y="1016000"/>
          <p14:tracePt t="25526" x="2546350" y="1003300"/>
          <p14:tracePt t="25542" x="2336800" y="996950"/>
          <p14:tracePt t="25559" x="2241550" y="996950"/>
          <p14:tracePt t="25576" x="2171700" y="996950"/>
          <p14:tracePt t="25592" x="2108200" y="996950"/>
          <p14:tracePt t="25609" x="2063750" y="996950"/>
          <p14:tracePt t="25626" x="2006600" y="990600"/>
          <p14:tracePt t="25642" x="1943100" y="990600"/>
          <p14:tracePt t="25659" x="1898650" y="984250"/>
          <p14:tracePt t="25676" x="1854200" y="984250"/>
          <p14:tracePt t="25693" x="1822450" y="984250"/>
          <p14:tracePt t="25709" x="1771650" y="984250"/>
          <p14:tracePt t="25726" x="1701800" y="996950"/>
          <p14:tracePt t="25743" x="1657350" y="1016000"/>
          <p14:tracePt t="25759" x="1612900" y="1035050"/>
          <p14:tracePt t="25777" x="1593850" y="1047750"/>
          <p14:tracePt t="25793" x="1581150" y="1066800"/>
          <p14:tracePt t="25809" x="1568450" y="1085850"/>
          <p14:tracePt t="25826" x="1562100" y="1123950"/>
          <p14:tracePt t="25843" x="1562100" y="1149350"/>
          <p14:tracePt t="25860" x="1562100" y="1181100"/>
          <p14:tracePt t="25876" x="1562100" y="1193800"/>
          <p14:tracePt t="25893" x="1562100" y="1219200"/>
          <p14:tracePt t="25910" x="1562100" y="1231900"/>
          <p14:tracePt t="25926" x="1568450" y="1270000"/>
          <p14:tracePt t="25944" x="1574800" y="1289050"/>
          <p14:tracePt t="25960" x="1606550" y="1333500"/>
          <p14:tracePt t="25977" x="1638300" y="1371600"/>
          <p14:tracePt t="25993" x="1657350" y="1403350"/>
          <p14:tracePt t="26010" x="1695450" y="1428750"/>
          <p14:tracePt t="26026" x="1746250" y="1466850"/>
          <p14:tracePt t="26043" x="1822450" y="1504950"/>
          <p14:tracePt t="26060" x="1905000" y="1536700"/>
          <p14:tracePt t="26077" x="1981200" y="1555750"/>
          <p14:tracePt t="26093" x="2127250" y="1593850"/>
          <p14:tracePt t="26112" x="2159000" y="1593850"/>
          <p14:tracePt t="26128" x="2305050" y="1606550"/>
          <p14:tracePt t="26144" x="2419350" y="1606550"/>
          <p14:tracePt t="26161" x="2527300" y="1625600"/>
          <p14:tracePt t="26178" x="2647950" y="1631950"/>
          <p14:tracePt t="26194" x="2768600" y="1644650"/>
          <p14:tracePt t="26211" x="2882900" y="1644650"/>
          <p14:tracePt t="26228" x="2997200" y="1644650"/>
          <p14:tracePt t="26244" x="3143250" y="1644650"/>
          <p14:tracePt t="26262" x="3251200" y="1644650"/>
          <p14:tracePt t="26278" x="3346450" y="1644650"/>
          <p14:tracePt t="26278" x="3422650" y="1644650"/>
          <p14:tracePt t="26295" x="3467100" y="1644650"/>
          <p14:tracePt t="26311" x="3644900" y="1644650"/>
          <p14:tracePt t="26328" x="3778250" y="1625600"/>
          <p14:tracePt t="26345" x="3892550" y="1581150"/>
          <p14:tracePt t="26361" x="4006850" y="1524000"/>
          <p14:tracePt t="26378" x="4095750" y="1485900"/>
          <p14:tracePt t="26395" x="4133850" y="1441450"/>
          <p14:tracePt t="26412" x="4178300" y="1409700"/>
          <p14:tracePt t="26428" x="4197350" y="1397000"/>
          <p14:tracePt t="26445" x="4210050" y="1371600"/>
          <p14:tracePt t="26462" x="4210050" y="1339850"/>
          <p14:tracePt t="26478" x="4229100" y="1327150"/>
          <p14:tracePt t="26495" x="4229100" y="1295400"/>
          <p14:tracePt t="26512" x="4229100" y="1250950"/>
          <p14:tracePt t="26528" x="4222750" y="1219200"/>
          <p14:tracePt t="26545" x="4216400" y="1181100"/>
          <p14:tracePt t="26562" x="4191000" y="1143000"/>
          <p14:tracePt t="26579" x="4146550" y="1104900"/>
          <p14:tracePt t="26596" x="4076700" y="1041400"/>
          <p14:tracePt t="26612" x="3994150" y="996950"/>
          <p14:tracePt t="26629" x="3873500" y="939800"/>
          <p14:tracePt t="26645" x="3759200" y="882650"/>
          <p14:tracePt t="26662" x="3632200" y="838200"/>
          <p14:tracePt t="26679" x="3498850" y="806450"/>
          <p14:tracePt t="26695" x="3308350" y="781050"/>
          <p14:tracePt t="26712" x="3175000" y="755650"/>
          <p14:tracePt t="26729" x="2990850" y="736600"/>
          <p14:tracePt t="26745" x="2794000" y="730250"/>
          <p14:tracePt t="26762" x="2603500" y="730250"/>
          <p14:tracePt t="26779" x="2406650" y="717550"/>
          <p14:tracePt t="26795" x="2241550" y="717550"/>
          <p14:tracePt t="26812" x="2101850" y="717550"/>
          <p14:tracePt t="26829" x="2012950" y="717550"/>
          <p14:tracePt t="26846" x="1917700" y="717550"/>
          <p14:tracePt t="26862" x="1778000" y="755650"/>
          <p14:tracePt t="26880" x="1695450" y="774700"/>
          <p14:tracePt t="26895" x="1625600" y="806450"/>
          <p14:tracePt t="26912" x="1555750" y="844550"/>
          <p14:tracePt t="26929" x="1511300" y="876300"/>
          <p14:tracePt t="26946" x="1447800" y="914400"/>
          <p14:tracePt t="26963" x="1422400" y="939800"/>
          <p14:tracePt t="26979" x="1403350" y="1003300"/>
          <p14:tracePt t="26996" x="1397000" y="1041400"/>
          <p14:tracePt t="27012" x="1397000" y="1079500"/>
          <p14:tracePt t="27029" x="1397000" y="1130300"/>
          <p14:tracePt t="27046" x="1397000" y="1187450"/>
          <p14:tracePt t="27062" x="1409700" y="1238250"/>
          <p14:tracePt t="27080" x="1428750" y="1282700"/>
          <p14:tracePt t="27096" x="1454150" y="1327150"/>
          <p14:tracePt t="27112" x="1492250" y="1365250"/>
          <p14:tracePt t="27129" x="1549400" y="1416050"/>
          <p14:tracePt t="27146" x="1625600" y="1473200"/>
          <p14:tracePt t="27163" x="1752600" y="1511300"/>
          <p14:tracePt t="27180" x="1885950" y="1574800"/>
          <p14:tracePt t="27196" x="2012950" y="1612900"/>
          <p14:tracePt t="27213" x="2159000" y="1638300"/>
          <p14:tracePt t="27230" x="2311400" y="1663700"/>
          <p14:tracePt t="27246" x="2501900" y="1682750"/>
          <p14:tracePt t="27264" x="2597150" y="1682750"/>
          <p14:tracePt t="27280" x="2717800" y="1682750"/>
          <p14:tracePt t="27296" x="2819400" y="1682750"/>
          <p14:tracePt t="27313" x="2895600" y="1682750"/>
          <p14:tracePt t="27330" x="2984500" y="1663700"/>
          <p14:tracePt t="27346" x="3086100" y="1651000"/>
          <p14:tracePt t="27363" x="3175000" y="1638300"/>
          <p14:tracePt t="27380" x="3270250" y="1625600"/>
          <p14:tracePt t="27396" x="3340100" y="1606550"/>
          <p14:tracePt t="27413" x="3384550" y="1581150"/>
          <p14:tracePt t="27430" x="3467100" y="1530350"/>
          <p14:tracePt t="27447" x="3492500" y="1517650"/>
          <p14:tracePt t="27464" x="3530600" y="1498600"/>
          <p14:tracePt t="27480" x="3556000" y="1473200"/>
          <p14:tracePt t="27497" x="3581400" y="1447800"/>
          <p14:tracePt t="27513" x="3594100" y="1416050"/>
          <p14:tracePt t="27530" x="3606800" y="1384300"/>
          <p14:tracePt t="27547" x="3613150" y="1365250"/>
          <p14:tracePt t="27563" x="3613150" y="1339850"/>
          <p14:tracePt t="27580" x="3606800" y="1295400"/>
          <p14:tracePt t="27597" x="3587750" y="1263650"/>
          <p14:tracePt t="27613" x="3568700" y="1231900"/>
          <p14:tracePt t="27630" x="3536950" y="1193800"/>
          <p14:tracePt t="27647" x="3416300" y="1123950"/>
          <p14:tracePt t="27664" x="3289300" y="1073150"/>
          <p14:tracePt t="27680" x="3117850" y="1016000"/>
          <p14:tracePt t="27697" x="2921000" y="990600"/>
          <p14:tracePt t="27714" x="2743200" y="990600"/>
          <p14:tracePt t="27730" x="2520950" y="971550"/>
          <p14:tracePt t="27747" x="2317750" y="965200"/>
          <p14:tracePt t="27764" x="2146300" y="965200"/>
          <p14:tracePt t="27780" x="2006600" y="965200"/>
          <p14:tracePt t="27797" x="1905000" y="965200"/>
          <p14:tracePt t="27814" x="1828800" y="965200"/>
          <p14:tracePt t="27830" x="1765300" y="977900"/>
          <p14:tracePt t="27847" x="1657350" y="1022350"/>
          <p14:tracePt t="27864" x="1562100" y="1047750"/>
          <p14:tracePt t="27881" x="1479550" y="1079500"/>
          <p14:tracePt t="27897" x="1454150" y="1092200"/>
          <p14:tracePt t="27914" x="1441450" y="1130300"/>
          <p14:tracePt t="27931" x="1441450" y="1162050"/>
          <p14:tracePt t="27947" x="1441450" y="1206500"/>
          <p14:tracePt t="27964" x="1441450" y="1231900"/>
          <p14:tracePt t="27981" x="1441450" y="1270000"/>
          <p14:tracePt t="27997" x="1441450" y="1295400"/>
          <p14:tracePt t="28014" x="1460500" y="1339850"/>
          <p14:tracePt t="28031" x="1536700" y="1409700"/>
          <p14:tracePt t="28047" x="1631950" y="1460500"/>
          <p14:tracePt t="28064" x="1746250" y="1498600"/>
          <p14:tracePt t="28081" x="1816100" y="1511300"/>
          <p14:tracePt t="28098" x="1873250" y="1517650"/>
          <p14:tracePt t="28114" x="1898650" y="1517650"/>
          <p14:tracePt t="28131" x="1924050" y="1524000"/>
          <p14:tracePt t="28148" x="1955800" y="1524000"/>
          <p14:tracePt t="28164" x="1993900" y="1524000"/>
          <p14:tracePt t="28181" x="2044700" y="1530350"/>
          <p14:tracePt t="28198" x="2101850" y="1536700"/>
          <p14:tracePt t="28214" x="2203450" y="1536700"/>
          <p14:tracePt t="28231" x="2273300" y="1536700"/>
          <p14:tracePt t="28248" x="2336800" y="1536700"/>
          <p14:tracePt t="28264" x="2400300" y="1536700"/>
          <p14:tracePt t="28281" x="2451100" y="1536700"/>
          <p14:tracePt t="28298" x="2508250" y="1536700"/>
          <p14:tracePt t="28314" x="2546350" y="1536700"/>
          <p14:tracePt t="28331" x="2590800" y="1536700"/>
          <p14:tracePt t="28348" x="2635250" y="1536700"/>
          <p14:tracePt t="28364" x="2692400" y="1536700"/>
          <p14:tracePt t="28382" x="2736850" y="1536700"/>
          <p14:tracePt t="28398" x="2794000" y="1536700"/>
          <p14:tracePt t="28415" x="2825750" y="1536700"/>
          <p14:tracePt t="28432" x="2851150" y="1536700"/>
          <p14:tracePt t="28448" x="2876550" y="1536700"/>
          <p14:tracePt t="28465" x="2895600" y="1536700"/>
          <p14:tracePt t="28482" x="2921000" y="1536700"/>
          <p14:tracePt t="28498" x="2952750" y="1536700"/>
          <p14:tracePt t="28515" x="2959100" y="1536700"/>
          <p14:tracePt t="28531" x="2965450" y="1530350"/>
          <p14:tracePt t="28548" x="2971800" y="1524000"/>
          <p14:tracePt t="28720" x="2959100" y="1524000"/>
          <p14:tracePt t="28728" x="2946400" y="1524000"/>
          <p14:tracePt t="28736" x="2927350" y="1524000"/>
          <p14:tracePt t="28743" x="2908300" y="1524000"/>
          <p14:tracePt t="28752" x="2901950" y="1524000"/>
          <p14:tracePt t="28832" x="2901950" y="1517650"/>
          <p14:tracePt t="28848" x="2901950" y="1511300"/>
          <p14:tracePt t="28864" x="2901950" y="1504950"/>
          <p14:tracePt t="28880" x="2908300" y="1498600"/>
          <p14:tracePt t="28895" x="2927350" y="1466850"/>
          <p14:tracePt t="28912" x="2940050" y="1454150"/>
          <p14:tracePt t="28928" x="2946400" y="1441450"/>
          <p14:tracePt t="28935" x="2946400" y="1435100"/>
          <p14:tracePt t="28944" x="2952750" y="1428750"/>
          <p14:tracePt t="28952" x="2952750" y="1403350"/>
          <p14:tracePt t="28967" x="2959100" y="1384300"/>
          <p14:tracePt t="28983" x="2965450" y="1371600"/>
          <p14:tracePt t="28999" x="2978150" y="1346200"/>
          <p14:tracePt t="29016" x="2990850" y="1327150"/>
          <p14:tracePt t="29032" x="2990850" y="1314450"/>
          <p14:tracePt t="29448" x="2990850" y="1320800"/>
          <p14:tracePt t="29455" x="2990850" y="1327150"/>
          <p14:tracePt t="29472" x="2990850" y="1339850"/>
          <p14:tracePt t="29483" x="2990850" y="1346200"/>
          <p14:tracePt t="29496" x="2990850" y="1352550"/>
          <p14:tracePt t="29504" x="2990850" y="1365250"/>
          <p14:tracePt t="29520" x="2984500" y="1384300"/>
          <p14:tracePt t="29544" x="2971800" y="1397000"/>
          <p14:tracePt t="29552" x="2959100" y="1416050"/>
          <p14:tracePt t="29567" x="2946400" y="1428750"/>
          <p14:tracePt t="29584" x="2921000" y="1441450"/>
          <p14:tracePt t="29600" x="2914650" y="1447800"/>
          <p14:tracePt t="29617" x="2882900" y="1460500"/>
          <p14:tracePt t="29633" x="2857500" y="1466850"/>
          <p14:tracePt t="29776" x="2851150" y="1466850"/>
          <p14:tracePt t="29784" x="2844800" y="1473200"/>
          <p14:tracePt t="29800" x="2825750" y="1479550"/>
          <p14:tracePt t="29824" x="2819400" y="1479550"/>
          <p14:tracePt t="29842" x="2800350" y="1479550"/>
          <p14:tracePt t="29848" x="2781300" y="1479550"/>
          <p14:tracePt t="29856" x="2768600" y="1479550"/>
          <p14:tracePt t="29867" x="2730500" y="1479550"/>
          <p14:tracePt t="29884" x="2724150" y="1479550"/>
          <p14:tracePt t="29901" x="2711450" y="1479550"/>
          <p14:tracePt t="29917" x="2698750" y="1485900"/>
          <p14:tracePt t="29934" x="2686050" y="1485900"/>
          <p14:tracePt t="29951" x="2667000" y="1485900"/>
          <p14:tracePt t="29991" x="2660650" y="1485900"/>
          <p14:tracePt t="30000" x="2654300" y="1485900"/>
          <p14:tracePt t="30016" x="2647950" y="1485900"/>
          <p14:tracePt t="30034" x="2641600" y="1485900"/>
          <p14:tracePt t="30056" x="2628900" y="1485900"/>
          <p14:tracePt t="30104" x="2609850" y="1485900"/>
          <p14:tracePt t="30112" x="2590800" y="1485900"/>
          <p14:tracePt t="30120" x="2571750" y="1485900"/>
          <p14:tracePt t="30128" x="2546350" y="1485900"/>
          <p14:tracePt t="30136" x="2470150" y="1485900"/>
          <p14:tracePt t="30152" x="2413000" y="1485900"/>
          <p14:tracePt t="30152" x="2381250" y="1485900"/>
          <p14:tracePt t="30168" x="2330450" y="1479550"/>
          <p14:tracePt t="30184" x="2266950" y="1479550"/>
          <p14:tracePt t="30201" x="2228850" y="1479550"/>
          <p14:tracePt t="30217" x="2184400" y="1479550"/>
          <p14:tracePt t="30234" x="2165350" y="1479550"/>
          <p14:tracePt t="30251" x="2146300" y="1479550"/>
          <p14:tracePt t="30287" x="2139950" y="1479550"/>
          <p14:tracePt t="30296" x="2133600" y="1479550"/>
          <p14:tracePt t="30400" x="2127250" y="1479550"/>
          <p14:tracePt t="30410" x="2114550" y="1479550"/>
          <p14:tracePt t="30424" x="2108200" y="1479550"/>
          <p14:tracePt t="30432" x="2101850" y="1479550"/>
          <p14:tracePt t="30440" x="2082800" y="1479550"/>
          <p14:tracePt t="30456" x="2063750" y="1479550"/>
          <p14:tracePt t="30468" x="2057400" y="1479550"/>
          <p14:tracePt t="30528" x="2044700" y="1466850"/>
          <p14:tracePt t="30536" x="2019300" y="1454150"/>
          <p14:tracePt t="30552" x="1949450" y="1435100"/>
          <p14:tracePt t="30568" x="1892300" y="1428750"/>
          <p14:tracePt t="30569" x="1822450" y="1416050"/>
          <p14:tracePt t="30585" x="1771650" y="1390650"/>
          <p14:tracePt t="30602" x="1739900" y="1390650"/>
          <p14:tracePt t="30618" x="1720850" y="1384300"/>
          <p14:tracePt t="30744" x="1714500" y="1377950"/>
          <p14:tracePt t="30752" x="1714500" y="1352550"/>
          <p14:tracePt t="30769" x="1714500" y="1327150"/>
          <p14:tracePt t="30769" x="1714500" y="1301750"/>
          <p14:tracePt t="30785" x="1714500" y="1276350"/>
          <p14:tracePt t="30802" x="1733550" y="1231900"/>
          <p14:tracePt t="30819" x="1765300" y="1200150"/>
          <p14:tracePt t="30835" x="1797050" y="1187450"/>
          <p14:tracePt t="30852" x="1841500" y="1155700"/>
          <p14:tracePt t="30869" x="1873250" y="1149350"/>
          <p14:tracePt t="30885" x="1949450" y="1136650"/>
          <p14:tracePt t="30902" x="2025650" y="1123950"/>
          <p14:tracePt t="30919" x="2165350" y="1123950"/>
          <p14:tracePt t="30936" x="2311400" y="1123950"/>
          <p14:tracePt t="30952" x="2501900" y="1123950"/>
          <p14:tracePt t="30969" x="2717800" y="1130300"/>
          <p14:tracePt t="30985" x="2927350" y="1174750"/>
          <p14:tracePt t="31002" x="3219450" y="1238250"/>
          <p14:tracePt t="31020" x="3416300" y="1270000"/>
          <p14:tracePt t="31036" x="3619500" y="1327150"/>
          <p14:tracePt t="31053" x="3829050" y="1371600"/>
          <p14:tracePt t="31069" x="4038600" y="1428750"/>
          <p14:tracePt t="31086" x="4216400" y="1498600"/>
          <p14:tracePt t="31103" x="4349750" y="1543050"/>
          <p14:tracePt t="31119" x="4432300" y="1568450"/>
          <p14:tracePt t="31136" x="4445000" y="1581150"/>
          <p14:tracePt t="31152" x="4457700" y="1593850"/>
          <p14:tracePt t="31169" x="4464050" y="1612900"/>
          <p14:tracePt t="31186" x="4464050" y="1631950"/>
          <p14:tracePt t="31203" x="4464050" y="1657350"/>
          <p14:tracePt t="31219" x="4451350" y="1689100"/>
          <p14:tracePt t="31236" x="4413250" y="1739900"/>
          <p14:tracePt t="31253" x="4368800" y="1771650"/>
          <p14:tracePt t="31269" x="4292600" y="1816100"/>
          <p14:tracePt t="31287" x="4203700" y="1835150"/>
          <p14:tracePt t="31303" x="4057650" y="1841500"/>
          <p14:tracePt t="31320" x="3892550" y="1841500"/>
          <p14:tracePt t="31336" x="3714750" y="1841500"/>
          <p14:tracePt t="31353" x="3517900" y="1841500"/>
          <p14:tracePt t="31370" x="3282950" y="1809750"/>
          <p14:tracePt t="31386" x="3086100" y="1784350"/>
          <p14:tracePt t="31403" x="2914650" y="1739900"/>
          <p14:tracePt t="31419" x="2724150" y="1701800"/>
          <p14:tracePt t="31436" x="2578100" y="1644650"/>
          <p14:tracePt t="31453" x="2432050" y="1593850"/>
          <p14:tracePt t="31470" x="2292350" y="1543050"/>
          <p14:tracePt t="31486" x="2178050" y="1492250"/>
          <p14:tracePt t="31503" x="2095500" y="1441450"/>
          <p14:tracePt t="31520" x="2038350" y="1390650"/>
          <p14:tracePt t="31536" x="2000250" y="1371600"/>
          <p14:tracePt t="31553" x="1962150" y="1339850"/>
          <p14:tracePt t="31570" x="1949450" y="1320800"/>
          <p14:tracePt t="31586" x="1936750" y="1289050"/>
          <p14:tracePt t="31603" x="1924050" y="1276350"/>
          <p14:tracePt t="31620" x="1917700" y="1263650"/>
          <p14:tracePt t="31637" x="1917700" y="1244600"/>
          <p14:tracePt t="31653" x="1911350" y="1238250"/>
          <p14:tracePt t="31670" x="1911350" y="1231900"/>
          <p14:tracePt t="31687" x="1911350" y="1225550"/>
          <p14:tracePt t="31704" x="1911350" y="1206500"/>
          <p14:tracePt t="31720" x="1911350" y="1200150"/>
          <p14:tracePt t="31737" x="1911350" y="1187450"/>
          <p14:tracePt t="31753" x="1930400" y="1174750"/>
          <p14:tracePt t="31770" x="1955800" y="1155700"/>
          <p14:tracePt t="31787" x="2019300" y="1136650"/>
          <p14:tracePt t="31803" x="2101850" y="1117600"/>
          <p14:tracePt t="31820" x="2178050" y="1104900"/>
          <p14:tracePt t="31837" x="2343150" y="1098550"/>
          <p14:tracePt t="31854" x="2495550" y="1079500"/>
          <p14:tracePt t="31871" x="2692400" y="1079500"/>
          <p14:tracePt t="31887" x="2959100" y="1079500"/>
          <p14:tracePt t="31904" x="3194050" y="1092200"/>
          <p14:tracePt t="31921" x="3403600" y="1149350"/>
          <p14:tracePt t="31937" x="3606800" y="1206500"/>
          <p14:tracePt t="31954" x="3771900" y="1238250"/>
          <p14:tracePt t="31971" x="3892550" y="1308100"/>
          <p14:tracePt t="31987" x="4006850" y="1371600"/>
          <p14:tracePt t="32005" x="4127500" y="1422400"/>
          <p14:tracePt t="32021" x="4203700" y="1479550"/>
          <p14:tracePt t="32037" x="4248150" y="1511300"/>
          <p14:tracePt t="32054" x="4279900" y="1555750"/>
          <p14:tracePt t="32071" x="4286250" y="1574800"/>
          <p14:tracePt t="32088" x="4286250" y="1587500"/>
          <p14:tracePt t="32104" x="4286250" y="1625600"/>
          <p14:tracePt t="32121" x="4286250" y="1644650"/>
          <p14:tracePt t="32137" x="4267200" y="1682750"/>
          <p14:tracePt t="32154" x="4248150" y="1701800"/>
          <p14:tracePt t="32171" x="4235450" y="1739900"/>
          <p14:tracePt t="32187" x="4210050" y="1758950"/>
          <p14:tracePt t="32204" x="4178300" y="1790700"/>
          <p14:tracePt t="32221" x="4140200" y="1816100"/>
          <p14:tracePt t="32238" x="4095750" y="1847850"/>
          <p14:tracePt t="32254" x="4025900" y="1885950"/>
          <p14:tracePt t="32271" x="3886200" y="1930400"/>
          <p14:tracePt t="32288" x="3752850" y="1962150"/>
          <p14:tracePt t="32304" x="3600450" y="1962150"/>
          <p14:tracePt t="32321" x="3416300" y="1962150"/>
          <p14:tracePt t="32338" x="3232150" y="1974850"/>
          <p14:tracePt t="32356" x="3048000" y="1974850"/>
          <p14:tracePt t="32371" x="2851150" y="1974850"/>
          <p14:tracePt t="32388" x="2660650" y="1974850"/>
          <p14:tracePt t="32404" x="2476500" y="1974850"/>
          <p14:tracePt t="32421" x="2286000" y="1924050"/>
          <p14:tracePt t="32438" x="2127250" y="1879600"/>
          <p14:tracePt t="32455" x="1993900" y="1828800"/>
          <p14:tracePt t="32471" x="1841500" y="1758950"/>
          <p14:tracePt t="32488" x="1752600" y="1708150"/>
          <p14:tracePt t="32505" x="1663700" y="1644650"/>
          <p14:tracePt t="32522" x="1587500" y="1574800"/>
          <p14:tracePt t="32538" x="1536700" y="1524000"/>
          <p14:tracePt t="32555" x="1498600" y="1479550"/>
          <p14:tracePt t="32571" x="1485900" y="1435100"/>
          <p14:tracePt t="32588" x="1479550" y="1397000"/>
          <p14:tracePt t="32605" x="1479550" y="1377950"/>
          <p14:tracePt t="32622" x="1479550" y="1358900"/>
          <p14:tracePt t="32638" x="1479550" y="1327150"/>
          <p14:tracePt t="32638" x="1479550" y="1314450"/>
          <p14:tracePt t="32656" x="1485900" y="1282700"/>
          <p14:tracePt t="32672" x="1504950" y="1257300"/>
          <p14:tracePt t="32688" x="1524000" y="1231900"/>
          <p14:tracePt t="32705" x="1549400" y="1212850"/>
          <p14:tracePt t="32722" x="1587500" y="1200150"/>
          <p14:tracePt t="32739" x="1612900" y="1193800"/>
          <p14:tracePt t="32755" x="1644650" y="1181100"/>
          <p14:tracePt t="32772" x="1676400" y="1174750"/>
          <p14:tracePt t="32789" x="1708150" y="1174750"/>
          <p14:tracePt t="32805" x="1746250" y="1174750"/>
          <p14:tracePt t="32822" x="1784350" y="1174750"/>
          <p14:tracePt t="32839" x="1835150" y="1174750"/>
          <p14:tracePt t="32856" x="1854200" y="1174750"/>
          <p14:tracePt t="32872" x="1898650" y="1174750"/>
          <p14:tracePt t="32889" x="1911350" y="1174750"/>
          <p14:tracePt t="32905" x="1924050" y="1174750"/>
          <p14:tracePt t="32976" x="1924050" y="1181100"/>
          <p14:tracePt t="32992" x="1924050" y="1193800"/>
          <p14:tracePt t="32999" x="1924050" y="1200150"/>
          <p14:tracePt t="33008" x="1924050" y="1231900"/>
          <p14:tracePt t="33022" x="1924050" y="1282700"/>
          <p14:tracePt t="33048" x="1924050" y="1301750"/>
          <p14:tracePt t="33056" x="1924050" y="1320800"/>
          <p14:tracePt t="33072" x="1917700" y="1346200"/>
          <p14:tracePt t="33089" x="1898650" y="1371600"/>
          <p14:tracePt t="33106" x="1892300" y="1384300"/>
          <p14:tracePt t="33122" x="1885950" y="1390650"/>
          <p14:tracePt t="33139" x="1879600" y="1397000"/>
          <p14:tracePt t="33156" x="1873250" y="1403350"/>
          <p14:tracePt t="33173" x="1873250" y="1416050"/>
          <p14:tracePt t="33189" x="1873250" y="1422400"/>
          <p14:tracePt t="33206" x="1866900" y="1428750"/>
          <p14:tracePt t="33416" x="1873250" y="1428750"/>
          <p14:tracePt t="33425" x="1892300" y="1409700"/>
          <p14:tracePt t="33471" x="1892300" y="1403350"/>
          <p14:tracePt t="33479" x="1898650" y="1403350"/>
          <p14:tracePt t="33543" x="1905000" y="1397000"/>
          <p14:tracePt t="33560" x="1905000" y="1390650"/>
          <p14:tracePt t="33569" x="1917700" y="1384300"/>
          <p14:tracePt t="33576" x="1930400" y="1384300"/>
          <p14:tracePt t="33584" x="1936750" y="1384300"/>
          <p14:tracePt t="33591" x="1968500" y="1377950"/>
          <p14:tracePt t="33607" x="2019300" y="1365250"/>
          <p14:tracePt t="33625" x="2063750" y="1365250"/>
          <p14:tracePt t="33640" x="2146300" y="1365250"/>
          <p14:tracePt t="33657" x="2178050" y="1365250"/>
          <p14:tracePt t="33673" x="2184400" y="1365250"/>
          <p14:tracePt t="33887" x="2197100" y="1365250"/>
          <p14:tracePt t="33900" x="2209800" y="1371600"/>
          <p14:tracePt t="33903" x="2222500" y="1371600"/>
          <p14:tracePt t="33912" x="2298700" y="1403350"/>
          <p14:tracePt t="33927" x="2393950" y="1441450"/>
          <p14:tracePt t="33943" x="2489200" y="1466850"/>
          <p14:tracePt t="33957" x="2603500" y="1492250"/>
          <p14:tracePt t="33974" x="2705100" y="1517650"/>
          <p14:tracePt t="33990" x="2787650" y="1517650"/>
          <p14:tracePt t="34008" x="2806700" y="1530350"/>
          <p14:tracePt t="34024" x="2825750" y="1530350"/>
          <p14:tracePt t="34160" x="2832100" y="1530350"/>
          <p14:tracePt t="34168" x="2838450" y="1530350"/>
          <p14:tracePt t="34176" x="2844800" y="1530350"/>
          <p14:tracePt t="34191" x="2851150" y="1530350"/>
          <p14:tracePt t="34199" x="2857500" y="1530350"/>
          <p14:tracePt t="34216" x="2882900" y="1530350"/>
          <p14:tracePt t="34239" x="2901950" y="1524000"/>
          <p14:tracePt t="34247" x="2933700" y="1511300"/>
          <p14:tracePt t="34257" x="2978150" y="1498600"/>
          <p14:tracePt t="34274" x="3009900" y="1492250"/>
          <p14:tracePt t="34291" x="3041650" y="1492250"/>
          <p14:tracePt t="34308" x="3079750" y="1492250"/>
          <p14:tracePt t="34324" x="3124200" y="1492250"/>
          <p14:tracePt t="34341" x="3162300" y="1492250"/>
          <p14:tracePt t="34358" x="3200400" y="1492250"/>
          <p14:tracePt t="34374" x="3219450" y="1492250"/>
          <p14:tracePt t="34391" x="3225800" y="1485900"/>
          <p14:tracePt t="34408" x="3244850" y="1485900"/>
          <p14:tracePt t="34443" x="3251200" y="1485900"/>
          <p14:tracePt t="34472" x="3257550" y="1485900"/>
          <p14:tracePt t="34495" x="3263900" y="1485900"/>
          <p14:tracePt t="34520" x="3270250" y="1479550"/>
          <p14:tracePt t="34535" x="3276600" y="1479550"/>
          <p14:tracePt t="34543" x="3282950" y="1479550"/>
          <p14:tracePt t="34558" x="3295650" y="1473200"/>
          <p14:tracePt t="34559" x="3314700" y="1473200"/>
          <p14:tracePt t="34575" x="3352800" y="1473200"/>
          <p14:tracePt t="34592" x="3371850" y="1473200"/>
          <p14:tracePt t="34608" x="3384550" y="1473200"/>
          <p14:tracePt t="34625" x="3390900" y="1473200"/>
          <p14:tracePt t="35512" x="3403600" y="1473200"/>
          <p14:tracePt t="35520" x="3409950" y="1473200"/>
          <p14:tracePt t="35527" x="3441700" y="1473200"/>
          <p14:tracePt t="35527" x="3454400" y="1473200"/>
          <p14:tracePt t="35552" x="3467100" y="1473200"/>
          <p14:tracePt t="35560" x="3486150" y="1473200"/>
          <p14:tracePt t="35561" x="3549650" y="1473200"/>
          <p14:tracePt t="35577" x="3594100" y="1473200"/>
          <p14:tracePt t="35593" x="3613150" y="1473200"/>
          <p14:tracePt t="35610" x="3638550" y="1473200"/>
          <p14:tracePt t="35626" x="3644900" y="1473200"/>
          <p14:tracePt t="36113" x="3651250" y="1473200"/>
          <p14:tracePt t="36120" x="3670300" y="1473200"/>
          <p14:tracePt t="36128" x="3714750" y="1473200"/>
          <p14:tracePt t="36136" x="3740150" y="1473200"/>
          <p14:tracePt t="36144" x="3759200" y="1473200"/>
          <p14:tracePt t="36161" x="3784600" y="1473200"/>
          <p14:tracePt t="36177" x="3803650" y="1473200"/>
          <p14:tracePt t="36194" x="3822700" y="1479550"/>
          <p14:tracePt t="36211" x="3848100" y="1479550"/>
          <p14:tracePt t="36227" x="3867150" y="1479550"/>
          <p14:tracePt t="36244" x="3886200" y="1479550"/>
          <p14:tracePt t="36244" x="0" y="0"/>
        </p14:tracePtLst>
        <p14:tracePtLst>
          <p14:tracePt t="53364" x="3365500" y="2025650"/>
          <p14:tracePt t="53379" x="3409950" y="2025650"/>
          <p14:tracePt t="53387" x="3454400" y="2038350"/>
          <p14:tracePt t="53395" x="3511550" y="2051050"/>
          <p14:tracePt t="53403" x="3575050" y="2051050"/>
          <p14:tracePt t="53410" x="3778250" y="2051050"/>
          <p14:tracePt t="53427" x="4044950" y="2051050"/>
          <p14:tracePt t="53443" x="4330700" y="2051050"/>
          <p14:tracePt t="53459" x="4552950" y="2051050"/>
          <p14:tracePt t="53475" x="4781550" y="2051050"/>
          <p14:tracePt t="53475" x="4895850" y="2051050"/>
          <p14:tracePt t="53499" x="5124450" y="2051050"/>
          <p14:tracePt t="53515" x="5359400" y="2051050"/>
          <p14:tracePt t="53531" x="5575300" y="2044700"/>
          <p14:tracePt t="53547" x="5753100" y="2000250"/>
          <p14:tracePt t="53563" x="5880100" y="1968500"/>
          <p14:tracePt t="53579" x="5962650" y="1949450"/>
          <p14:tracePt t="53595" x="6045200" y="1898650"/>
          <p14:tracePt t="53608" x="6083300" y="1879600"/>
          <p14:tracePt t="53627" x="6108700" y="1860550"/>
          <p14:tracePt t="53641" x="6108700" y="1841500"/>
          <p14:tracePt t="53659" x="6108700" y="1809750"/>
          <p14:tracePt t="53675" x="6115050" y="1746250"/>
          <p14:tracePt t="53699" x="6115050" y="1708150"/>
          <p14:tracePt t="53715" x="6089650" y="1657350"/>
          <p14:tracePt t="53731" x="6057900" y="1619250"/>
          <p14:tracePt t="53742" x="5981700" y="1555750"/>
          <p14:tracePt t="53762" x="5930900" y="1524000"/>
          <p14:tracePt t="53775" x="5848350" y="1485900"/>
          <p14:tracePt t="53791" x="5746750" y="1422400"/>
          <p14:tracePt t="53808" x="5600700" y="1371600"/>
          <p14:tracePt t="53825" x="5473700" y="1327150"/>
          <p14:tracePt t="53842" x="5314950" y="1270000"/>
          <p14:tracePt t="53859" x="5048250" y="1200150"/>
          <p14:tracePt t="53875" x="4870450" y="1155700"/>
          <p14:tracePt t="53892" x="4730750" y="1136650"/>
          <p14:tracePt t="53908" x="4565650" y="1123950"/>
          <p14:tracePt t="53925" x="4419600" y="1104900"/>
          <p14:tracePt t="53942" x="4279900" y="1098550"/>
          <p14:tracePt t="53958" x="4146550" y="1098550"/>
          <p14:tracePt t="53975" x="3994150" y="1098550"/>
          <p14:tracePt t="53992" x="3841750" y="1098550"/>
          <p14:tracePt t="54008" x="3714750" y="1098550"/>
          <p14:tracePt t="54025" x="3594100" y="1098550"/>
          <p14:tracePt t="54042" x="3422650" y="1098550"/>
          <p14:tracePt t="54058" x="3194050" y="1098550"/>
          <p14:tracePt t="54075" x="3092450" y="1104900"/>
          <p14:tracePt t="54092" x="2990850" y="1123950"/>
          <p14:tracePt t="54109" x="2895600" y="1162050"/>
          <p14:tracePt t="54125" x="2813050" y="1174750"/>
          <p14:tracePt t="54142" x="2692400" y="1200150"/>
          <p14:tracePt t="54159" x="2590800" y="1225550"/>
          <p14:tracePt t="54176" x="2533650" y="1250950"/>
          <p14:tracePt t="54192" x="2508250" y="1282700"/>
          <p14:tracePt t="54209" x="2476500" y="1333500"/>
          <p14:tracePt t="54226" x="2463800" y="1397000"/>
          <p14:tracePt t="54242" x="2451100" y="1524000"/>
          <p14:tracePt t="54259" x="2451100" y="1587500"/>
          <p14:tracePt t="54276" x="2451100" y="1651000"/>
          <p14:tracePt t="54292" x="2470150" y="1727200"/>
          <p14:tracePt t="54309" x="2514600" y="1835150"/>
          <p14:tracePt t="54326" x="2654300" y="1981200"/>
          <p14:tracePt t="54342" x="2781300" y="2127250"/>
          <p14:tracePt t="54359" x="2921000" y="2209800"/>
          <p14:tracePt t="54376" x="3028950" y="2279650"/>
          <p14:tracePt t="54393" x="3181350" y="2330450"/>
          <p14:tracePt t="54409" x="3333750" y="2413000"/>
          <p14:tracePt t="54426" x="3530600" y="2444750"/>
          <p14:tracePt t="54443" x="3879850" y="2489200"/>
          <p14:tracePt t="54459" x="4146550" y="2489200"/>
          <p14:tracePt t="54476" x="4413250" y="2489200"/>
          <p14:tracePt t="54493" x="4724400" y="2489200"/>
          <p14:tracePt t="54509" x="4978400" y="2476500"/>
          <p14:tracePt t="54526" x="5194300" y="2432050"/>
          <p14:tracePt t="54543" x="5372100" y="2413000"/>
          <p14:tracePt t="54560" x="5461000" y="2393950"/>
          <p14:tracePt t="54576" x="5581650" y="2343150"/>
          <p14:tracePt t="54593" x="5676900" y="2286000"/>
          <p14:tracePt t="54610" x="5753100" y="2222500"/>
          <p14:tracePt t="54626" x="5873750" y="2139950"/>
          <p14:tracePt t="54643" x="5924550" y="2082800"/>
          <p14:tracePt t="54660" x="5956300" y="2038350"/>
          <p14:tracePt t="54676" x="5975350" y="2006600"/>
          <p14:tracePt t="54693" x="6007100" y="1962150"/>
          <p14:tracePt t="54710" x="6045200" y="1911350"/>
          <p14:tracePt t="54726" x="6064250" y="1873250"/>
          <p14:tracePt t="54743" x="6064250" y="1822450"/>
          <p14:tracePt t="54760" x="6064250" y="1778000"/>
          <p14:tracePt t="54776" x="6064250" y="1720850"/>
          <p14:tracePt t="54793" x="6045200" y="1682750"/>
          <p14:tracePt t="54810" x="5981700" y="1606550"/>
          <p14:tracePt t="54827" x="5880100" y="1504950"/>
          <p14:tracePt t="54843" x="5765800" y="1441450"/>
          <p14:tracePt t="54861" x="5632450" y="1365250"/>
          <p14:tracePt t="54877" x="5499100" y="1314450"/>
          <p14:tracePt t="54894" x="5302250" y="1250950"/>
          <p14:tracePt t="54910" x="5041900" y="1187450"/>
          <p14:tracePt t="54927" x="4813300" y="1143000"/>
          <p14:tracePt t="54943" x="4476750" y="1098550"/>
          <p14:tracePt t="54960" x="4191000" y="1054100"/>
          <p14:tracePt t="54977" x="3898900" y="1054100"/>
          <p14:tracePt t="54993" x="3543300" y="1054100"/>
          <p14:tracePt t="55010" x="3073400" y="1054100"/>
          <p14:tracePt t="55027" x="2851150" y="1054100"/>
          <p14:tracePt t="55044" x="2641600" y="1054100"/>
          <p14:tracePt t="55060" x="2489200" y="1066800"/>
          <p14:tracePt t="55077" x="2381250" y="1117600"/>
          <p14:tracePt t="55094" x="2266950" y="1174750"/>
          <p14:tracePt t="55110" x="2184400" y="1257300"/>
          <p14:tracePt t="55127" x="2120900" y="1308100"/>
          <p14:tracePt t="55144" x="2063750" y="1365250"/>
          <p14:tracePt t="55160" x="2044700" y="1447800"/>
          <p14:tracePt t="55177" x="2044700" y="1543050"/>
          <p14:tracePt t="55194" x="2044700" y="1663700"/>
          <p14:tracePt t="55210" x="2146300" y="1879600"/>
          <p14:tracePt t="55227" x="2184400" y="2006600"/>
          <p14:tracePt t="55244" x="2266950" y="2120900"/>
          <p14:tracePt t="55261" x="2343150" y="2216150"/>
          <p14:tracePt t="55278" x="2451100" y="2279650"/>
          <p14:tracePt t="55294" x="2584450" y="2349500"/>
          <p14:tracePt t="55311" x="2768600" y="2400300"/>
          <p14:tracePt t="55327" x="2933700" y="2425700"/>
          <p14:tracePt t="55344" x="3149600" y="2457450"/>
          <p14:tracePt t="55361" x="3390900" y="2463800"/>
          <p14:tracePt t="55378" x="3651250" y="2463800"/>
          <p14:tracePt t="55394" x="4013200" y="2463800"/>
          <p14:tracePt t="55411" x="4254500" y="2463800"/>
          <p14:tracePt t="55428" x="4419600" y="2463800"/>
          <p14:tracePt t="55444" x="4591050" y="2463800"/>
          <p14:tracePt t="55461" x="4743450" y="2463800"/>
          <p14:tracePt t="55478" x="4895850" y="2438400"/>
          <p14:tracePt t="55494" x="5048250" y="2355850"/>
          <p14:tracePt t="55511" x="5187950" y="2279650"/>
          <p14:tracePt t="55528" x="5295900" y="2203450"/>
          <p14:tracePt t="55545" x="5353050" y="2146300"/>
          <p14:tracePt t="55561" x="5403850" y="2076450"/>
          <p14:tracePt t="55578" x="5435600" y="2006600"/>
          <p14:tracePt t="55594" x="5448300" y="1924050"/>
          <p14:tracePt t="55612" x="5448300" y="1879600"/>
          <p14:tracePt t="55628" x="5448300" y="1847850"/>
          <p14:tracePt t="55645" x="5435600" y="1778000"/>
          <p14:tracePt t="55661" x="5403850" y="1708150"/>
          <p14:tracePt t="55678" x="5353050" y="1638300"/>
          <p14:tracePt t="55694" x="5321300" y="1600200"/>
          <p14:tracePt t="55711" x="5251450" y="1517650"/>
          <p14:tracePt t="55728" x="5143500" y="1460500"/>
          <p14:tracePt t="55745" x="4991100" y="1384300"/>
          <p14:tracePt t="55761" x="4800600" y="1327150"/>
          <p14:tracePt t="55778" x="4508500" y="1238250"/>
          <p14:tracePt t="55795" x="4292600" y="1200150"/>
          <p14:tracePt t="55811" x="4127500" y="1162050"/>
          <p14:tracePt t="55828" x="3930650" y="1123950"/>
          <p14:tracePt t="55845" x="3752850" y="1104900"/>
          <p14:tracePt t="55862" x="3581400" y="1104900"/>
          <p14:tracePt t="55879" x="3409950" y="1104900"/>
          <p14:tracePt t="55895" x="3257550" y="1104900"/>
          <p14:tracePt t="55911" x="3028950" y="1143000"/>
          <p14:tracePt t="55928" x="2787650" y="1187450"/>
          <p14:tracePt t="55945" x="2597150" y="1250950"/>
          <p14:tracePt t="55962" x="2432050" y="1320800"/>
          <p14:tracePt t="55979" x="2260600" y="1435100"/>
          <p14:tracePt t="55995" x="2241550" y="1466850"/>
          <p14:tracePt t="56012" x="2241550" y="1543050"/>
          <p14:tracePt t="56029" x="2241550" y="1612900"/>
          <p14:tracePt t="56045" x="2241550" y="1701800"/>
          <p14:tracePt t="56062" x="2260600" y="1803400"/>
          <p14:tracePt t="56079" x="2324100" y="1885950"/>
          <p14:tracePt t="56095" x="2387600" y="1968500"/>
          <p14:tracePt t="56112" x="2463800" y="2044700"/>
          <p14:tracePt t="56129" x="2559050" y="2139950"/>
          <p14:tracePt t="56145" x="2686050" y="2190750"/>
          <p14:tracePt t="56162" x="2990850" y="2279650"/>
          <p14:tracePt t="56179" x="3219450" y="2298700"/>
          <p14:tracePt t="56196" x="3473450" y="2317750"/>
          <p14:tracePt t="56212" x="3708400" y="2317750"/>
          <p14:tracePt t="56229" x="3924300" y="2317750"/>
          <p14:tracePt t="56246" x="4133850" y="2292350"/>
          <p14:tracePt t="56262" x="4356100" y="2247900"/>
          <p14:tracePt t="56279" x="4540250" y="2203450"/>
          <p14:tracePt t="56296" x="4699000" y="2171700"/>
          <p14:tracePt t="56312" x="4813300" y="2120900"/>
          <p14:tracePt t="56329" x="4933950" y="2051050"/>
          <p14:tracePt t="56346" x="5048250" y="1987550"/>
          <p14:tracePt t="56363" x="5073650" y="1962150"/>
          <p14:tracePt t="56380" x="5149850" y="1892300"/>
          <p14:tracePt t="56396" x="5207000" y="1854200"/>
          <p14:tracePt t="56413" x="5251450" y="1809750"/>
          <p14:tracePt t="56429" x="5308600" y="1771650"/>
          <p14:tracePt t="56446" x="5353050" y="1739900"/>
          <p14:tracePt t="56463" x="5397500" y="1695450"/>
          <p14:tracePt t="56480" x="5397500" y="1651000"/>
          <p14:tracePt t="56496" x="5397500" y="1619250"/>
          <p14:tracePt t="56513" x="5397500" y="1574800"/>
          <p14:tracePt t="56529" x="5397500" y="1530350"/>
          <p14:tracePt t="56546" x="5384800" y="1460500"/>
          <p14:tracePt t="56563" x="5372100" y="1435100"/>
          <p14:tracePt t="56579" x="5289550" y="1327150"/>
          <p14:tracePt t="56596" x="5200650" y="1257300"/>
          <p14:tracePt t="56613" x="5073650" y="1187450"/>
          <p14:tracePt t="56629" x="4965700" y="1136650"/>
          <p14:tracePt t="56646" x="4838700" y="1060450"/>
          <p14:tracePt t="56663" x="4711700" y="1016000"/>
          <p14:tracePt t="56680" x="4597400" y="984250"/>
          <p14:tracePt t="56696" x="4464050" y="958850"/>
          <p14:tracePt t="56713" x="4286250" y="927100"/>
          <p14:tracePt t="56730" x="4102100" y="895350"/>
          <p14:tracePt t="56746" x="3886200" y="869950"/>
          <p14:tracePt t="56763" x="3549650" y="869950"/>
          <p14:tracePt t="56780" x="3346450" y="869950"/>
          <p14:tracePt t="56796" x="3175000" y="876300"/>
          <p14:tracePt t="56813" x="2978150" y="901700"/>
          <p14:tracePt t="56830" x="2787650" y="927100"/>
          <p14:tracePt t="56846" x="2667000" y="977900"/>
          <p14:tracePt t="56863" x="2578100" y="1009650"/>
          <p14:tracePt t="56881" x="2482850" y="1073150"/>
          <p14:tracePt t="56897" x="2432050" y="1130300"/>
          <p14:tracePt t="56913" x="2393950" y="1206500"/>
          <p14:tracePt t="56930" x="2387600" y="1295400"/>
          <p14:tracePt t="56947" x="2387600" y="1460500"/>
          <p14:tracePt t="56963" x="2387600" y="1568450"/>
          <p14:tracePt t="56981" x="2387600" y="1663700"/>
          <p14:tracePt t="56997" x="2432050" y="1784350"/>
          <p14:tracePt t="57013" x="2463800" y="1835150"/>
          <p14:tracePt t="57030" x="2552700" y="1911350"/>
          <p14:tracePt t="57047" x="2622550" y="1962150"/>
          <p14:tracePt t="57064" x="2717800" y="2038350"/>
          <p14:tracePt t="57080" x="2844800" y="2082800"/>
          <p14:tracePt t="57097" x="2959100" y="2120900"/>
          <p14:tracePt t="57113" x="3155950" y="2171700"/>
          <p14:tracePt t="57130" x="3441700" y="2216150"/>
          <p14:tracePt t="57147" x="3657600" y="2235200"/>
          <p14:tracePt t="57164" x="3886200" y="2235200"/>
          <p14:tracePt t="57181" x="4114800" y="2203450"/>
          <p14:tracePt t="57197" x="4318000" y="2139950"/>
          <p14:tracePt t="57214" x="4514850" y="2101850"/>
          <p14:tracePt t="57230" x="4724400" y="2051050"/>
          <p14:tracePt t="57247" x="4870450" y="2000250"/>
          <p14:tracePt t="57264" x="5003800" y="1962150"/>
          <p14:tracePt t="57281" x="5099050" y="1924050"/>
          <p14:tracePt t="57297" x="5162550" y="1898650"/>
          <p14:tracePt t="57314" x="5219700" y="1828800"/>
          <p14:tracePt t="57331" x="5232400" y="1803400"/>
          <p14:tracePt t="57347" x="5232400" y="1771650"/>
          <p14:tracePt t="57364" x="5232400" y="1752600"/>
          <p14:tracePt t="57381" x="5232400" y="1739900"/>
          <p14:tracePt t="57397" x="5232400" y="1727200"/>
          <p14:tracePt t="57414" x="5232400" y="1714500"/>
          <p14:tracePt t="57431" x="5232400" y="1695450"/>
          <p14:tracePt t="57447" x="5207000" y="1663700"/>
          <p14:tracePt t="57464" x="5181600" y="1638300"/>
          <p14:tracePt t="57481" x="5105400" y="1612900"/>
          <p14:tracePt t="57497" x="5035550" y="1574800"/>
          <p14:tracePt t="57514" x="4902200" y="1530350"/>
          <p14:tracePt t="57531" x="4845050" y="1517650"/>
          <p14:tracePt t="57548" x="4762500" y="1498600"/>
          <p14:tracePt t="57564" x="4673600" y="1492250"/>
          <p14:tracePt t="57581" x="4572000" y="1473200"/>
          <p14:tracePt t="57598" x="4470400" y="1460500"/>
          <p14:tracePt t="57615" x="4387850" y="1460500"/>
          <p14:tracePt t="57631" x="4343400" y="1460500"/>
          <p14:tracePt t="57648" x="4298950" y="1447800"/>
          <p14:tracePt t="57665" x="4267200" y="1447800"/>
          <p14:tracePt t="57681" x="4197350" y="1447800"/>
          <p14:tracePt t="57698" x="4152900" y="1447800"/>
          <p14:tracePt t="57715" x="4140200" y="1447800"/>
          <p14:tracePt t="57731" x="4102100" y="1447800"/>
          <p14:tracePt t="57748" x="4089400" y="1454150"/>
          <p14:tracePt t="57765" x="4064000" y="1454150"/>
          <p14:tracePt t="57803" x="4057650" y="1454150"/>
          <p14:tracePt t="57811" x="4051300" y="1454150"/>
          <p14:tracePt t="57831" x="4051300" y="1460500"/>
          <p14:tracePt t="57831" x="0" y="0"/>
        </p14:tracePtLst>
        <p14:tracePtLst>
          <p14:tracePt t="58579" x="3841750" y="1841500"/>
          <p14:tracePt t="58587" x="3898900" y="1860550"/>
          <p14:tracePt t="58596" x="3943350" y="1860550"/>
          <p14:tracePt t="58604" x="4025900" y="1860550"/>
          <p14:tracePt t="58616" x="4089400" y="1860550"/>
          <p14:tracePt t="58635" x="4159250" y="1841500"/>
          <p14:tracePt t="58651" x="4229100" y="1828800"/>
          <p14:tracePt t="58668" x="4286250" y="1809750"/>
          <p14:tracePt t="58755" x="4286250" y="1790700"/>
          <p14:tracePt t="58763" x="4286250" y="1771650"/>
          <p14:tracePt t="58772" x="4273550" y="1733550"/>
          <p14:tracePt t="58780" x="4267200" y="1720850"/>
          <p14:tracePt t="58788" x="4254500" y="1689100"/>
          <p14:tracePt t="58803" x="4222750" y="1644650"/>
          <p14:tracePt t="58817" x="4171950" y="1600200"/>
          <p14:tracePt t="58836" x="4114800" y="1536700"/>
          <p14:tracePt t="58852" x="3956050" y="1441450"/>
          <p14:tracePt t="58867" x="3860800" y="1371600"/>
          <p14:tracePt t="58883" x="3714750" y="1333500"/>
          <p14:tracePt t="58908" x="3568700" y="1282700"/>
          <p14:tracePt t="58924" x="3409950" y="1225550"/>
          <p14:tracePt t="58939" x="3263900" y="1193800"/>
          <p14:tracePt t="58956" x="3105150" y="1155700"/>
          <p14:tracePt t="58972" x="2965450" y="1143000"/>
          <p14:tracePt t="58983" x="2787650" y="1117600"/>
          <p14:tracePt t="59000" x="2590800" y="1079500"/>
          <p14:tracePt t="59017" x="2393950" y="1054100"/>
          <p14:tracePt t="59033" x="2190750" y="1022350"/>
          <p14:tracePt t="59050" x="1936750" y="990600"/>
          <p14:tracePt t="59067" x="1885950" y="990600"/>
          <p14:tracePt t="59083" x="1695450" y="971550"/>
          <p14:tracePt t="59100" x="1619250" y="971550"/>
          <p14:tracePt t="59117" x="1562100" y="971550"/>
          <p14:tracePt t="59134" x="1485900" y="971550"/>
          <p14:tracePt t="59150" x="1409700" y="971550"/>
          <p14:tracePt t="59168" x="1282700" y="996950"/>
          <p14:tracePt t="59184" x="1200150" y="1022350"/>
          <p14:tracePt t="59200" x="1111250" y="1073150"/>
          <p14:tracePt t="59217" x="1028700" y="1104900"/>
          <p14:tracePt t="59234" x="971550" y="1130300"/>
          <p14:tracePt t="59250" x="927100" y="1168400"/>
          <p14:tracePt t="59267" x="876300" y="1212850"/>
          <p14:tracePt t="59284" x="844550" y="1231900"/>
          <p14:tracePt t="59300" x="844550" y="1257300"/>
          <p14:tracePt t="59317" x="844550" y="1282700"/>
          <p14:tracePt t="59334" x="844550" y="1308100"/>
          <p14:tracePt t="59351" x="850900" y="1358900"/>
          <p14:tracePt t="59368" x="889000" y="1422400"/>
          <p14:tracePt t="59385" x="901700" y="1460500"/>
          <p14:tracePt t="59401" x="927100" y="1504950"/>
          <p14:tracePt t="59417" x="946150" y="1549400"/>
          <p14:tracePt t="59434" x="977900" y="1587500"/>
          <p14:tracePt t="59451" x="1022350" y="1663700"/>
          <p14:tracePt t="59468" x="1079500" y="1727200"/>
          <p14:tracePt t="59484" x="1130300" y="1784350"/>
          <p14:tracePt t="59501" x="1174750" y="1822450"/>
          <p14:tracePt t="59518" x="1250950" y="1885950"/>
          <p14:tracePt t="59534" x="1301750" y="1936750"/>
          <p14:tracePt t="59551" x="1371600" y="2006600"/>
          <p14:tracePt t="59568" x="1441450" y="2057400"/>
          <p14:tracePt t="59584" x="1492250" y="2089150"/>
          <p14:tracePt t="59601" x="1562100" y="2139950"/>
          <p14:tracePt t="59618" x="1612900" y="2165350"/>
          <p14:tracePt t="59635" x="1708150" y="2203450"/>
          <p14:tracePt t="59651" x="1924050" y="2266950"/>
          <p14:tracePt t="59668" x="2076450" y="2292350"/>
          <p14:tracePt t="59685" x="2254250" y="2343150"/>
          <p14:tracePt t="59701" x="2451100" y="2400300"/>
          <p14:tracePt t="59718" x="2660650" y="2432050"/>
          <p14:tracePt t="59735" x="2870200" y="2463800"/>
          <p14:tracePt t="59751" x="3092450" y="2463800"/>
          <p14:tracePt t="59768" x="3340100" y="2463800"/>
          <p14:tracePt t="59785" x="3619500" y="2463800"/>
          <p14:tracePt t="59801" x="3886200" y="2444750"/>
          <p14:tracePt t="59818" x="4102100" y="2444750"/>
          <p14:tracePt t="59835" x="4476750" y="2444750"/>
          <p14:tracePt t="59851" x="4699000" y="2444750"/>
          <p14:tracePt t="59868" x="4883150" y="2438400"/>
          <p14:tracePt t="59885" x="5041900" y="2387600"/>
          <p14:tracePt t="59901" x="5149850" y="2336800"/>
          <p14:tracePt t="59919" x="5226050" y="2286000"/>
          <p14:tracePt t="59935" x="5283200" y="2222500"/>
          <p14:tracePt t="59952" x="5340350" y="2190750"/>
          <p14:tracePt t="59968" x="5372100" y="2152650"/>
          <p14:tracePt t="59985" x="5397500" y="2095500"/>
          <p14:tracePt t="60002" x="5397500" y="2044700"/>
          <p14:tracePt t="60018" x="5397500" y="1962150"/>
          <p14:tracePt t="60035" x="5391150" y="1905000"/>
          <p14:tracePt t="60052" x="5372100" y="1866900"/>
          <p14:tracePt t="60069" x="5346700" y="1816100"/>
          <p14:tracePt t="60085" x="5308600" y="1784350"/>
          <p14:tracePt t="60102" x="5251450" y="1720850"/>
          <p14:tracePt t="60118" x="5175250" y="1670050"/>
          <p14:tracePt t="60135" x="5029200" y="1619250"/>
          <p14:tracePt t="60152" x="4883150" y="1568450"/>
          <p14:tracePt t="60169" x="4692650" y="1492250"/>
          <p14:tracePt t="60185" x="4495800" y="1447800"/>
          <p14:tracePt t="60202" x="4140200" y="1390650"/>
          <p14:tracePt t="60219" x="3867150" y="1384300"/>
          <p14:tracePt t="60236" x="3613150" y="1384300"/>
          <p14:tracePt t="60252" x="3308350" y="1371600"/>
          <p14:tracePt t="60269" x="3048000" y="1365250"/>
          <p14:tracePt t="60286" x="2774950" y="1365250"/>
          <p14:tracePt t="60302" x="2552700" y="1365250"/>
          <p14:tracePt t="60319" x="2311400" y="1365250"/>
          <p14:tracePt t="60336" x="2025650" y="1365250"/>
          <p14:tracePt t="60352" x="1771650" y="1365250"/>
          <p14:tracePt t="60369" x="1530350" y="1365250"/>
          <p14:tracePt t="60385" x="1339850" y="1365250"/>
          <p14:tracePt t="60402" x="1155700" y="1365250"/>
          <p14:tracePt t="60419" x="914400" y="1365250"/>
          <p14:tracePt t="60436" x="825500" y="1377950"/>
          <p14:tracePt t="60452" x="755650" y="1397000"/>
          <p14:tracePt t="60469" x="698500" y="1416050"/>
          <p14:tracePt t="60486" x="673100" y="1422400"/>
          <p14:tracePt t="60502" x="654050" y="1441450"/>
          <p14:tracePt t="60519" x="647700" y="1504950"/>
          <p14:tracePt t="60536" x="647700" y="1543050"/>
          <p14:tracePt t="60553" x="647700" y="1606550"/>
          <p14:tracePt t="60570" x="679450" y="1676400"/>
          <p14:tracePt t="60586" x="762000" y="1790700"/>
          <p14:tracePt t="60603" x="850900" y="1873250"/>
          <p14:tracePt t="60619" x="990600" y="1987550"/>
          <p14:tracePt t="60636" x="1117600" y="2082800"/>
          <p14:tracePt t="60653" x="1270000" y="2165350"/>
          <p14:tracePt t="60670" x="1447800" y="2235200"/>
          <p14:tracePt t="60686" x="1701800" y="2324100"/>
          <p14:tracePt t="60703" x="2032000" y="2413000"/>
          <p14:tracePt t="60720" x="2247900" y="2451100"/>
          <p14:tracePt t="60736" x="2470150" y="2501900"/>
          <p14:tracePt t="60753" x="2660650" y="2514600"/>
          <p14:tracePt t="60770" x="2851150" y="2514600"/>
          <p14:tracePt t="60786" x="3054350" y="2514600"/>
          <p14:tracePt t="60803" x="3346450" y="2495550"/>
          <p14:tracePt t="60820" x="3543300" y="2470150"/>
          <p14:tracePt t="60836" x="3733800" y="2444750"/>
          <p14:tracePt t="60853" x="3937000" y="2400300"/>
          <p14:tracePt t="60870" x="4127500" y="2368550"/>
          <p14:tracePt t="60886" x="4381500" y="2330450"/>
          <p14:tracePt t="60903" x="4591050" y="2305050"/>
          <p14:tracePt t="60920" x="4787900" y="2279650"/>
          <p14:tracePt t="60937" x="4946650" y="2235200"/>
          <p14:tracePt t="60953" x="5080000" y="2190750"/>
          <p14:tracePt t="60970" x="5143500" y="2165350"/>
          <p14:tracePt t="60986" x="5245100" y="2120900"/>
          <p14:tracePt t="61003" x="5340350" y="2063750"/>
          <p14:tracePt t="61020" x="5391150" y="2032000"/>
          <p14:tracePt t="61037" x="5429250" y="2000250"/>
          <p14:tracePt t="61053" x="5454650" y="1974850"/>
          <p14:tracePt t="61070" x="5467350" y="1930400"/>
          <p14:tracePt t="61088" x="5473700" y="1905000"/>
          <p14:tracePt t="61105" x="5473700" y="1854200"/>
          <p14:tracePt t="61121" x="5473700" y="1797050"/>
          <p14:tracePt t="61138" x="5422900" y="1739900"/>
          <p14:tracePt t="61154" x="5340350" y="1682750"/>
          <p14:tracePt t="61171" x="5219700" y="1619250"/>
          <p14:tracePt t="61188" x="5003800" y="1530350"/>
          <p14:tracePt t="61205" x="4838700" y="1485900"/>
          <p14:tracePt t="61221" x="4648200" y="1428750"/>
          <p14:tracePt t="61238" x="4464050" y="1403350"/>
          <p14:tracePt t="61255" x="4197350" y="1358900"/>
          <p14:tracePt t="61272" x="3898900" y="1301750"/>
          <p14:tracePt t="61288" x="3600450" y="1250950"/>
          <p14:tracePt t="61305" x="3263900" y="1219200"/>
          <p14:tracePt t="61321" x="2940050" y="1193800"/>
          <p14:tracePt t="61338" x="2635250" y="1162050"/>
          <p14:tracePt t="61355" x="2355850" y="1149350"/>
          <p14:tracePt t="61372" x="2070100" y="1149350"/>
          <p14:tracePt t="61388" x="1746250" y="1149350"/>
          <p14:tracePt t="61405" x="1555750" y="1149350"/>
          <p14:tracePt t="61422" x="1377950" y="1149350"/>
          <p14:tracePt t="61439" x="1225550" y="1155700"/>
          <p14:tracePt t="61455" x="1085850" y="1181100"/>
          <p14:tracePt t="61472" x="996950" y="1206500"/>
          <p14:tracePt t="61488" x="927100" y="1244600"/>
          <p14:tracePt t="61505" x="857250" y="1289050"/>
          <p14:tracePt t="61522" x="844550" y="1333500"/>
          <p14:tracePt t="61538" x="838200" y="1409700"/>
          <p14:tracePt t="61555" x="831850" y="1498600"/>
          <p14:tracePt t="61572" x="831850" y="1587500"/>
          <p14:tracePt t="61589" x="857250" y="1670050"/>
          <p14:tracePt t="61605" x="933450" y="1803400"/>
          <p14:tracePt t="61622" x="1041400" y="1924050"/>
          <p14:tracePt t="61639" x="1168400" y="2025650"/>
          <p14:tracePt t="61655" x="1327150" y="2114550"/>
          <p14:tracePt t="61672" x="1549400" y="2228850"/>
          <p14:tracePt t="61689" x="1778000" y="2298700"/>
          <p14:tracePt t="61705" x="2044700" y="2349500"/>
          <p14:tracePt t="61722" x="2355850" y="2349500"/>
          <p14:tracePt t="61739" x="2647950" y="2349500"/>
          <p14:tracePt t="61755" x="2959100" y="2324100"/>
          <p14:tracePt t="61755" x="3079750" y="2305050"/>
          <p14:tracePt t="61773" x="3359150" y="2292350"/>
          <p14:tracePt t="61789" x="3651250" y="2266950"/>
          <p14:tracePt t="61805" x="3848100" y="2222500"/>
          <p14:tracePt t="61822" x="3994150" y="2178050"/>
          <p14:tracePt t="61839" x="4102100" y="2139950"/>
          <p14:tracePt t="61856" x="4152900" y="2108200"/>
          <p14:tracePt t="61873" x="4210050" y="2082800"/>
          <p14:tracePt t="61889" x="4248150" y="2044700"/>
          <p14:tracePt t="61906" x="4267200" y="2032000"/>
          <p14:tracePt t="61923" x="4279900" y="2012950"/>
          <p14:tracePt t="61939" x="4292600" y="1987550"/>
          <p14:tracePt t="61957" x="4292600" y="1968500"/>
          <p14:tracePt t="61973" x="4286250" y="1936750"/>
          <p14:tracePt t="61989" x="4273550" y="1924050"/>
          <p14:tracePt t="62006" x="4260850" y="1911350"/>
          <p14:tracePt t="62270" x="0" y="0"/>
        </p14:tracePtLst>
        <p14:tracePtLst>
          <p14:tracePt t="76356" x="4368800" y="1879600"/>
          <p14:tracePt t="76389" x="4368800" y="1905000"/>
          <p14:tracePt t="76406" x="4375150" y="1924050"/>
          <p14:tracePt t="76422" x="4394200" y="1955800"/>
          <p14:tracePt t="76430" x="4438650" y="2025650"/>
          <p14:tracePt t="76446" x="4489450" y="2082800"/>
          <p14:tracePt t="76462" x="4527550" y="2101850"/>
          <p14:tracePt t="76480" x="4565650" y="2127250"/>
          <p14:tracePt t="76486" x="4597400" y="2146300"/>
          <p14:tracePt t="76501" x="4622800" y="2159000"/>
          <p14:tracePt t="76518" x="4648200" y="2178050"/>
          <p14:tracePt t="76534" x="4667250" y="2197100"/>
          <p14:tracePt t="77014" x="4667250" y="2203450"/>
          <p14:tracePt t="77038" x="4667250" y="2209800"/>
          <p14:tracePt t="77078" x="4654550" y="2222500"/>
          <p14:tracePt t="77094" x="4648200" y="2222500"/>
          <p14:tracePt t="77118" x="4641850" y="2228850"/>
          <p14:tracePt t="77302" x="4629150" y="2228850"/>
          <p14:tracePt t="77318" x="4622800" y="2235200"/>
          <p14:tracePt t="77342" x="4616450" y="2241550"/>
          <p14:tracePt t="77414" x="4603750" y="2247900"/>
          <p14:tracePt t="77430" x="4603750" y="2254250"/>
          <p14:tracePt t="77493" x="4597400" y="2266950"/>
          <p14:tracePt t="77502" x="4591050" y="2279650"/>
          <p14:tracePt t="77502" x="4591050" y="2292350"/>
          <p14:tracePt t="77518" x="4572000" y="2317750"/>
          <p14:tracePt t="77525" x="4572000" y="2330450"/>
          <p14:tracePt t="77533" x="4559300" y="2349500"/>
          <p14:tracePt t="77549" x="4540250" y="2374900"/>
          <p14:tracePt t="77589" x="4540250" y="2387600"/>
          <p14:tracePt t="77598" x="4533900" y="2406650"/>
          <p14:tracePt t="77615" x="4533900" y="2413000"/>
          <p14:tracePt t="77615" x="4533900" y="2419350"/>
          <p14:tracePt t="77766" x="4546600" y="2419350"/>
          <p14:tracePt t="77774" x="4559300" y="2419350"/>
          <p14:tracePt t="77790" x="4572000" y="2406650"/>
          <p14:tracePt t="77798" x="4597400" y="2387600"/>
          <p14:tracePt t="77815" x="4603750" y="2381250"/>
          <p14:tracePt t="77816" x="4629150" y="2362200"/>
          <p14:tracePt t="77832" x="4641850" y="2349500"/>
          <p14:tracePt t="77849" x="4648200" y="2343150"/>
          <p14:tracePt t="77865" x="4648200" y="2330450"/>
          <p14:tracePt t="77989" x="4641850" y="2330450"/>
          <p14:tracePt t="77997" x="4616450" y="2330450"/>
          <p14:tracePt t="78008" x="4603750" y="2330450"/>
          <p14:tracePt t="78016" x="4565650" y="2330450"/>
          <p14:tracePt t="78032" x="4502150" y="2330450"/>
          <p14:tracePt t="78049" x="4432300" y="2330450"/>
          <p14:tracePt t="78065" x="4375150" y="2330450"/>
          <p14:tracePt t="78082" x="4337050" y="2330450"/>
          <p14:tracePt t="78099" x="4286250" y="2330450"/>
          <p14:tracePt t="78116" x="4235450" y="2330450"/>
          <p14:tracePt t="78132" x="4178300" y="2330450"/>
          <p14:tracePt t="78149" x="4108450" y="2343150"/>
          <p14:tracePt t="78166" x="4070350" y="2349500"/>
          <p14:tracePt t="78183" x="4044950" y="2355850"/>
          <p14:tracePt t="78199" x="4006850" y="2355850"/>
          <p14:tracePt t="78216" x="3981450" y="2362200"/>
          <p14:tracePt t="78232" x="3956050" y="2362200"/>
          <p14:tracePt t="78249" x="3949700" y="2368550"/>
          <p14:tracePt t="78294" x="3937000" y="2368550"/>
          <p14:tracePt t="78302" x="3930650" y="2368550"/>
          <p14:tracePt t="78316" x="3924300" y="2368550"/>
          <p14:tracePt t="78316" x="3905250" y="2381250"/>
          <p14:tracePt t="78333" x="3879850" y="2387600"/>
          <p14:tracePt t="78350" x="3854450" y="2406650"/>
          <p14:tracePt t="78366" x="3816350" y="2413000"/>
          <p14:tracePt t="78383" x="3790950" y="2425700"/>
          <p14:tracePt t="78399" x="3752850" y="2432050"/>
          <p14:tracePt t="78416" x="3746500" y="2438400"/>
          <p14:tracePt t="78583" x="3752850" y="2438400"/>
          <p14:tracePt t="78594" x="3759200" y="2438400"/>
          <p14:tracePt t="78607" x="3771900" y="2438400"/>
          <p14:tracePt t="78617" x="3784600" y="2432050"/>
          <p14:tracePt t="78618" x="3829050" y="2413000"/>
          <p14:tracePt t="78634" x="3860800" y="2406650"/>
          <p14:tracePt t="78652" x="3924300" y="2393950"/>
          <p14:tracePt t="78668" x="4000500" y="2393950"/>
          <p14:tracePt t="78685" x="4140200" y="2393950"/>
          <p14:tracePt t="78701" x="4318000" y="2381250"/>
          <p14:tracePt t="78718" x="4502150" y="2368550"/>
          <p14:tracePt t="78734" x="4730750" y="2355850"/>
          <p14:tracePt t="78751" x="4819650" y="2355850"/>
          <p14:tracePt t="78768" x="4883150" y="2343150"/>
          <p14:tracePt t="78785" x="4914900" y="2343150"/>
          <p14:tracePt t="78801" x="4946650" y="2336800"/>
          <p14:tracePt t="78839" x="4953000" y="2330450"/>
          <p14:tracePt t="78847" x="4959350" y="2330450"/>
          <p14:tracePt t="78983" x="4965700" y="2324100"/>
          <p14:tracePt t="78990" x="4965700" y="2317750"/>
          <p14:tracePt t="78999" x="4965700" y="2298700"/>
          <p14:tracePt t="78999" x="4965700" y="2292350"/>
          <p14:tracePt t="79007" x="4959350" y="2286000"/>
          <p14:tracePt t="79018" x="4953000" y="2279650"/>
          <p14:tracePt t="79035" x="4946650" y="2279650"/>
          <p14:tracePt t="79119" x="4946650" y="2273300"/>
          <p14:tracePt t="79126" x="4940300" y="2273300"/>
          <p14:tracePt t="79135" x="4933950" y="2266950"/>
          <p14:tracePt t="79175" x="4927600" y="2266950"/>
          <p14:tracePt t="79182" x="4908550" y="2273300"/>
          <p14:tracePt t="79190" x="4870450" y="2292350"/>
          <p14:tracePt t="79199" x="4832350" y="2317750"/>
          <p14:tracePt t="79206" x="4743450" y="2362200"/>
          <p14:tracePt t="79218" x="4711700" y="2393950"/>
          <p14:tracePt t="79235" x="4673600" y="2463800"/>
          <p14:tracePt t="79252" x="4641850" y="2501900"/>
          <p14:tracePt t="79269" x="4641850" y="2527300"/>
          <p14:tracePt t="79285" x="4622800" y="2590800"/>
          <p14:tracePt t="79302" x="4622800" y="2673350"/>
          <p14:tracePt t="79319" x="4654550" y="2755900"/>
          <p14:tracePt t="79335" x="4686300" y="2844800"/>
          <p14:tracePt t="79352" x="4730750" y="2940050"/>
          <p14:tracePt t="79369" x="4756150" y="2984500"/>
          <p14:tracePt t="79385" x="4813300" y="3035300"/>
          <p14:tracePt t="79402" x="4927600" y="3079750"/>
          <p14:tracePt t="79419" x="5035550" y="3111500"/>
          <p14:tracePt t="79435" x="5168900" y="3155950"/>
          <p14:tracePt t="79452" x="5327650" y="3206750"/>
          <p14:tracePt t="79469" x="5492750" y="3232150"/>
          <p14:tracePt t="79486" x="5822950" y="3276600"/>
          <p14:tracePt t="79503" x="6051550" y="3295650"/>
          <p14:tracePt t="79519" x="6273800" y="3295650"/>
          <p14:tracePt t="79536" x="6483350" y="3333750"/>
          <p14:tracePt t="79552" x="6661150" y="3346450"/>
          <p14:tracePt t="79569" x="6832600" y="3346450"/>
          <p14:tracePt t="79586" x="7023100" y="3346450"/>
          <p14:tracePt t="79602" x="7219950" y="3340100"/>
          <p14:tracePt t="79619" x="7410450" y="3282950"/>
          <p14:tracePt t="79636" x="7594600" y="3257550"/>
          <p14:tracePt t="79652" x="7810500" y="3219450"/>
          <p14:tracePt t="79669" x="7988300" y="3194050"/>
          <p14:tracePt t="79686" x="8267700" y="3092450"/>
          <p14:tracePt t="79704" x="8413750" y="3035300"/>
          <p14:tracePt t="79719" x="8534400" y="2946400"/>
          <p14:tracePt t="79736" x="8661400" y="2895600"/>
          <p14:tracePt t="79753" x="8769350" y="2813050"/>
          <p14:tracePt t="79770" x="8890000" y="2730500"/>
          <p14:tracePt t="79786" x="8985250" y="2673350"/>
          <p14:tracePt t="79803" x="9055100" y="2609850"/>
          <p14:tracePt t="79820" x="9093200" y="2546350"/>
          <p14:tracePt t="79836" x="9112250" y="2476500"/>
          <p14:tracePt t="79853" x="9124950" y="2432050"/>
          <p14:tracePt t="79870" x="9131300" y="2330450"/>
          <p14:tracePt t="79887" x="9131300" y="2273300"/>
          <p14:tracePt t="79904" x="9131300" y="2222500"/>
          <p14:tracePt t="79920" x="9124950" y="2171700"/>
          <p14:tracePt t="79936" x="9086850" y="2114550"/>
          <p14:tracePt t="79953" x="8997950" y="2070100"/>
          <p14:tracePt t="79970" x="8915400" y="2038350"/>
          <p14:tracePt t="79986" x="8820150" y="1981200"/>
          <p14:tracePt t="80004" x="8680450" y="1936750"/>
          <p14:tracePt t="80020" x="8477250" y="1847850"/>
          <p14:tracePt t="80037" x="8280400" y="1803400"/>
          <p14:tracePt t="80053" x="8058150" y="1758950"/>
          <p14:tracePt t="80070" x="7727950" y="1682750"/>
          <p14:tracePt t="80087" x="7493000" y="1644650"/>
          <p14:tracePt t="80105" x="7226300" y="1587500"/>
          <p14:tracePt t="80120" x="6997700" y="1536700"/>
          <p14:tracePt t="80137" x="6737350" y="1498600"/>
          <p14:tracePt t="80153" x="6508750" y="1479550"/>
          <p14:tracePt t="80170" x="6292850" y="1473200"/>
          <p14:tracePt t="80187" x="6096000" y="1473200"/>
          <p14:tracePt t="80204" x="5924550" y="1473200"/>
          <p14:tracePt t="80220" x="5759450" y="1511300"/>
          <p14:tracePt t="80237" x="5619750" y="1562100"/>
          <p14:tracePt t="80253" x="5416550" y="1644650"/>
          <p14:tracePt t="80271" x="5276850" y="1727200"/>
          <p14:tracePt t="80287" x="5168900" y="1790700"/>
          <p14:tracePt t="80304" x="5086350" y="1860550"/>
          <p14:tracePt t="80320" x="4991100" y="1955800"/>
          <p14:tracePt t="80337" x="4883150" y="2019300"/>
          <p14:tracePt t="80354" x="4762500" y="2114550"/>
          <p14:tracePt t="80370" x="4679950" y="2190750"/>
          <p14:tracePt t="80387" x="4635500" y="2273300"/>
          <p14:tracePt t="80404" x="4597400" y="2349500"/>
          <p14:tracePt t="80420" x="4584700" y="2419350"/>
          <p14:tracePt t="80437" x="4540250" y="2508250"/>
          <p14:tracePt t="80454" x="4489450" y="2584450"/>
          <p14:tracePt t="80471" x="4464050" y="2654300"/>
          <p14:tracePt t="80487" x="4457700" y="2673350"/>
          <p14:tracePt t="80504" x="4451350" y="2743200"/>
          <p14:tracePt t="80520" x="4451350" y="2800350"/>
          <p14:tracePt t="80537" x="4464050" y="2851150"/>
          <p14:tracePt t="80554" x="4489450" y="2914650"/>
          <p14:tracePt t="80571" x="4495800" y="2933700"/>
          <p14:tracePt t="80587" x="4508500" y="2946400"/>
          <p14:tracePt t="80604" x="4533900" y="2978150"/>
          <p14:tracePt t="80621" x="4572000" y="3009900"/>
          <p14:tracePt t="80637" x="4610100" y="3060700"/>
          <p14:tracePt t="80654" x="4724400" y="3124200"/>
          <p14:tracePt t="80671" x="4851400" y="3168650"/>
          <p14:tracePt t="80688" x="4972050" y="3200400"/>
          <p14:tracePt t="80705" x="5118100" y="3225800"/>
          <p14:tracePt t="80721" x="5264150" y="3251200"/>
          <p14:tracePt t="80738" x="5467350" y="3289300"/>
          <p14:tracePt t="80754" x="5695950" y="3289300"/>
          <p14:tracePt t="80771" x="5937250" y="3289300"/>
          <p14:tracePt t="80788" x="6210300" y="3282950"/>
          <p14:tracePt t="80804" x="6483350" y="3232150"/>
          <p14:tracePt t="80821" x="6718300" y="3187700"/>
          <p14:tracePt t="80838" x="6959600" y="3155950"/>
          <p14:tracePt t="80855" x="7302500" y="3117850"/>
          <p14:tracePt t="80871" x="7480300" y="3067050"/>
          <p14:tracePt t="80888" x="7658100" y="2997200"/>
          <p14:tracePt t="80905" x="7785100" y="2921000"/>
          <p14:tracePt t="80921" x="7886700" y="2825750"/>
          <p14:tracePt t="80938" x="7937500" y="2717800"/>
          <p14:tracePt t="80955" x="7962900" y="2647950"/>
          <p14:tracePt t="80971" x="7988300" y="2578100"/>
          <p14:tracePt t="80988" x="8013700" y="2508250"/>
          <p14:tracePt t="81005" x="8013700" y="2451100"/>
          <p14:tracePt t="81021" x="8013700" y="2387600"/>
          <p14:tracePt t="81038" x="7956550" y="2273300"/>
          <p14:tracePt t="81055" x="7912100" y="2209800"/>
          <p14:tracePt t="81072" x="7842250" y="2146300"/>
          <p14:tracePt t="81088" x="7721600" y="2063750"/>
          <p14:tracePt t="81105" x="7556500" y="1974850"/>
          <p14:tracePt t="81122" x="7308850" y="1892300"/>
          <p14:tracePt t="81138" x="7023100" y="1835150"/>
          <p14:tracePt t="81155" x="6775450" y="1797050"/>
          <p14:tracePt t="81172" x="6534150" y="1765300"/>
          <p14:tracePt t="81188" x="6305550" y="1758950"/>
          <p14:tracePt t="81205" x="6083300" y="1746250"/>
          <p14:tracePt t="81222" x="5759450" y="1746250"/>
          <p14:tracePt t="81239" x="5556250" y="1746250"/>
          <p14:tracePt t="81255" x="5372100" y="1758950"/>
          <p14:tracePt t="81272" x="5226050" y="1822450"/>
          <p14:tracePt t="81288" x="5086350" y="1873250"/>
          <p14:tracePt t="81305" x="4946650" y="1930400"/>
          <p14:tracePt t="81322" x="4794250" y="1993900"/>
          <p14:tracePt t="81339" x="4660900" y="2063750"/>
          <p14:tracePt t="81355" x="4533900" y="2146300"/>
          <p14:tracePt t="81372" x="4445000" y="2203450"/>
          <p14:tracePt t="81389" x="4375150" y="2266950"/>
          <p14:tracePt t="81406" x="4324350" y="2305050"/>
          <p14:tracePt t="81422" x="4254500" y="2362200"/>
          <p14:tracePt t="81439" x="4222750" y="2374900"/>
          <p14:tracePt t="81456" x="4216400" y="2387600"/>
          <p14:tracePt t="81472" x="4210050" y="2387600"/>
          <p14:tracePt t="81511" x="4203700" y="2393950"/>
          <p14:tracePt t="81702" x="0" y="0"/>
        </p14:tracePtLst>
        <p14:tracePtLst>
          <p14:tracePt t="84421" x="5276850" y="2552700"/>
          <p14:tracePt t="84487" x="5283200" y="2552700"/>
          <p14:tracePt t="84536" x="5302250" y="2552700"/>
          <p14:tracePt t="84543" x="5353050" y="2546350"/>
          <p14:tracePt t="84558" x="5372100" y="2540000"/>
          <p14:tracePt t="84566" x="5429250" y="2540000"/>
          <p14:tracePt t="84583" x="5461000" y="2540000"/>
          <p14:tracePt t="84599" x="5499100" y="2533650"/>
          <p14:tracePt t="84615" x="5518150" y="2527300"/>
          <p14:tracePt t="84631" x="5594350" y="2514600"/>
          <p14:tracePt t="84647" x="5676900" y="2489200"/>
          <p14:tracePt t="84663" x="5784850" y="2444750"/>
          <p14:tracePt t="84677" x="5867400" y="2419350"/>
          <p14:tracePt t="84695" x="6007100" y="2374900"/>
          <p14:tracePt t="84719" x="6096000" y="2343150"/>
          <p14:tracePt t="84728" x="6153150" y="2317750"/>
          <p14:tracePt t="84761" x="6178550" y="2298700"/>
          <p14:tracePt t="84761" x="6203950" y="2279650"/>
          <p14:tracePt t="84783" x="6216650" y="2273300"/>
          <p14:tracePt t="84797" x="6223000" y="2266950"/>
          <p14:tracePt t="84823" x="6229350" y="2266950"/>
          <p14:tracePt t="84853" x="6235700" y="2266950"/>
          <p14:tracePt t="85071" x="6216650" y="2266950"/>
          <p14:tracePt t="85088" x="6210300" y="2266950"/>
          <p14:tracePt t="85111" x="6203950" y="2266950"/>
          <p14:tracePt t="85119" x="6197600" y="2273300"/>
          <p14:tracePt t="85287" x="6203950" y="2279650"/>
          <p14:tracePt t="85295" x="6216650" y="2286000"/>
          <p14:tracePt t="85304" x="6223000" y="2286000"/>
          <p14:tracePt t="85317" x="6248400" y="2305050"/>
          <p14:tracePt t="85328" x="6261100" y="2305050"/>
          <p14:tracePt t="85345" x="6292850" y="2324100"/>
          <p14:tracePt t="85362" x="6305550" y="2324100"/>
          <p14:tracePt t="85378" x="6330950" y="2336800"/>
          <p14:tracePt t="85395" x="6343650" y="2343150"/>
          <p14:tracePt t="85412" x="6369050" y="2349500"/>
          <p14:tracePt t="85429" x="6375400" y="2355850"/>
          <p14:tracePt t="85575" x="6381750" y="2355850"/>
          <p14:tracePt t="85615" x="6381750" y="2362200"/>
          <p14:tracePt t="85623" x="6381750" y="2374900"/>
          <p14:tracePt t="85631" x="6369050" y="2400300"/>
          <p14:tracePt t="85639" x="6350000" y="2425700"/>
          <p14:tracePt t="85647" x="6311900" y="2463800"/>
          <p14:tracePt t="85663" x="6261100" y="2508250"/>
          <p14:tracePt t="85685" x="6223000" y="2552700"/>
          <p14:tracePt t="85696" x="6153150" y="2590800"/>
          <p14:tracePt t="85712" x="6108700" y="2609850"/>
          <p14:tracePt t="85729" x="6096000" y="2622550"/>
          <p14:tracePt t="85746" x="6089650" y="2628900"/>
          <p14:tracePt t="85823" x="6083300" y="2635250"/>
          <p14:tracePt t="85839" x="6076950" y="2641600"/>
          <p14:tracePt t="85855" x="6070600" y="2641600"/>
          <p14:tracePt t="85975" x="6076950" y="2641600"/>
          <p14:tracePt t="85983" x="6089650" y="2641600"/>
          <p14:tracePt t="85996" x="6096000" y="2641600"/>
          <p14:tracePt t="85997" x="6102350" y="2635250"/>
          <p14:tracePt t="86039" x="6102350" y="2628900"/>
          <p14:tracePt t="86047" x="6076950" y="2609850"/>
          <p14:tracePt t="86055" x="6064250" y="2603500"/>
          <p14:tracePt t="86071" x="6026150" y="2597150"/>
          <p14:tracePt t="86071" x="6007100" y="2597150"/>
          <p14:tracePt t="86087" x="5969000" y="2597150"/>
          <p14:tracePt t="86096" x="5930900" y="2578100"/>
          <p14:tracePt t="86113" x="5892800" y="2565400"/>
          <p14:tracePt t="86130" x="5886450" y="2559050"/>
          <p14:tracePt t="86146" x="5873750" y="2552700"/>
          <p14:tracePt t="86163" x="5867400" y="2552700"/>
          <p14:tracePt t="86295" x="5867400" y="2540000"/>
          <p14:tracePt t="86311" x="5880100" y="2533650"/>
          <p14:tracePt t="86327" x="5886450" y="2527300"/>
          <p14:tracePt t="86347" x="5899150" y="2527300"/>
          <p14:tracePt t="86351" x="5911850" y="2520950"/>
          <p14:tracePt t="86367" x="5949950" y="2508250"/>
          <p14:tracePt t="86383" x="6007100" y="2501900"/>
          <p14:tracePt t="86397" x="6070600" y="2501900"/>
          <p14:tracePt t="86413" x="6140450" y="2501900"/>
          <p14:tracePt t="86430" x="6223000" y="2501900"/>
          <p14:tracePt t="86447" x="6280150" y="2501900"/>
          <p14:tracePt t="86464" x="6318250" y="2501900"/>
          <p14:tracePt t="86480" x="6369050" y="2501900"/>
          <p14:tracePt t="86497" x="6407150" y="2501900"/>
          <p14:tracePt t="86513" x="6438900" y="2501900"/>
          <p14:tracePt t="86530" x="6464300" y="2501900"/>
          <p14:tracePt t="86547" x="6521450" y="2501900"/>
          <p14:tracePt t="86564" x="6597650" y="2501900"/>
          <p14:tracePt t="86580" x="6667500" y="2501900"/>
          <p14:tracePt t="86597" x="6724650" y="2501900"/>
          <p14:tracePt t="86614" x="6769100" y="2501900"/>
          <p14:tracePt t="86630" x="6851650" y="2501900"/>
          <p14:tracePt t="86647" x="6889750" y="2514600"/>
          <p14:tracePt t="86664" x="6921500" y="2520950"/>
          <p14:tracePt t="86681" x="6959600" y="2540000"/>
          <p14:tracePt t="86697" x="7004050" y="2546350"/>
          <p14:tracePt t="86714" x="7023100" y="2559050"/>
          <p14:tracePt t="86731" x="7048500" y="2565400"/>
          <p14:tracePt t="86747" x="7048500" y="2571750"/>
          <p14:tracePt t="86764" x="7073900" y="2590800"/>
          <p14:tracePt t="86781" x="7086600" y="2597150"/>
          <p14:tracePt t="86798" x="7105650" y="2609850"/>
          <p14:tracePt t="86814" x="7118350" y="2635250"/>
          <p14:tracePt t="86831" x="7137400" y="2660650"/>
          <p14:tracePt t="86848" x="7150100" y="2679700"/>
          <p14:tracePt t="86864" x="7150100" y="2705100"/>
          <p14:tracePt t="86881" x="7156450" y="2768600"/>
          <p14:tracePt t="86898" x="7156450" y="2806700"/>
          <p14:tracePt t="86914" x="7156450" y="2857500"/>
          <p14:tracePt t="86931" x="7156450" y="2901950"/>
          <p14:tracePt t="86948" x="7156450" y="2933700"/>
          <p14:tracePt t="86964" x="7156450" y="2978150"/>
          <p14:tracePt t="86981" x="7131050" y="3022600"/>
          <p14:tracePt t="86998" x="7080250" y="3079750"/>
          <p14:tracePt t="87014" x="7004050" y="3124200"/>
          <p14:tracePt t="87031" x="6959600" y="3162300"/>
          <p14:tracePt t="87048" x="6934200" y="3187700"/>
          <p14:tracePt t="87065" x="6921500" y="3194050"/>
          <p14:tracePt t="87081" x="6908800" y="3200400"/>
          <p14:tracePt t="87098" x="6896100" y="3200400"/>
          <p14:tracePt t="87115" x="6864350" y="3200400"/>
          <p14:tracePt t="87131" x="6845300" y="3200400"/>
          <p14:tracePt t="87148" x="6807200" y="3200400"/>
          <p14:tracePt t="87165" x="6775450" y="3200400"/>
          <p14:tracePt t="87181" x="6756400" y="3206750"/>
          <p14:tracePt t="87198" x="6667500" y="3206750"/>
          <p14:tracePt t="87215" x="6559550" y="3206750"/>
          <p14:tracePt t="87231" x="6438900" y="3206750"/>
          <p14:tracePt t="87248" x="6330950" y="3206750"/>
          <p14:tracePt t="87265" x="6229350" y="3206750"/>
          <p14:tracePt t="87281" x="6140450" y="3206750"/>
          <p14:tracePt t="87298" x="6102350" y="3206750"/>
          <p14:tracePt t="87315" x="6051550" y="3206750"/>
          <p14:tracePt t="87331" x="6019800" y="3206750"/>
          <p14:tracePt t="87348" x="6013450" y="3213100"/>
          <p14:tracePt t="87365" x="5994400" y="3219450"/>
          <p14:tracePt t="87365" x="5975350" y="3219450"/>
          <p14:tracePt t="87383" x="5962650" y="3225800"/>
          <p14:tracePt t="87399" x="5911850" y="3238500"/>
          <p14:tracePt t="87415" x="5867400" y="3257550"/>
          <p14:tracePt t="87432" x="5842000" y="3263900"/>
          <p14:tracePt t="87449" x="5797550" y="3276600"/>
          <p14:tracePt t="87465" x="5759450" y="3282950"/>
          <p14:tracePt t="87483" x="5721350" y="3302000"/>
          <p14:tracePt t="87499" x="5676900" y="3314700"/>
          <p14:tracePt t="87515" x="5645150" y="3321050"/>
          <p14:tracePt t="87532" x="5619750" y="3327400"/>
          <p14:tracePt t="87549" x="5588000" y="3333750"/>
          <p14:tracePt t="87566" x="5543550" y="3333750"/>
          <p14:tracePt t="87582" x="5454650" y="3333750"/>
          <p14:tracePt t="87599" x="5384800" y="3333750"/>
          <p14:tracePt t="87615" x="5302250" y="3333750"/>
          <p14:tracePt t="87632" x="5181600" y="3327400"/>
          <p14:tracePt t="87649" x="5086350" y="3321050"/>
          <p14:tracePt t="87666" x="5035550" y="3308350"/>
          <p14:tracePt t="87682" x="4997450" y="3308350"/>
          <p14:tracePt t="87699" x="4940300" y="3289300"/>
          <p14:tracePt t="87716" x="4883150" y="3270250"/>
          <p14:tracePt t="87732" x="4813300" y="3232150"/>
          <p14:tracePt t="87749" x="4756150" y="3219450"/>
          <p14:tracePt t="87766" x="4737100" y="3219450"/>
          <p14:tracePt t="87911" x="4730750" y="3219450"/>
          <p14:tracePt t="87919" x="4730750" y="3206750"/>
          <p14:tracePt t="87927" x="4737100" y="3194050"/>
          <p14:tracePt t="87935" x="4775200" y="3155950"/>
          <p14:tracePt t="87951" x="4800600" y="3117850"/>
          <p14:tracePt t="87967" x="4819650" y="3092450"/>
          <p14:tracePt t="87983" x="4826000" y="3086100"/>
          <p14:tracePt t="88000" x="4857750" y="3060700"/>
          <p14:tracePt t="88016" x="4895850" y="3028950"/>
          <p14:tracePt t="88033" x="4933950" y="2997200"/>
          <p14:tracePt t="88050" x="4965700" y="2978150"/>
          <p14:tracePt t="88066" x="5022850" y="2933700"/>
          <p14:tracePt t="88083" x="5035550" y="2933700"/>
          <p14:tracePt t="88100" x="5060950" y="2921000"/>
          <p14:tracePt t="88116" x="5086350" y="2914650"/>
          <p14:tracePt t="88133" x="5099050" y="2914650"/>
          <p14:tracePt t="88150" x="5143500" y="2914650"/>
          <p14:tracePt t="88167" x="5162550" y="2908300"/>
          <p14:tracePt t="88183" x="5207000" y="2901950"/>
          <p14:tracePt t="88200" x="5226050" y="2895600"/>
          <p14:tracePt t="88216" x="5276850" y="2895600"/>
          <p14:tracePt t="88233" x="5365750" y="2895600"/>
          <p14:tracePt t="88250" x="5467350" y="2901950"/>
          <p14:tracePt t="88267" x="5575300" y="2901950"/>
          <p14:tracePt t="88283" x="5683250" y="2908300"/>
          <p14:tracePt t="88300" x="5772150" y="2908300"/>
          <p14:tracePt t="88317" x="5822950" y="2921000"/>
          <p14:tracePt t="88333" x="5861050" y="2927350"/>
          <p14:tracePt t="88350" x="5905500" y="2952750"/>
          <p14:tracePt t="88367" x="5956300" y="2971800"/>
          <p14:tracePt t="88384" x="5981700" y="2978150"/>
          <p14:tracePt t="88400" x="5994400" y="2984500"/>
          <p14:tracePt t="88417" x="6000750" y="2984500"/>
          <p14:tracePt t="88433" x="6007100" y="2990850"/>
          <p14:tracePt t="88450" x="6019800" y="3003550"/>
          <p14:tracePt t="88467" x="6026150" y="3003550"/>
          <p14:tracePt t="88484" x="6032500" y="3003550"/>
          <p14:tracePt t="88535" x="6032500" y="3009900"/>
          <p14:tracePt t="88543" x="6032500" y="3022600"/>
          <p14:tracePt t="88552" x="6032500" y="3048000"/>
          <p14:tracePt t="88567" x="6019800" y="3092450"/>
          <p14:tracePt t="88584" x="5988050" y="3117850"/>
          <p14:tracePt t="88584" x="5911850" y="3175000"/>
          <p14:tracePt t="88600" x="5867400" y="3206750"/>
          <p14:tracePt t="88617" x="5803900" y="3238500"/>
          <p14:tracePt t="88634" x="5753100" y="3263900"/>
          <p14:tracePt t="88651" x="5670550" y="3276600"/>
          <p14:tracePt t="88667" x="5543550" y="3302000"/>
          <p14:tracePt t="88684" x="5448300" y="3302000"/>
          <p14:tracePt t="88701" x="5327650" y="3302000"/>
          <p14:tracePt t="88717" x="5232400" y="3302000"/>
          <p14:tracePt t="88734" x="5054600" y="3302000"/>
          <p14:tracePt t="88751" x="4953000" y="3295650"/>
          <p14:tracePt t="88767" x="4864100" y="3282950"/>
          <p14:tracePt t="88784" x="4794250" y="3270250"/>
          <p14:tracePt t="88801" x="4743450" y="3263900"/>
          <p14:tracePt t="88818" x="4699000" y="3244850"/>
          <p14:tracePt t="88835" x="4673600" y="3238500"/>
          <p14:tracePt t="88851" x="4641850" y="3232150"/>
          <p14:tracePt t="88868" x="4610100" y="3232150"/>
          <p14:tracePt t="88884" x="4578350" y="3232150"/>
          <p14:tracePt t="88901" x="4565650" y="3232150"/>
          <p14:tracePt t="88918" x="4559300" y="3232150"/>
          <p14:tracePt t="88934" x="4546600" y="3232150"/>
          <p14:tracePt t="88951" x="4533900" y="3232150"/>
          <p14:tracePt t="88968" x="4521200" y="3232150"/>
          <p14:tracePt t="88985" x="4514850" y="3232150"/>
          <p14:tracePt t="89001" x="4508500" y="3232150"/>
          <p14:tracePt t="89018" x="4502150" y="3232150"/>
          <p14:tracePt t="89035" x="4495800" y="3232150"/>
          <p14:tracePt t="89051" x="4483100" y="3232150"/>
          <p14:tracePt t="89068" x="4470400" y="3213100"/>
          <p14:tracePt t="89127" x="4476750" y="3200400"/>
          <p14:tracePt t="89135" x="4495800" y="3194050"/>
          <p14:tracePt t="89144" x="4527550" y="3168650"/>
          <p14:tracePt t="89152" x="4686300" y="3092450"/>
          <p14:tracePt t="89175" x="4845050" y="3009900"/>
          <p14:tracePt t="89185" x="4997450" y="2959100"/>
          <p14:tracePt t="89201" x="5143500" y="2914650"/>
          <p14:tracePt t="89218" x="5283200" y="2870200"/>
          <p14:tracePt t="89235" x="5397500" y="2844800"/>
          <p14:tracePt t="89252" x="5505450" y="2832100"/>
          <p14:tracePt t="89268" x="5607050" y="2832100"/>
          <p14:tracePt t="89285" x="5657850" y="2832100"/>
          <p14:tracePt t="89302" x="5689600" y="2832100"/>
          <p14:tracePt t="89318" x="5708650" y="2832100"/>
          <p14:tracePt t="89335" x="5715000" y="2832100"/>
          <p14:tracePt t="89439" x="5727700" y="2832100"/>
          <p14:tracePt t="89447" x="5727700" y="2825750"/>
          <p14:tracePt t="89455" x="5746750" y="2825750"/>
          <p14:tracePt t="89463" x="5759450" y="2819400"/>
          <p14:tracePt t="89472" x="5772150" y="2813050"/>
          <p14:tracePt t="89485" x="5803900" y="2806700"/>
          <p14:tracePt t="89502" x="5822950" y="2806700"/>
          <p14:tracePt t="89519" x="5829300" y="2806700"/>
          <p14:tracePt t="89535" x="5867400" y="2794000"/>
          <p14:tracePt t="89552" x="5924550" y="2794000"/>
          <p14:tracePt t="89569" x="5962650" y="2794000"/>
          <p14:tracePt t="89585" x="6000750" y="2787650"/>
          <p14:tracePt t="89602" x="6032500" y="2781300"/>
          <p14:tracePt t="89619" x="6051550" y="2781300"/>
          <p14:tracePt t="89635" x="6083300" y="2781300"/>
          <p14:tracePt t="89652" x="6134100" y="2781300"/>
          <p14:tracePt t="89669" x="6178550" y="2768600"/>
          <p14:tracePt t="89686" x="6216650" y="2762250"/>
          <p14:tracePt t="89702" x="6248400" y="2762250"/>
          <p14:tracePt t="89719" x="6305550" y="2762250"/>
          <p14:tracePt t="89736" x="6375400" y="2762250"/>
          <p14:tracePt t="89753" x="6457950" y="2762250"/>
          <p14:tracePt t="89769" x="6515100" y="2762250"/>
          <p14:tracePt t="89786" x="6572250" y="2762250"/>
          <p14:tracePt t="89802" x="6604000" y="2762250"/>
          <p14:tracePt t="89820" x="6661150" y="2762250"/>
          <p14:tracePt t="89836" x="6731000" y="2762250"/>
          <p14:tracePt t="89853" x="6807200" y="2762250"/>
          <p14:tracePt t="89869" x="6864350" y="2762250"/>
          <p14:tracePt t="89886" x="6915150" y="2762250"/>
          <p14:tracePt t="89902" x="6997700" y="2749550"/>
          <p14:tracePt t="89919" x="7029450" y="2730500"/>
          <p14:tracePt t="89936" x="7067550" y="2711450"/>
          <p14:tracePt t="89953" x="7092950" y="2698750"/>
          <p14:tracePt t="89969" x="7124700" y="2647950"/>
          <p14:tracePt t="89986" x="7156450" y="2616200"/>
          <p14:tracePt t="90003" x="7181850" y="2578100"/>
          <p14:tracePt t="90019" x="7194550" y="2540000"/>
          <p14:tracePt t="90036" x="7213600" y="2508250"/>
          <p14:tracePt t="90053" x="7219950" y="2482850"/>
          <p14:tracePt t="90069" x="7232650" y="2451100"/>
          <p14:tracePt t="90086" x="7258050" y="2425700"/>
          <p14:tracePt t="90103" x="7258050" y="2400300"/>
          <p14:tracePt t="90120" x="7258050" y="2355850"/>
          <p14:tracePt t="90136" x="7258050" y="2324100"/>
          <p14:tracePt t="90153" x="7258050" y="2298700"/>
          <p14:tracePt t="90170" x="7258050" y="2286000"/>
          <p14:tracePt t="90224" x="7258050" y="2279650"/>
          <p14:tracePt t="90232" x="7251700" y="2279650"/>
          <p14:tracePt t="90240" x="7219950" y="2279650"/>
          <p14:tracePt t="90253" x="7175500" y="2292350"/>
          <p14:tracePt t="90255" x="7073900" y="2355850"/>
          <p14:tracePt t="90270" x="6991350" y="2444750"/>
          <p14:tracePt t="90287" x="6921500" y="2540000"/>
          <p14:tracePt t="90305" x="6889750" y="2603500"/>
          <p14:tracePt t="90320" x="6883400" y="2647950"/>
          <p14:tracePt t="90337" x="6883400" y="2679700"/>
          <p14:tracePt t="90353" x="6883400" y="2711450"/>
          <p14:tracePt t="90370" x="6889750" y="2736850"/>
          <p14:tracePt t="90387" x="6896100" y="2749550"/>
          <p14:tracePt t="90403" x="6921500" y="2768600"/>
          <p14:tracePt t="90420" x="6965950" y="2768600"/>
          <p14:tracePt t="90437" x="7029450" y="2768600"/>
          <p14:tracePt t="90453" x="7137400" y="2717800"/>
          <p14:tracePt t="90470" x="7289800" y="2641600"/>
          <p14:tracePt t="90487" x="7397750" y="2578100"/>
          <p14:tracePt t="90503" x="7518400" y="2508250"/>
          <p14:tracePt t="90520" x="7607300" y="2457450"/>
          <p14:tracePt t="90537" x="7626350" y="2419350"/>
          <p14:tracePt t="90554" x="7626350" y="2374900"/>
          <p14:tracePt t="90570" x="7626350" y="2343150"/>
          <p14:tracePt t="90587" x="7594600" y="2298700"/>
          <p14:tracePt t="90604" x="7556500" y="2286000"/>
          <p14:tracePt t="90620" x="7524750" y="2266950"/>
          <p14:tracePt t="90637" x="7454900" y="2266950"/>
          <p14:tracePt t="90654" x="7302500" y="2266950"/>
          <p14:tracePt t="90671" x="7207250" y="2292350"/>
          <p14:tracePt t="90687" x="7105650" y="2330450"/>
          <p14:tracePt t="90704" x="7035800" y="2387600"/>
          <p14:tracePt t="90720" x="6965950" y="2444750"/>
          <p14:tracePt t="90737" x="6921500" y="2533650"/>
          <p14:tracePt t="90754" x="6889750" y="2597150"/>
          <p14:tracePt t="90771" x="6883400" y="2622550"/>
          <p14:tracePt t="90788" x="6883400" y="2641600"/>
          <p14:tracePt t="90804" x="6883400" y="2654300"/>
          <p14:tracePt t="90821" x="6883400" y="2660650"/>
          <p14:tracePt t="90855" x="6883400" y="2667000"/>
          <p14:tracePt t="90872" x="6896100" y="2667000"/>
          <p14:tracePt t="90872" x="6965950" y="2622550"/>
          <p14:tracePt t="90888" x="7042150" y="2540000"/>
          <p14:tracePt t="90904" x="7118350" y="2482850"/>
          <p14:tracePt t="90921" x="7207250" y="2400300"/>
          <p14:tracePt t="90938" x="7232650" y="2336800"/>
          <p14:tracePt t="90954" x="7239000" y="2305050"/>
          <p14:tracePt t="90971" x="7239000" y="2279650"/>
          <p14:tracePt t="90988" x="7239000" y="2260600"/>
          <p14:tracePt t="91005" x="7232650" y="2235200"/>
          <p14:tracePt t="91021" x="7175500" y="2216150"/>
          <p14:tracePt t="91038" x="7118350" y="2209800"/>
          <p14:tracePt t="91054" x="7042150" y="2203450"/>
          <p14:tracePt t="91071" x="6896100" y="2203450"/>
          <p14:tracePt t="91088" x="6826250" y="2260600"/>
          <p14:tracePt t="91105" x="6756400" y="2324100"/>
          <p14:tracePt t="91121" x="6686550" y="2400300"/>
          <p14:tracePt t="91138" x="6673850" y="2457450"/>
          <p14:tracePt t="91155" x="6667500" y="2520950"/>
          <p14:tracePt t="91171" x="6661150" y="2565400"/>
          <p14:tracePt t="91188" x="6661150" y="2597150"/>
          <p14:tracePt t="91205" x="6661150" y="2628900"/>
          <p14:tracePt t="91279" x="6686550" y="2628900"/>
          <p14:tracePt t="91287" x="6731000" y="2628900"/>
          <p14:tracePt t="91296" x="6819900" y="2628900"/>
          <p14:tracePt t="91312" x="6953250" y="2603500"/>
          <p14:tracePt t="91328" x="7061200" y="2546350"/>
          <p14:tracePt t="91338" x="7162800" y="2508250"/>
          <p14:tracePt t="91360" x="7251700" y="2463800"/>
          <p14:tracePt t="91372" x="7289800" y="2425700"/>
          <p14:tracePt t="91388" x="7302500" y="2419350"/>
          <p14:tracePt t="91405" x="7308850" y="2406650"/>
          <p14:tracePt t="91422" x="7315200" y="2400300"/>
          <p14:tracePt t="91520" x="7302500" y="2400300"/>
          <p14:tracePt t="91528" x="7289800" y="2400300"/>
          <p14:tracePt t="91551" x="7283450" y="2400300"/>
          <p14:tracePt t="91568" x="7277100" y="2406650"/>
          <p14:tracePt t="91663" x="7270750" y="2413000"/>
          <p14:tracePt t="91783" x="7264400" y="2425700"/>
          <p14:tracePt t="91808" x="7258050" y="2438400"/>
          <p14:tracePt t="91823" x="7258050" y="2444750"/>
          <p14:tracePt t="91839" x="7245350" y="2463800"/>
          <p14:tracePt t="91840" x="7226300" y="2501900"/>
          <p14:tracePt t="91856" x="7207250" y="2540000"/>
          <p14:tracePt t="91873" x="7175500" y="2584450"/>
          <p14:tracePt t="91889" x="7124700" y="2628900"/>
          <p14:tracePt t="91906" x="7086600" y="2679700"/>
          <p14:tracePt t="91923" x="7054850" y="2711450"/>
          <p14:tracePt t="91939" x="7029450" y="2724150"/>
          <p14:tracePt t="91956" x="7016750" y="2736850"/>
          <p14:tracePt t="91973" x="7010400" y="2749550"/>
          <p14:tracePt t="91989" x="6985000" y="2768600"/>
          <p14:tracePt t="92006" x="6978650" y="2768600"/>
          <p14:tracePt t="92023" x="6972300" y="2781300"/>
          <p14:tracePt t="92064" x="6965950" y="2787650"/>
          <p14:tracePt t="92104" x="6959600" y="2800350"/>
          <p14:tracePt t="92112" x="6946900" y="2813050"/>
          <p14:tracePt t="92120" x="6934200" y="2819400"/>
          <p14:tracePt t="92127" x="6908800" y="2825750"/>
          <p14:tracePt t="92140" x="6877050" y="2844800"/>
          <p14:tracePt t="92160" x="6826250" y="2863850"/>
          <p14:tracePt t="92173" x="6788150" y="2876550"/>
          <p14:tracePt t="92190" x="6731000" y="2908300"/>
          <p14:tracePt t="92206" x="6680200" y="2933700"/>
          <p14:tracePt t="92223" x="6591300" y="2959100"/>
          <p14:tracePt t="92240" x="6540500" y="2971800"/>
          <p14:tracePt t="92256" x="6508750" y="2978150"/>
          <p14:tracePt t="92273" x="6470650" y="2990850"/>
          <p14:tracePt t="92290" x="6457950" y="2997200"/>
          <p14:tracePt t="92360" x="6445250" y="2997200"/>
          <p14:tracePt t="92368" x="6419850" y="2997200"/>
          <p14:tracePt t="92376" x="6394450" y="2997200"/>
          <p14:tracePt t="92376" x="6362700" y="2997200"/>
          <p14:tracePt t="92390" x="6286500" y="2997200"/>
          <p14:tracePt t="92407" x="6197600" y="3009900"/>
          <p14:tracePt t="92407" x="6153150" y="3016250"/>
          <p14:tracePt t="92431" x="6064250" y="3016250"/>
          <p14:tracePt t="92447" x="5962650" y="3022600"/>
          <p14:tracePt t="92464" x="5778500" y="3022600"/>
          <p14:tracePt t="92473" x="5575300" y="3022600"/>
          <p14:tracePt t="92490" x="5391150" y="3022600"/>
          <p14:tracePt t="92507" x="5251450" y="3041650"/>
          <p14:tracePt t="92523" x="5118100" y="3048000"/>
          <p14:tracePt t="92540" x="4972050" y="3073400"/>
          <p14:tracePt t="92557" x="4845050" y="3073400"/>
          <p14:tracePt t="92574" x="4667250" y="3092450"/>
          <p14:tracePt t="92590" x="4533900" y="3111500"/>
          <p14:tracePt t="92607" x="4375150" y="3143250"/>
          <p14:tracePt t="92624" x="4267200" y="3155950"/>
          <p14:tracePt t="92641" x="4171950" y="3181350"/>
          <p14:tracePt t="92657" x="4057650" y="3219450"/>
          <p14:tracePt t="92674" x="3924300" y="3257550"/>
          <p14:tracePt t="92690" x="3810000" y="3289300"/>
          <p14:tracePt t="92707" x="3651250" y="3321050"/>
          <p14:tracePt t="92724" x="3448050" y="3429000"/>
          <p14:tracePt t="92741" x="3270250" y="3479800"/>
          <p14:tracePt t="92757" x="3111500" y="3530600"/>
          <p14:tracePt t="92774" x="3009900" y="3556000"/>
          <p14:tracePt t="92791" x="2901950" y="3575050"/>
          <p14:tracePt t="92807" x="2857500" y="3581400"/>
          <p14:tracePt t="92824" x="2844800" y="3587750"/>
          <p14:tracePt t="92864" x="2838450" y="3587750"/>
          <p14:tracePt t="92880" x="2832100" y="3587750"/>
          <p14:tracePt t="92888" x="2819400" y="3587750"/>
          <p14:tracePt t="92896" x="2806700" y="3587750"/>
          <p14:tracePt t="92912" x="2774950" y="3594100"/>
          <p14:tracePt t="92928" x="2736850" y="3600450"/>
          <p14:tracePt t="92944" x="2667000" y="3613150"/>
          <p14:tracePt t="92960" x="2628900" y="3632200"/>
          <p14:tracePt t="92975" x="2597150" y="3644900"/>
          <p14:tracePt t="92991" x="2495550" y="3689350"/>
          <p14:tracePt t="93008" x="2393950" y="3733800"/>
          <p14:tracePt t="93024" x="2317750" y="3778250"/>
          <p14:tracePt t="93041" x="2235200" y="3810000"/>
          <p14:tracePt t="93058" x="2171700" y="3848100"/>
          <p14:tracePt t="93075" x="2133600" y="3854450"/>
          <p14:tracePt t="93091" x="2127250" y="3860800"/>
          <p14:tracePt t="93256" x="2146300" y="3848100"/>
          <p14:tracePt t="93264" x="2152650" y="3848100"/>
          <p14:tracePt t="93275" x="2159000" y="3841750"/>
          <p14:tracePt t="93275" x="2165350" y="3835400"/>
          <p14:tracePt t="93439" x="2178050" y="3829050"/>
          <p14:tracePt t="93456" x="2190750" y="3829050"/>
          <p14:tracePt t="93464" x="2197100" y="3829050"/>
          <p14:tracePt t="93475" x="2203450" y="3829050"/>
          <p14:tracePt t="93767" x="2216150" y="3822700"/>
          <p14:tracePt t="93775" x="2235200" y="3816350"/>
          <p14:tracePt t="93784" x="2241550" y="3816350"/>
          <p14:tracePt t="93792" x="2286000" y="3797300"/>
          <p14:tracePt t="93809" x="2305050" y="3778250"/>
          <p14:tracePt t="93816" x="2362200" y="3752850"/>
          <p14:tracePt t="93826" x="2406650" y="3746500"/>
          <p14:tracePt t="93848" x="2432050" y="3733800"/>
          <p14:tracePt t="93864" x="2463800" y="3721100"/>
          <p14:tracePt t="93876" x="2514600" y="3702050"/>
          <p14:tracePt t="93892" x="2635250" y="3670300"/>
          <p14:tracePt t="93909" x="2794000" y="3625850"/>
          <p14:tracePt t="93926" x="2971800" y="3568700"/>
          <p14:tracePt t="93942" x="3162300" y="3517900"/>
          <p14:tracePt t="93959" x="3422650" y="3492500"/>
          <p14:tracePt t="93976" x="3600450" y="3467100"/>
          <p14:tracePt t="93993" x="3778250" y="3467100"/>
          <p14:tracePt t="94009" x="3943350" y="3467100"/>
          <p14:tracePt t="94026" x="4089400" y="3441700"/>
          <p14:tracePt t="94043" x="4210050" y="3416300"/>
          <p14:tracePt t="94059" x="4330700" y="3390900"/>
          <p14:tracePt t="94076" x="4470400" y="3352800"/>
          <p14:tracePt t="94093" x="4591050" y="3321050"/>
          <p14:tracePt t="94109" x="4718050" y="3270250"/>
          <p14:tracePt t="94126" x="4826000" y="3219450"/>
          <p14:tracePt t="94143" x="4997450" y="3155950"/>
          <p14:tracePt t="94160" x="5111750" y="3117850"/>
          <p14:tracePt t="94176" x="5219700" y="3067050"/>
          <p14:tracePt t="94193" x="5264150" y="3028950"/>
          <p14:tracePt t="94210" x="5289550" y="3003550"/>
          <p14:tracePt t="94226" x="5308600" y="2952750"/>
          <p14:tracePt t="94243" x="5327650" y="2889250"/>
          <p14:tracePt t="94260" x="5340350" y="2844800"/>
          <p14:tracePt t="94276" x="5340350" y="2832100"/>
          <p14:tracePt t="94293" x="5346700" y="2819400"/>
          <p14:tracePt t="94336" x="5346700" y="2813050"/>
          <p14:tracePt t="94344" x="5346700" y="2800350"/>
          <p14:tracePt t="94359" x="5346700" y="2787650"/>
          <p14:tracePt t="94454" x="5346700" y="2774950"/>
          <p14:tracePt t="94479" x="5340350" y="2774950"/>
          <p14:tracePt t="94488" x="5334000" y="2774950"/>
          <p14:tracePt t="94495" x="5321300" y="2787650"/>
          <p14:tracePt t="94512" x="5321300" y="2832100"/>
          <p14:tracePt t="94528" x="5321300" y="2876550"/>
          <p14:tracePt t="94544" x="5346700" y="2921000"/>
          <p14:tracePt t="94560" x="5378450" y="2952750"/>
          <p14:tracePt t="94569" x="5384800" y="2959100"/>
          <p14:tracePt t="94577" x="5403850" y="2978150"/>
          <p14:tracePt t="94594" x="5422900" y="2978150"/>
          <p14:tracePt t="94610" x="5467350" y="2978150"/>
          <p14:tracePt t="94627" x="5530850" y="2965450"/>
          <p14:tracePt t="94644" x="5657850" y="2921000"/>
          <p14:tracePt t="94660" x="5784850" y="2889250"/>
          <p14:tracePt t="94677" x="5886450" y="2838450"/>
          <p14:tracePt t="94694" x="5981700" y="2806700"/>
          <p14:tracePt t="94710" x="6057900" y="2762250"/>
          <p14:tracePt t="94727" x="6108700" y="2730500"/>
          <p14:tracePt t="94744" x="6127750" y="2711450"/>
          <p14:tracePt t="94761" x="6134100" y="2692400"/>
          <p14:tracePt t="94777" x="6134100" y="2679700"/>
          <p14:tracePt t="94794" x="6134100" y="2667000"/>
          <p14:tracePt t="94811" x="6134100" y="2654300"/>
          <p14:tracePt t="94827" x="6127750" y="2628900"/>
          <p14:tracePt t="94844" x="6070600" y="2603500"/>
          <p14:tracePt t="94861" x="6000750" y="2578100"/>
          <p14:tracePt t="94877" x="5886450" y="2552700"/>
          <p14:tracePt t="94895" x="5765800" y="2540000"/>
          <p14:tracePt t="94911" x="5492750" y="2527300"/>
          <p14:tracePt t="94928" x="5308600" y="2540000"/>
          <p14:tracePt t="94944" x="5156200" y="2622550"/>
          <p14:tracePt t="94961" x="5067300" y="2711450"/>
          <p14:tracePt t="94978" x="5022850" y="2755900"/>
          <p14:tracePt t="94994" x="5022850" y="2787650"/>
          <p14:tracePt t="95011" x="5022850" y="2794000"/>
          <p14:tracePt t="95028" x="5029200" y="2800350"/>
          <p14:tracePt t="95044" x="5041900" y="2800350"/>
          <p14:tracePt t="95061" x="5080000" y="2800350"/>
          <p14:tracePt t="95078" x="5143500" y="2800350"/>
          <p14:tracePt t="95094" x="5264150" y="2819400"/>
          <p14:tracePt t="95111" x="5492750" y="2825750"/>
          <p14:tracePt t="95128" x="5689600" y="2825750"/>
          <p14:tracePt t="95144" x="5892800" y="2825750"/>
          <p14:tracePt t="95162" x="6064250" y="2825750"/>
          <p14:tracePt t="95178" x="6203950" y="2825750"/>
          <p14:tracePt t="95195" x="6286500" y="2825750"/>
          <p14:tracePt t="95211" x="6337300" y="2819400"/>
          <p14:tracePt t="95228" x="6356350" y="2813050"/>
          <p14:tracePt t="95245" x="6369050" y="2813050"/>
          <p14:tracePt t="95384" x="6350000" y="2813050"/>
          <p14:tracePt t="95392" x="6324600" y="2813050"/>
          <p14:tracePt t="95400" x="6299200" y="2806700"/>
          <p14:tracePt t="95412" x="6273800" y="2806700"/>
          <p14:tracePt t="95416" x="6223000" y="2794000"/>
          <p14:tracePt t="95432" x="6197600" y="2781300"/>
          <p14:tracePt t="95448" x="6153150" y="2781300"/>
          <p14:tracePt t="95462" x="6115050" y="2768600"/>
          <p14:tracePt t="95478" x="6032500" y="2755900"/>
          <p14:tracePt t="95496" x="6000750" y="2749550"/>
          <p14:tracePt t="95513" x="5969000" y="2743200"/>
          <p14:tracePt t="95529" x="5949950" y="2736850"/>
          <p14:tracePt t="95545" x="5930900" y="2730500"/>
          <p14:tracePt t="95562" x="5924550" y="2724150"/>
          <p14:tracePt t="95579" x="5918200" y="2724150"/>
          <p14:tracePt t="96136" x="5924550" y="2730500"/>
          <p14:tracePt t="96368" x="5924550" y="2736850"/>
          <p14:tracePt t="96377" x="5930900" y="2736850"/>
          <p14:tracePt t="96408" x="5937250" y="2736850"/>
          <p14:tracePt t="96448" x="5943600" y="2736850"/>
          <p14:tracePt t="96456" x="5949950" y="2736850"/>
          <p14:tracePt t="96464" x="5962650" y="2736850"/>
          <p14:tracePt t="96465" x="5969000" y="2736850"/>
          <p14:tracePt t="96481" x="5981700" y="2736850"/>
          <p14:tracePt t="96498" x="5988050" y="2736850"/>
          <p14:tracePt t="96514" x="6000750" y="2736850"/>
          <p14:tracePt t="96531" x="6013450" y="2736850"/>
          <p14:tracePt t="96548" x="6026150" y="2736850"/>
          <p14:tracePt t="96584" x="6032500" y="2736850"/>
          <p14:tracePt t="96608" x="6038850" y="2736850"/>
          <p14:tracePt t="96632" x="6045200" y="2736850"/>
          <p14:tracePt t="96640" x="6051550" y="2736850"/>
          <p14:tracePt t="96648" x="6083300" y="2736850"/>
          <p14:tracePt t="96665" x="6089650" y="2736850"/>
          <p14:tracePt t="96665" x="6140450" y="2749550"/>
          <p14:tracePt t="96682" x="6172200" y="2749550"/>
          <p14:tracePt t="96698" x="6223000" y="2755900"/>
          <p14:tracePt t="96714" x="6261100" y="2755900"/>
          <p14:tracePt t="96731" x="6330950" y="2774950"/>
          <p14:tracePt t="96748" x="6369050" y="2774950"/>
          <p14:tracePt t="96765" x="6394450" y="2774950"/>
          <p14:tracePt t="96781" x="6407150" y="2774950"/>
          <p14:tracePt t="96798" x="6413500" y="2774950"/>
          <p14:tracePt t="96880" x="6419850" y="2774950"/>
          <p14:tracePt t="96897" x="6426200" y="2774950"/>
          <p14:tracePt t="96976" x="6438900" y="2774950"/>
          <p14:tracePt t="97001" x="6445250" y="2774950"/>
          <p14:tracePt t="97009" x="6451600" y="2774950"/>
          <p14:tracePt t="97105" x="6457950" y="2774950"/>
          <p14:tracePt t="97290" x="6464300" y="2774950"/>
          <p14:tracePt t="97301" x="6470650" y="2774950"/>
          <p14:tracePt t="97320" x="6477000" y="2774950"/>
          <p14:tracePt t="97345" x="6483350" y="2774950"/>
          <p14:tracePt t="97353" x="6496050" y="2774950"/>
          <p14:tracePt t="97368" x="6502400" y="2774950"/>
          <p14:tracePt t="97385" x="6508750" y="2774950"/>
          <p14:tracePt t="97392" x="6515100" y="2774950"/>
          <p14:tracePt t="97401" x="6521450" y="2774950"/>
          <p14:tracePt t="97401" x="6527800" y="2774950"/>
          <p14:tracePt t="97417" x="6534150" y="2774950"/>
          <p14:tracePt t="97433" x="6553200" y="2774950"/>
          <p14:tracePt t="97433" x="6559550" y="2774950"/>
          <p14:tracePt t="97457" x="6565900" y="2774950"/>
          <p14:tracePt t="97466" x="6578600" y="2774950"/>
          <p14:tracePt t="97483" x="6591300" y="2774950"/>
          <p14:tracePt t="97499" x="6597650" y="2774950"/>
          <p14:tracePt t="97538" x="6604000" y="2774950"/>
          <p14:tracePt t="97569" x="6610350" y="2774950"/>
          <p14:tracePt t="98321" x="6616700" y="2774950"/>
          <p14:tracePt t="98385" x="6616700" y="2781300"/>
          <p14:tracePt t="98393" x="6616700" y="2787650"/>
          <p14:tracePt t="98417" x="6610350" y="2794000"/>
          <p14:tracePt t="98424" x="6597650" y="2800350"/>
          <p14:tracePt t="98434" x="6578600" y="2813050"/>
          <p14:tracePt t="98441" x="6546850" y="2832100"/>
          <p14:tracePt t="98451" x="6527800" y="2844800"/>
          <p14:tracePt t="98468" x="6515100" y="2857500"/>
          <p14:tracePt t="98484" x="6470650" y="2882900"/>
          <p14:tracePt t="98501" x="6426200" y="2901950"/>
          <p14:tracePt t="98518" x="6388100" y="2901950"/>
          <p14:tracePt t="98535" x="6343650" y="2914650"/>
          <p14:tracePt t="98551" x="6286500" y="2927350"/>
          <p14:tracePt t="98568" x="6216650" y="2946400"/>
          <p14:tracePt t="98585" x="6184900" y="2952750"/>
          <p14:tracePt t="98601" x="6153150" y="2959100"/>
          <p14:tracePt t="98618" x="6115050" y="2978150"/>
          <p14:tracePt t="98635" x="6057900" y="2984500"/>
          <p14:tracePt t="98651" x="5994400" y="3003550"/>
          <p14:tracePt t="98668" x="5943600" y="3022600"/>
          <p14:tracePt t="98684" x="5892800" y="3035300"/>
          <p14:tracePt t="98701" x="5822950" y="3048000"/>
          <p14:tracePt t="98718" x="5772150" y="3060700"/>
          <p14:tracePt t="98735" x="5734050" y="3060700"/>
          <p14:tracePt t="98751" x="5702300" y="3067050"/>
          <p14:tracePt t="98769" x="5695950" y="3073400"/>
          <p14:tracePt t="98785" x="5683250" y="3073400"/>
          <p14:tracePt t="98802" x="5664200" y="3086100"/>
          <p14:tracePt t="98818" x="5638800" y="3086100"/>
          <p14:tracePt t="98835" x="5613400" y="3086100"/>
          <p14:tracePt t="98852" x="5581650" y="3092450"/>
          <p14:tracePt t="98868" x="5537200" y="3092450"/>
          <p14:tracePt t="98885" x="5480050" y="3105150"/>
          <p14:tracePt t="98902" x="5391150" y="3105150"/>
          <p14:tracePt t="98918" x="5321300" y="3105150"/>
          <p14:tracePt t="98935" x="5245100" y="3105150"/>
          <p14:tracePt t="98952" x="5168900" y="3105150"/>
          <p14:tracePt t="98969" x="5130800" y="3105150"/>
          <p14:tracePt t="98985" x="5092700" y="3105150"/>
          <p14:tracePt t="99002" x="5010150" y="3105150"/>
          <p14:tracePt t="99018" x="4946650" y="3105150"/>
          <p14:tracePt t="99035" x="4895850" y="3105150"/>
          <p14:tracePt t="99052" x="4845050" y="3105150"/>
          <p14:tracePt t="99069" x="4787900" y="3105150"/>
          <p14:tracePt t="99085" x="4724400" y="3105150"/>
          <p14:tracePt t="99102" x="4667250" y="3105150"/>
          <p14:tracePt t="99118" x="4597400" y="3105150"/>
          <p14:tracePt t="99135" x="4527550" y="3105150"/>
          <p14:tracePt t="99153" x="4489450" y="3105150"/>
          <p14:tracePt t="99169" x="4457700" y="3105150"/>
          <p14:tracePt t="99185" x="4394200" y="3111500"/>
          <p14:tracePt t="99202" x="4324350" y="3124200"/>
          <p14:tracePt t="99219" x="4267200" y="3136900"/>
          <p14:tracePt t="99235" x="4203700" y="3155950"/>
          <p14:tracePt t="99253" x="4108450" y="3181350"/>
          <p14:tracePt t="99269" x="4025900" y="3213100"/>
          <p14:tracePt t="99286" x="3924300" y="3238500"/>
          <p14:tracePt t="99302" x="3822700" y="3251200"/>
          <p14:tracePt t="99319" x="3752850" y="3270250"/>
          <p14:tracePt t="99336" x="3657600" y="3295650"/>
          <p14:tracePt t="99353" x="3606800" y="3308350"/>
          <p14:tracePt t="99369" x="3549650" y="3333750"/>
          <p14:tracePt t="99386" x="3511550" y="3340100"/>
          <p14:tracePt t="99403" x="3473450" y="3352800"/>
          <p14:tracePt t="99419" x="3435350" y="3365500"/>
          <p14:tracePt t="99436" x="3409950" y="3371850"/>
          <p14:tracePt t="99453" x="3390900" y="3371850"/>
          <p14:tracePt t="99470" x="3365500" y="3378200"/>
          <p14:tracePt t="99486" x="3352800" y="3384550"/>
          <p14:tracePt t="99502" x="3340100" y="3397250"/>
          <p14:tracePt t="99519" x="3321050" y="3397250"/>
          <p14:tracePt t="99537" x="3302000" y="3409950"/>
          <p14:tracePt t="99537" x="3289300" y="3422650"/>
          <p14:tracePt t="99553" x="3251200" y="3435350"/>
          <p14:tracePt t="99569" x="3213100" y="3454400"/>
          <p14:tracePt t="99586" x="3175000" y="3479800"/>
          <p14:tracePt t="99603" x="3124200" y="3505200"/>
          <p14:tracePt t="99619" x="3086100" y="3530600"/>
          <p14:tracePt t="99636" x="3054350" y="3543300"/>
          <p14:tracePt t="99653" x="3041650" y="3549650"/>
          <p14:tracePt t="99670" x="3028950" y="3562350"/>
          <p14:tracePt t="99686" x="3009900" y="3568700"/>
          <p14:tracePt t="99703" x="2990850" y="3575050"/>
          <p14:tracePt t="99720" x="2984500" y="3587750"/>
          <p14:tracePt t="99736" x="2971800" y="3594100"/>
          <p14:tracePt t="99754" x="2959100" y="3606800"/>
          <p14:tracePt t="99770" x="2946400" y="3619500"/>
          <p14:tracePt t="99786" x="2927350" y="3632200"/>
          <p14:tracePt t="99803" x="2908300" y="3651250"/>
          <p14:tracePt t="99820" x="2882900" y="3676650"/>
          <p14:tracePt t="99836" x="2876550" y="3683000"/>
          <p14:tracePt t="99853" x="2857500" y="3708400"/>
          <p14:tracePt t="99889" x="2851150" y="3708400"/>
          <p14:tracePt t="99890" x="2844800" y="3721100"/>
          <p14:tracePt t="99920" x="2838450" y="3727450"/>
          <p14:tracePt t="99929" x="2832100" y="3727450"/>
          <p14:tracePt t="99937" x="2832100" y="3746500"/>
          <p14:tracePt t="99954" x="2825750" y="3759200"/>
          <p14:tracePt t="99971" x="2819400" y="3778250"/>
          <p14:tracePt t="99987" x="2813050" y="3816350"/>
          <p14:tracePt t="100004" x="2813050" y="3848100"/>
          <p14:tracePt t="100020" x="2806700" y="3867150"/>
          <p14:tracePt t="100037" x="2800350" y="3892550"/>
          <p14:tracePt t="100054" x="2800350" y="3917950"/>
          <p14:tracePt t="100070" x="2800350" y="3930650"/>
          <p14:tracePt t="100087" x="2800350" y="3956050"/>
          <p14:tracePt t="100104" x="2800350" y="3987800"/>
          <p14:tracePt t="100120" x="2800350" y="4019550"/>
          <p14:tracePt t="100137" x="2800350" y="4032250"/>
          <p14:tracePt t="100154" x="2800350" y="4044950"/>
          <p14:tracePt t="100170" x="2800350" y="4083050"/>
          <p14:tracePt t="100187" x="2800350" y="4089400"/>
          <p14:tracePt t="100204" x="2838450" y="4102100"/>
          <p14:tracePt t="100220" x="2914650" y="4108450"/>
          <p14:tracePt t="100237" x="2984500" y="4114800"/>
          <p14:tracePt t="100254" x="3067050" y="4114800"/>
          <p14:tracePt t="100270" x="3213100" y="4114800"/>
          <p14:tracePt t="100287" x="3359150" y="4095750"/>
          <p14:tracePt t="100304" x="3511550" y="4070350"/>
          <p14:tracePt t="100321" x="3663950" y="4038600"/>
          <p14:tracePt t="100337" x="3759200" y="4038600"/>
          <p14:tracePt t="100354" x="3879850" y="4038600"/>
          <p14:tracePt t="100371" x="4051300" y="4038600"/>
          <p14:tracePt t="100387" x="4216400" y="4038600"/>
          <p14:tracePt t="100404" x="4387850" y="4038600"/>
          <p14:tracePt t="100421" x="4591050" y="4038600"/>
          <p14:tracePt t="100437" x="4787900" y="4038600"/>
          <p14:tracePt t="100454" x="5003800" y="4038600"/>
          <p14:tracePt t="100471" x="5251450" y="4038600"/>
          <p14:tracePt t="100488" x="5467350" y="4013200"/>
          <p14:tracePt t="100504" x="5715000" y="3962400"/>
          <p14:tracePt t="100521" x="5803900" y="3937000"/>
          <p14:tracePt t="100538" x="5835650" y="3937000"/>
          <p14:tracePt t="100555" x="5867400" y="3930650"/>
          <p14:tracePt t="100571" x="5899150" y="3924300"/>
          <p14:tracePt t="100588" x="5918200" y="3905250"/>
          <p14:tracePt t="100604" x="5956300" y="3886200"/>
          <p14:tracePt t="100621" x="5956300" y="3873500"/>
          <p14:tracePt t="100657" x="5956300" y="3860800"/>
          <p14:tracePt t="100657" x="5956300" y="3854450"/>
          <p14:tracePt t="100671" x="5956300" y="3822700"/>
          <p14:tracePt t="100688" x="5924550" y="3740150"/>
          <p14:tracePt t="100721" x="5848350" y="3619500"/>
          <p14:tracePt t="100729" x="5772150" y="3511550"/>
          <p14:tracePt t="100738" x="5664200" y="3403600"/>
          <p14:tracePt t="100756" x="5562600" y="3321050"/>
          <p14:tracePt t="100771" x="5429250" y="3232150"/>
          <p14:tracePt t="100788" x="5327650" y="3181350"/>
          <p14:tracePt t="100805" x="5207000" y="3124200"/>
          <p14:tracePt t="100821" x="5080000" y="3073400"/>
          <p14:tracePt t="100838" x="4946650" y="3035300"/>
          <p14:tracePt t="100855" x="4781550" y="2997200"/>
          <p14:tracePt t="100871" x="4616450" y="2971800"/>
          <p14:tracePt t="100888" x="4318000" y="2914650"/>
          <p14:tracePt t="100905" x="4108450" y="2889250"/>
          <p14:tracePt t="100922" x="3879850" y="2851150"/>
          <p14:tracePt t="100938" x="3676650" y="2825750"/>
          <p14:tracePt t="100955" x="3429000" y="2813050"/>
          <p14:tracePt t="100972" x="3206750" y="2806700"/>
          <p14:tracePt t="100988" x="2921000" y="2806700"/>
          <p14:tracePt t="101006" x="2565400" y="2806700"/>
          <p14:tracePt t="101022" x="2336800" y="2806700"/>
          <p14:tracePt t="101039" x="2165350" y="2806700"/>
          <p14:tracePt t="101056" x="2006600" y="2806700"/>
          <p14:tracePt t="101072" x="1873250" y="2819400"/>
          <p14:tracePt t="101088" x="1689100" y="2857500"/>
          <p14:tracePt t="101106" x="1625600" y="2882900"/>
          <p14:tracePt t="101122" x="1581150" y="2914650"/>
          <p14:tracePt t="101139" x="1574800" y="2952750"/>
          <p14:tracePt t="101156" x="1568450" y="3009900"/>
          <p14:tracePt t="101172" x="1568450" y="3086100"/>
          <p14:tracePt t="101189" x="1574800" y="3168650"/>
          <p14:tracePt t="101205" x="1606550" y="3232150"/>
          <p14:tracePt t="101222" x="1638300" y="3302000"/>
          <p14:tracePt t="101238" x="1695450" y="3371850"/>
          <p14:tracePt t="101256" x="1765300" y="3460750"/>
          <p14:tracePt t="101272" x="1968500" y="3638550"/>
          <p14:tracePt t="101289" x="2152650" y="3746500"/>
          <p14:tracePt t="101306" x="2330450" y="3810000"/>
          <p14:tracePt t="101322" x="2533650" y="3898900"/>
          <p14:tracePt t="101339" x="2768600" y="3956050"/>
          <p14:tracePt t="101356" x="3060700" y="4044950"/>
          <p14:tracePt t="101372" x="3321050" y="4089400"/>
          <p14:tracePt t="101389" x="3536950" y="4127500"/>
          <p14:tracePt t="101406" x="3746500" y="4146550"/>
          <p14:tracePt t="101422" x="3930650" y="4171950"/>
          <p14:tracePt t="101439" x="4165600" y="4184650"/>
          <p14:tracePt t="101456" x="4406900" y="4184650"/>
          <p14:tracePt t="101472" x="4737100" y="4184650"/>
          <p14:tracePt t="101489" x="4953000" y="4171950"/>
          <p14:tracePt t="101506" x="5118100" y="4159250"/>
          <p14:tracePt t="101523" x="5276850" y="4159250"/>
          <p14:tracePt t="101539" x="5410200" y="4159250"/>
          <p14:tracePt t="101556" x="5556250" y="4146550"/>
          <p14:tracePt t="101573" x="5619750" y="4102100"/>
          <p14:tracePt t="101589" x="5664200" y="4051300"/>
          <p14:tracePt t="101606" x="5708650" y="4006850"/>
          <p14:tracePt t="101623" x="5727700" y="3949700"/>
          <p14:tracePt t="101639" x="5727700" y="3905250"/>
          <p14:tracePt t="101656" x="5727700" y="3848100"/>
          <p14:tracePt t="101673" x="5689600" y="3721100"/>
          <p14:tracePt t="101689" x="5645150" y="3676650"/>
          <p14:tracePt t="101706" x="5568950" y="3594100"/>
          <p14:tracePt t="101723" x="5467350" y="3517900"/>
          <p14:tracePt t="101740" x="5302250" y="3448050"/>
          <p14:tracePt t="101757" x="5149850" y="3390900"/>
          <p14:tracePt t="101773" x="4972050" y="3308350"/>
          <p14:tracePt t="101790" x="4718050" y="3257550"/>
          <p14:tracePt t="101806" x="4445000" y="3206750"/>
          <p14:tracePt t="101823" x="4235450" y="3181350"/>
          <p14:tracePt t="101840" x="4013200" y="3162300"/>
          <p14:tracePt t="101840" x="3924300" y="3143250"/>
          <p14:tracePt t="101857" x="3702050" y="3136900"/>
          <p14:tracePt t="101873" x="3581400" y="3130550"/>
          <p14:tracePt t="101890" x="3530600" y="3130550"/>
          <p14:tracePt t="101907" x="3517900" y="3130550"/>
          <p14:tracePt t="101923" x="3517900" y="3168650"/>
          <p14:tracePt t="101940" x="3530600" y="3225800"/>
          <p14:tracePt t="101957" x="3581400" y="3295650"/>
          <p14:tracePt t="101973" x="3657600" y="3346450"/>
          <p14:tracePt t="101990" x="3721100" y="3378200"/>
          <p14:tracePt t="102007" x="3848100" y="3403600"/>
          <p14:tracePt t="102024" x="4006850" y="3409950"/>
          <p14:tracePt t="102040" x="4394200" y="3422650"/>
          <p14:tracePt t="102058" x="4832350" y="3467100"/>
          <p14:tracePt t="102073" x="5314950" y="3524250"/>
          <p14:tracePt t="102090" x="5949950" y="3581400"/>
          <p14:tracePt t="102107" x="6546850" y="3594100"/>
          <p14:tracePt t="102124" x="6927850" y="3594100"/>
          <p14:tracePt t="102140" x="7213600" y="3594100"/>
          <p14:tracePt t="102157" x="7429500" y="3594100"/>
          <p14:tracePt t="102173" x="7588250" y="3556000"/>
          <p14:tracePt t="102190" x="7689850" y="3536950"/>
          <p14:tracePt t="102207" x="7740650" y="3505200"/>
          <p14:tracePt t="102224" x="7772400" y="3492500"/>
          <p14:tracePt t="102240" x="7810500" y="3486150"/>
          <p14:tracePt t="102257" x="7854950" y="3473450"/>
          <p14:tracePt t="102274" x="7867650" y="3473450"/>
          <p14:tracePt t="102291" x="7874000" y="3460750"/>
          <p14:tracePt t="102307" x="7874000" y="3454400"/>
          <p14:tracePt t="102324" x="7874000" y="3441700"/>
          <p14:tracePt t="102340" x="7880350" y="3422650"/>
          <p14:tracePt t="102357" x="7886700" y="3409950"/>
          <p14:tracePt t="102374" x="7886700" y="3397250"/>
          <p14:tracePt t="102391" x="7880350" y="3346450"/>
          <p14:tracePt t="102407" x="7835900" y="3308350"/>
          <p14:tracePt t="102424" x="7772400" y="3270250"/>
          <p14:tracePt t="102441" x="7639050" y="3225800"/>
          <p14:tracePt t="102458" x="7569200" y="3194050"/>
          <p14:tracePt t="102475" x="7524750" y="3175000"/>
          <p14:tracePt t="102491" x="7480300" y="3155950"/>
          <p14:tracePt t="102507" x="7442200" y="3130550"/>
          <p14:tracePt t="102524" x="7429500" y="3124200"/>
          <p14:tracePt t="102541" x="7410450" y="3111500"/>
          <p14:tracePt t="102558" x="7353300" y="3098800"/>
          <p14:tracePt t="102574" x="7289800" y="3079750"/>
          <p14:tracePt t="102591" x="7207250" y="3048000"/>
          <p14:tracePt t="102608" x="7092950" y="3016250"/>
          <p14:tracePt t="102624" x="6946900" y="2997200"/>
          <p14:tracePt t="102641" x="6883400" y="2997200"/>
          <p14:tracePt t="102658" x="6838950" y="2997200"/>
          <p14:tracePt t="102674" x="6775450" y="2997200"/>
          <p14:tracePt t="102691" x="6711950" y="3022600"/>
          <p14:tracePt t="102708" x="6667500" y="3041650"/>
          <p14:tracePt t="102725" x="6648450" y="3048000"/>
          <p14:tracePt t="102741" x="6648450" y="3054350"/>
          <p14:tracePt t="102833" x="6648450" y="3060700"/>
          <p14:tracePt t="102843" x="6661150" y="3060700"/>
          <p14:tracePt t="102858" x="6692900" y="3060700"/>
          <p14:tracePt t="102859" x="6762750" y="3060700"/>
          <p14:tracePt t="102875" x="6838950" y="3060700"/>
          <p14:tracePt t="102891" x="6940550" y="3060700"/>
          <p14:tracePt t="102908" x="7035800" y="3060700"/>
          <p14:tracePt t="102925" x="7124700" y="3060700"/>
          <p14:tracePt t="102942" x="7232650" y="3060700"/>
          <p14:tracePt t="102958" x="7296150" y="3060700"/>
          <p14:tracePt t="102975" x="7321550" y="3041650"/>
          <p14:tracePt t="102992" x="7327900" y="3035300"/>
          <p14:tracePt t="103008" x="7327900" y="3022600"/>
          <p14:tracePt t="103026" x="7327900" y="3009900"/>
          <p14:tracePt t="103042" x="7321550" y="2990850"/>
          <p14:tracePt t="103059" x="7258050" y="2971800"/>
          <p14:tracePt t="103075" x="7143750" y="2940050"/>
          <p14:tracePt t="103092" x="6978650" y="2901950"/>
          <p14:tracePt t="103109" x="6800850" y="2876550"/>
          <p14:tracePt t="103125" x="6565900" y="2857500"/>
          <p14:tracePt t="103142" x="6369050" y="2844800"/>
          <p14:tracePt t="103159" x="6184900" y="2844800"/>
          <p14:tracePt t="103175" x="6057900" y="2844800"/>
          <p14:tracePt t="103192" x="5969000" y="2844800"/>
          <p14:tracePt t="103209" x="5962650" y="2851150"/>
          <p14:tracePt t="103226" x="5962650" y="2882900"/>
          <p14:tracePt t="103243" x="5962650" y="2908300"/>
          <p14:tracePt t="103259" x="5981700" y="2933700"/>
          <p14:tracePt t="103275" x="6032500" y="2952750"/>
          <p14:tracePt t="103292" x="6115050" y="2984500"/>
          <p14:tracePt t="103309" x="6248400" y="3003550"/>
          <p14:tracePt t="103325" x="6394450" y="3022600"/>
          <p14:tracePt t="103342" x="6597650" y="3048000"/>
          <p14:tracePt t="103359" x="6775450" y="3073400"/>
          <p14:tracePt t="103375" x="6972300" y="3098800"/>
          <p14:tracePt t="103392" x="7169150" y="3098800"/>
          <p14:tracePt t="103409" x="7219950" y="3098800"/>
          <p14:tracePt t="103426" x="7226300" y="3098800"/>
          <p14:tracePt t="103443" x="7232650" y="3098800"/>
          <p14:tracePt t="103481" x="7239000" y="3098800"/>
          <p14:tracePt t="103497" x="7232650" y="3079750"/>
          <p14:tracePt t="103509" x="7213600" y="3073400"/>
          <p14:tracePt t="103513" x="7131050" y="3035300"/>
          <p14:tracePt t="103526" x="7042150" y="3003550"/>
          <p14:tracePt t="103543" x="6927850" y="2965450"/>
          <p14:tracePt t="103559" x="6750050" y="2927350"/>
          <p14:tracePt t="103576" x="6445250" y="2895600"/>
          <p14:tracePt t="103593" x="6267450" y="2863850"/>
          <p14:tracePt t="103609" x="6064250" y="2857500"/>
          <p14:tracePt t="103627" x="5867400" y="2857500"/>
          <p14:tracePt t="103643" x="5708650" y="2857500"/>
          <p14:tracePt t="103659" x="5581650" y="2895600"/>
          <p14:tracePt t="103676" x="5518150" y="2927350"/>
          <p14:tracePt t="103693" x="5448300" y="2990850"/>
          <p14:tracePt t="103710" x="5416550" y="3022600"/>
          <p14:tracePt t="103726" x="5403850" y="3073400"/>
          <p14:tracePt t="103743" x="5403850" y="3130550"/>
          <p14:tracePt t="103759" x="5403850" y="3162300"/>
          <p14:tracePt t="103776" x="5422900" y="3206750"/>
          <p14:tracePt t="103793" x="5461000" y="3232150"/>
          <p14:tracePt t="103810" x="5549900" y="3251200"/>
          <p14:tracePt t="103826" x="5638800" y="3263900"/>
          <p14:tracePt t="103843" x="5746750" y="3263900"/>
          <p14:tracePt t="103860" x="5861050" y="3263900"/>
          <p14:tracePt t="103876" x="6038850" y="3263900"/>
          <p14:tracePt t="103893" x="6248400" y="3263900"/>
          <p14:tracePt t="103910" x="6438900" y="3270250"/>
          <p14:tracePt t="103926" x="6692900" y="3270250"/>
          <p14:tracePt t="103943" x="6877050" y="3270250"/>
          <p14:tracePt t="103960" x="7004050" y="3225800"/>
          <p14:tracePt t="103977" x="7112000" y="3162300"/>
          <p14:tracePt t="103993" x="7188200" y="3111500"/>
          <p14:tracePt t="104010" x="7200900" y="3060700"/>
          <p14:tracePt t="104027" x="7200900" y="3028950"/>
          <p14:tracePt t="104044" x="7200900" y="2997200"/>
          <p14:tracePt t="104060" x="7194550" y="2965450"/>
          <p14:tracePt t="104077" x="7137400" y="2908300"/>
          <p14:tracePt t="104093" x="7042150" y="2851150"/>
          <p14:tracePt t="104110" x="6915150" y="2813050"/>
          <p14:tracePt t="104127" x="6775450" y="2774950"/>
          <p14:tracePt t="104144" x="6584950" y="2749550"/>
          <p14:tracePt t="104160" x="6362700" y="2743200"/>
          <p14:tracePt t="104177" x="6057900" y="2730500"/>
          <p14:tracePt t="104194" x="5886450" y="2736850"/>
          <p14:tracePt t="104210" x="5759450" y="2774950"/>
          <p14:tracePt t="104227" x="5689600" y="2838450"/>
          <p14:tracePt t="104244" x="5638800" y="2895600"/>
          <p14:tracePt t="104260" x="5607050" y="2933700"/>
          <p14:tracePt t="104277" x="5594350" y="2978150"/>
          <p14:tracePt t="104294" x="5588000" y="3016250"/>
          <p14:tracePt t="104310" x="5588000" y="3035300"/>
          <p14:tracePt t="104327" x="5588000" y="3079750"/>
          <p14:tracePt t="104344" x="5626100" y="3124200"/>
          <p14:tracePt t="104360" x="5778500" y="3200400"/>
          <p14:tracePt t="104377" x="5911850" y="3219450"/>
          <p14:tracePt t="104394" x="6096000" y="3251200"/>
          <p14:tracePt t="104411" x="6318250" y="3276600"/>
          <p14:tracePt t="104428" x="6502400" y="3276600"/>
          <p14:tracePt t="104444" x="6673850" y="3276600"/>
          <p14:tracePt t="104461" x="6845300" y="3276600"/>
          <p14:tracePt t="104477" x="6972300" y="3238500"/>
          <p14:tracePt t="104494" x="7042150" y="3213100"/>
          <p14:tracePt t="104511" x="7092950" y="3175000"/>
          <p14:tracePt t="104527" x="7124700" y="3136900"/>
          <p14:tracePt t="104544" x="7156450" y="3054350"/>
          <p14:tracePt t="104561" x="7156450" y="3022600"/>
          <p14:tracePt t="104578" x="7150100" y="2978150"/>
          <p14:tracePt t="104594" x="7092950" y="2927350"/>
          <p14:tracePt t="104611" x="6985000" y="2895600"/>
          <p14:tracePt t="104628" x="6864350" y="2863850"/>
          <p14:tracePt t="104645" x="6699250" y="2825750"/>
          <p14:tracePt t="104661" x="6521450" y="2819400"/>
          <p14:tracePt t="104678" x="6318250" y="2819400"/>
          <p14:tracePt t="104694" x="6127750" y="2819400"/>
          <p14:tracePt t="104711" x="5962650" y="2838450"/>
          <p14:tracePt t="104728" x="5810250" y="2882900"/>
          <p14:tracePt t="104728" x="5765800" y="2901950"/>
          <p14:tracePt t="104745" x="5695950" y="2959100"/>
          <p14:tracePt t="104761" x="5657850" y="2984500"/>
          <p14:tracePt t="104778" x="5651500" y="3009900"/>
          <p14:tracePt t="104795" x="5651500" y="3022600"/>
          <p14:tracePt t="104811" x="5651500" y="3041650"/>
          <p14:tracePt t="104828" x="5657850" y="3086100"/>
          <p14:tracePt t="104845" x="5708650" y="3117850"/>
          <p14:tracePt t="104861" x="5759450" y="3149600"/>
          <p14:tracePt t="104878" x="5822950" y="3175000"/>
          <p14:tracePt t="104895" x="5937250" y="3187700"/>
          <p14:tracePt t="104912" x="6102350" y="3200400"/>
          <p14:tracePt t="104929" x="6235700" y="3200400"/>
          <p14:tracePt t="104945" x="6343650" y="3200400"/>
          <p14:tracePt t="104962" x="6464300" y="3200400"/>
          <p14:tracePt t="104978" x="6565900" y="3168650"/>
          <p14:tracePt t="104995" x="6635750" y="3124200"/>
          <p14:tracePt t="105012" x="6718300" y="3048000"/>
          <p14:tracePt t="105028" x="6750050" y="3003550"/>
          <p14:tracePt t="105046" x="6775450" y="2959100"/>
          <p14:tracePt t="105062" x="6794500" y="2914650"/>
          <p14:tracePt t="105079" x="6800850" y="2882900"/>
          <p14:tracePt t="105095" x="6800850" y="2863850"/>
          <p14:tracePt t="105112" x="6800850" y="2844800"/>
          <p14:tracePt t="105128" x="6800850" y="2838450"/>
          <p14:tracePt t="105145" x="6800850" y="2832100"/>
          <p14:tracePt t="105193" x="6800850" y="2813050"/>
          <p14:tracePt t="105201" x="6781800" y="2813050"/>
          <p14:tracePt t="105209" x="6750050" y="2813050"/>
          <p14:tracePt t="105217" x="6667500" y="2806700"/>
          <p14:tracePt t="105229" x="6591300" y="2806700"/>
          <p14:tracePt t="105246" x="6527800" y="2806700"/>
          <p14:tracePt t="105262" x="6457950" y="2813050"/>
          <p14:tracePt t="105279" x="6394450" y="2838450"/>
          <p14:tracePt t="105295" x="6369050" y="2863850"/>
          <p14:tracePt t="105312" x="6350000" y="2876550"/>
          <p14:tracePt t="105329" x="6350000" y="2889250"/>
          <p14:tracePt t="105346" x="6350000" y="2908300"/>
          <p14:tracePt t="105362" x="6350000" y="2927350"/>
          <p14:tracePt t="105379" x="6350000" y="2946400"/>
          <p14:tracePt t="105396" x="6375400" y="2978150"/>
          <p14:tracePt t="105412" x="6394450" y="2997200"/>
          <p14:tracePt t="105429" x="6419850" y="3022600"/>
          <p14:tracePt t="105446" x="6477000" y="3060700"/>
          <p14:tracePt t="105462" x="6521450" y="3079750"/>
          <p14:tracePt t="105479" x="6591300" y="3111500"/>
          <p14:tracePt t="105496" x="6731000" y="3136900"/>
          <p14:tracePt t="105513" x="6775450" y="3143250"/>
          <p14:tracePt t="105529" x="6883400" y="3143250"/>
          <p14:tracePt t="105546" x="6934200" y="3143250"/>
          <p14:tracePt t="105563" x="6991350" y="3143250"/>
          <p14:tracePt t="105579" x="7048500" y="3143250"/>
          <p14:tracePt t="105596" x="7099300" y="3143250"/>
          <p14:tracePt t="105613" x="7156450" y="3143250"/>
          <p14:tracePt t="105629" x="7207250" y="3143250"/>
          <p14:tracePt t="105646" x="7245350" y="3143250"/>
          <p14:tracePt t="105663" x="7277100" y="3143250"/>
          <p14:tracePt t="105679" x="7327900" y="3143250"/>
          <p14:tracePt t="105696" x="7372350" y="3143250"/>
          <p14:tracePt t="105713" x="7454900" y="3143250"/>
          <p14:tracePt t="105729" x="7505700" y="3143250"/>
          <p14:tracePt t="105746" x="7556500" y="3143250"/>
          <p14:tracePt t="105763" x="7600950" y="3136900"/>
          <p14:tracePt t="105779" x="7658100" y="3136900"/>
          <p14:tracePt t="105796" x="7702550" y="3136900"/>
          <p14:tracePt t="105813" x="7759700" y="3136900"/>
          <p14:tracePt t="105830" x="7804150" y="3136900"/>
          <p14:tracePt t="105846" x="7835900" y="3130550"/>
          <p14:tracePt t="105863" x="7874000" y="3124200"/>
          <p14:tracePt t="105880" x="7899400" y="3124200"/>
          <p14:tracePt t="105896" x="7931150" y="3124200"/>
          <p14:tracePt t="106002" x="7943850" y="3124200"/>
          <p14:tracePt t="106017" x="7950200" y="3124200"/>
          <p14:tracePt t="106034" x="7956550" y="3117850"/>
          <p14:tracePt t="106036" x="7962900" y="3117850"/>
          <p14:tracePt t="106047" x="7981950" y="3117850"/>
          <p14:tracePt t="106063" x="8007350" y="3111500"/>
          <p14:tracePt t="106081" x="8020050" y="3105150"/>
          <p14:tracePt t="106097" x="8026400" y="3105150"/>
          <p14:tracePt t="106153" x="8039100" y="3098800"/>
          <p14:tracePt t="106178" x="8051800" y="3098800"/>
          <p14:tracePt t="106193" x="8051800" y="3092450"/>
          <p14:tracePt t="106306" x="8064500" y="3092450"/>
          <p14:tracePt t="106321" x="8077200" y="3086100"/>
          <p14:tracePt t="106330" x="8096250" y="3067050"/>
          <p14:tracePt t="106347" x="8102600" y="3067050"/>
          <p14:tracePt t="106348" x="8108950" y="3060700"/>
          <p14:tracePt t="106364" x="8115300" y="3060700"/>
          <p14:tracePt t="106381" x="8121650" y="3054350"/>
          <p14:tracePt t="106397" x="8121650" y="3048000"/>
          <p14:tracePt t="106434" x="8121650" y="3041650"/>
          <p14:tracePt t="106449" x="8121650" y="3035300"/>
          <p14:tracePt t="106449" x="8121650" y="3028950"/>
          <p14:tracePt t="106464" x="8115300" y="3009900"/>
          <p14:tracePt t="106481" x="8001000" y="2940050"/>
          <p14:tracePt t="106498" x="7899400" y="2908300"/>
          <p14:tracePt t="106514" x="7734300" y="2895600"/>
          <p14:tracePt t="106534" x="7581900" y="2863850"/>
          <p14:tracePt t="106547" x="7404100" y="2851150"/>
          <p14:tracePt t="106564" x="7251700" y="2825750"/>
          <p14:tracePt t="106581" x="7150100" y="2825750"/>
          <p14:tracePt t="106598" x="7054850" y="2825750"/>
          <p14:tracePt t="106614" x="6972300" y="2825750"/>
          <p14:tracePt t="106631" x="6883400" y="2825750"/>
          <p14:tracePt t="106648" x="6788150" y="2825750"/>
          <p14:tracePt t="106664" x="6699250" y="2825750"/>
          <p14:tracePt t="106681" x="6623050" y="2825750"/>
          <p14:tracePt t="106698" x="6597650" y="2832100"/>
          <p14:tracePt t="106714" x="6578600" y="2832100"/>
          <p14:tracePt t="106731" x="6578600" y="2838450"/>
          <p14:tracePt t="106809" x="6572250" y="2851150"/>
          <p14:tracePt t="106829" x="6572250" y="2857500"/>
          <p14:tracePt t="106834" x="6572250" y="2863850"/>
          <p14:tracePt t="106848" x="6572250" y="2876550"/>
          <p14:tracePt t="106882" x="6572250" y="2882900"/>
          <p14:tracePt t="106882" x="6572250" y="2889250"/>
          <p14:tracePt t="106946" x="6572250" y="2895600"/>
          <p14:tracePt t="106962" x="6578600" y="2908300"/>
          <p14:tracePt t="106977" x="6591300" y="2921000"/>
          <p14:tracePt t="106990" x="6597650" y="2921000"/>
          <p14:tracePt t="106991" x="6604000" y="2921000"/>
          <p14:tracePt t="107002" x="6642100" y="2933700"/>
          <p14:tracePt t="107018" x="6673850" y="2946400"/>
          <p14:tracePt t="107033" x="6724650" y="2952750"/>
          <p14:tracePt t="107048" x="6794500" y="2971800"/>
          <p14:tracePt t="107048" x="6832600" y="2971800"/>
          <p14:tracePt t="107066" x="6889750" y="2971800"/>
          <p14:tracePt t="107082" x="6946900" y="2971800"/>
          <p14:tracePt t="107099" x="7010400" y="2971800"/>
          <p14:tracePt t="107115" x="7061200" y="2971800"/>
          <p14:tracePt t="107132" x="7092950" y="2971800"/>
          <p14:tracePt t="107148" x="7124700" y="2971800"/>
          <p14:tracePt t="107165" x="7143750" y="2971800"/>
          <p14:tracePt t="107258" x="7150100" y="2971800"/>
          <p14:tracePt t="107265" x="7162800" y="2971800"/>
          <p14:tracePt t="107273" x="7181850" y="2971800"/>
          <p14:tracePt t="107281" x="7194550" y="2971800"/>
          <p14:tracePt t="107298" x="7232650" y="2971800"/>
          <p14:tracePt t="107322" x="7245350" y="2971800"/>
          <p14:tracePt t="107329" x="7264400" y="2971800"/>
          <p14:tracePt t="107333" x="7289800" y="2971800"/>
          <p14:tracePt t="107349" x="7302500" y="2978150"/>
          <p14:tracePt t="107365" x="7315200" y="2978150"/>
          <p14:tracePt t="107382" x="7321550" y="2978150"/>
          <p14:tracePt t="107399" x="7346950" y="2984500"/>
          <p14:tracePt t="107415" x="7378700" y="2984500"/>
          <p14:tracePt t="107432" x="7429500" y="2990850"/>
          <p14:tracePt t="107449" x="7467600" y="2990850"/>
          <p14:tracePt t="107466" x="7493000" y="2990850"/>
          <p14:tracePt t="107482" x="7543800" y="3009900"/>
          <p14:tracePt t="107499" x="7613650" y="3016250"/>
          <p14:tracePt t="107516" x="7658100" y="3022600"/>
          <p14:tracePt t="107532" x="7715250" y="3035300"/>
          <p14:tracePt t="107549" x="7785100" y="3041650"/>
          <p14:tracePt t="107566" x="7823200" y="3041650"/>
          <p14:tracePt t="107582" x="7886700" y="3048000"/>
          <p14:tracePt t="107599" x="7937500" y="3054350"/>
          <p14:tracePt t="107616" x="7994650" y="3060700"/>
          <p14:tracePt t="107633" x="8007350" y="3060700"/>
          <p14:tracePt t="107649" x="8032750" y="3060700"/>
          <p14:tracePt t="107666" x="8058150" y="3060700"/>
          <p14:tracePt t="107683" x="8089900" y="3060700"/>
          <p14:tracePt t="107699" x="8121650" y="3060700"/>
          <p14:tracePt t="107716" x="8172450" y="3060700"/>
          <p14:tracePt t="107733" x="8216900" y="3060700"/>
          <p14:tracePt t="107749" x="8248650" y="3060700"/>
          <p14:tracePt t="107766" x="8293100" y="3060700"/>
          <p14:tracePt t="107783" x="8331200" y="3060700"/>
          <p14:tracePt t="107799" x="8375650" y="3060700"/>
          <p14:tracePt t="107816" x="8426450" y="3067050"/>
          <p14:tracePt t="107833" x="8464550" y="3073400"/>
          <p14:tracePt t="107850" x="8515350" y="3079750"/>
          <p14:tracePt t="107866" x="8534400" y="3079750"/>
          <p14:tracePt t="107883" x="8547100" y="3079750"/>
          <p14:tracePt t="107900" x="8559800" y="3079750"/>
          <p14:tracePt t="107916" x="8585200" y="3079750"/>
          <p14:tracePt t="107933" x="8616950" y="3067050"/>
          <p14:tracePt t="107949" x="8655050" y="3054350"/>
          <p14:tracePt t="107966" x="8674100" y="3041650"/>
          <p14:tracePt t="107983" x="8724900" y="3016250"/>
          <p14:tracePt t="108000" x="8737600" y="3003550"/>
          <p14:tracePt t="108017" x="8743950" y="2997200"/>
          <p14:tracePt t="108017" x="8750300" y="2984500"/>
          <p14:tracePt t="108034" x="8750300" y="2971800"/>
          <p14:tracePt t="108050" x="8763000" y="2952750"/>
          <p14:tracePt t="108067" x="8769350" y="2927350"/>
          <p14:tracePt t="108083" x="8769350" y="2921000"/>
          <p14:tracePt t="108101" x="8769350" y="2908300"/>
          <p14:tracePt t="108117" x="8769350" y="2882900"/>
          <p14:tracePt t="108134" x="8756650" y="2870200"/>
          <p14:tracePt t="108150" x="8737600" y="2838450"/>
          <p14:tracePt t="108167" x="8680450" y="2819400"/>
          <p14:tracePt t="108183" x="8623300" y="2806700"/>
          <p14:tracePt t="108200" x="8528050" y="2774950"/>
          <p14:tracePt t="108217" x="8375650" y="2755900"/>
          <p14:tracePt t="108234" x="8261350" y="2736850"/>
          <p14:tracePt t="108250" x="8172450" y="2730500"/>
          <p14:tracePt t="108267" x="8102600" y="2717800"/>
          <p14:tracePt t="108284" x="8051800" y="2717800"/>
          <p14:tracePt t="108300" x="7981950" y="2711450"/>
          <p14:tracePt t="108317" x="7924800" y="2705100"/>
          <p14:tracePt t="108334" x="7854950" y="2705100"/>
          <p14:tracePt t="108350" x="7778750" y="2705100"/>
          <p14:tracePt t="108367" x="7683500" y="2705100"/>
          <p14:tracePt t="108384" x="7600950" y="2705100"/>
          <p14:tracePt t="108400" x="7505700" y="2711450"/>
          <p14:tracePt t="108417" x="7346950" y="2730500"/>
          <p14:tracePt t="108434" x="7239000" y="2736850"/>
          <p14:tracePt t="108450" x="7169150" y="2743200"/>
          <p14:tracePt t="108467" x="7112000" y="2743200"/>
          <p14:tracePt t="108484" x="7061200" y="2749550"/>
          <p14:tracePt t="108501" x="7016750" y="2755900"/>
          <p14:tracePt t="108517" x="6978650" y="2755900"/>
          <p14:tracePt t="108534" x="6946900" y="2762250"/>
          <p14:tracePt t="108551" x="6927850" y="2762250"/>
          <p14:tracePt t="108567" x="6908800" y="2762250"/>
          <p14:tracePt t="108584" x="6877050" y="2762250"/>
          <p14:tracePt t="108601" x="6845300" y="2768600"/>
          <p14:tracePt t="108619" x="6807200" y="2781300"/>
          <p14:tracePt t="108634" x="6750050" y="2781300"/>
          <p14:tracePt t="108651" x="6692900" y="2781300"/>
          <p14:tracePt t="108668" x="6635750" y="2781300"/>
          <p14:tracePt t="108684" x="6597650" y="2781300"/>
          <p14:tracePt t="108701" x="6578600" y="2781300"/>
          <p14:tracePt t="108718" x="6540500" y="2787650"/>
          <p14:tracePt t="108735" x="6515100" y="2787650"/>
          <p14:tracePt t="108751" x="6477000" y="2787650"/>
          <p14:tracePt t="108768" x="6451600" y="2794000"/>
          <p14:tracePt t="108784" x="6445250" y="2794000"/>
          <p14:tracePt t="108801" x="6432550" y="2794000"/>
          <p14:tracePt t="108818" x="6426200" y="2794000"/>
          <p14:tracePt t="108857" x="6413500" y="2794000"/>
          <p14:tracePt t="109131" x="0" y="0"/>
        </p14:tracePtLst>
        <p14:tracePtLst>
          <p14:tracePt t="121961" x="1841500" y="4044950"/>
          <p14:tracePt t="121996" x="1841500" y="4038600"/>
          <p14:tracePt t="122075" x="1841500" y="4025900"/>
          <p14:tracePt t="122083" x="1822450" y="4019550"/>
          <p14:tracePt t="122100" x="1816100" y="4013200"/>
          <p14:tracePt t="122123" x="1809750" y="4013200"/>
          <p14:tracePt t="122131" x="1803400" y="4013200"/>
          <p14:tracePt t="122140" x="1790700" y="4000500"/>
          <p14:tracePt t="122156" x="1784350" y="3994150"/>
          <p14:tracePt t="122161" x="1778000" y="3994150"/>
          <p14:tracePt t="122188" x="1771650" y="3994150"/>
          <p14:tracePt t="122191" x="1758950" y="3994150"/>
          <p14:tracePt t="122211" x="1727200" y="3981450"/>
          <p14:tracePt t="122227" x="1708150" y="3981450"/>
          <p14:tracePt t="122243" x="1676400" y="3975100"/>
          <p14:tracePt t="122260" x="1638300" y="3975100"/>
          <p14:tracePt t="122274" x="1568450" y="3968750"/>
          <p14:tracePt t="122299" x="1530350" y="3962400"/>
          <p14:tracePt t="122308" x="1498600" y="3962400"/>
          <p14:tracePt t="122324" x="1485900" y="3962400"/>
          <p14:tracePt t="122341" x="1460500" y="3962400"/>
          <p14:tracePt t="122358" x="1441450" y="3962400"/>
          <p14:tracePt t="122374" x="1409700" y="3962400"/>
          <p14:tracePt t="122391" x="1371600" y="3956050"/>
          <p14:tracePt t="122408" x="1339850" y="3956050"/>
          <p14:tracePt t="122424" x="1308100" y="3956050"/>
          <p14:tracePt t="122441" x="1295400" y="3956050"/>
          <p14:tracePt t="122458" x="1238250" y="3956050"/>
          <p14:tracePt t="122475" x="1219200" y="3956050"/>
          <p14:tracePt t="122491" x="1168400" y="3956050"/>
          <p14:tracePt t="122508" x="1136650" y="3956050"/>
          <p14:tracePt t="122524" x="1098550" y="3956050"/>
          <p14:tracePt t="122541" x="1060450" y="3949700"/>
          <p14:tracePt t="122558" x="1022350" y="3949700"/>
          <p14:tracePt t="122574" x="990600" y="3949700"/>
          <p14:tracePt t="122591" x="971550" y="3949700"/>
          <p14:tracePt t="122608" x="933450" y="3949700"/>
          <p14:tracePt t="122625" x="914400" y="3949700"/>
          <p14:tracePt t="122641" x="882650" y="3949700"/>
          <p14:tracePt t="122658" x="850900" y="3949700"/>
          <p14:tracePt t="122675" x="774700" y="3968750"/>
          <p14:tracePt t="122693" x="736600" y="3981450"/>
          <p14:tracePt t="122708" x="717550" y="3987800"/>
          <p14:tracePt t="122725" x="692150" y="4006850"/>
          <p14:tracePt t="122742" x="679450" y="4025900"/>
          <p14:tracePt t="122758" x="666750" y="4051300"/>
          <p14:tracePt t="122775" x="660400" y="4064000"/>
          <p14:tracePt t="122793" x="654050" y="4083050"/>
          <p14:tracePt t="122808" x="647700" y="4127500"/>
          <p14:tracePt t="122825" x="641350" y="4165600"/>
          <p14:tracePt t="122842" x="641350" y="4216400"/>
          <p14:tracePt t="122859" x="641350" y="4273550"/>
          <p14:tracePt t="122875" x="635000" y="4324350"/>
          <p14:tracePt t="122893" x="635000" y="4337050"/>
          <p14:tracePt t="122908" x="635000" y="4362450"/>
          <p14:tracePt t="122925" x="635000" y="4375150"/>
          <p14:tracePt t="122942" x="635000" y="4381500"/>
          <p14:tracePt t="122959" x="635000" y="4387850"/>
          <p14:tracePt t="122975" x="635000" y="4406900"/>
          <p14:tracePt t="122993" x="635000" y="4419600"/>
          <p14:tracePt t="123009" x="635000" y="4425950"/>
          <p14:tracePt t="123025" x="647700" y="4438650"/>
          <p14:tracePt t="123060" x="647700" y="4445000"/>
          <p14:tracePt t="123060" x="660400" y="4457700"/>
          <p14:tracePt t="123076" x="666750" y="4470400"/>
          <p14:tracePt t="123092" x="679450" y="4489450"/>
          <p14:tracePt t="123109" x="704850" y="4514850"/>
          <p14:tracePt t="123126" x="704850" y="4521200"/>
          <p14:tracePt t="123142" x="711200" y="4527550"/>
          <p14:tracePt t="123159" x="717550" y="4540250"/>
          <p14:tracePt t="123176" x="730250" y="4552950"/>
          <p14:tracePt t="123193" x="736600" y="4565650"/>
          <p14:tracePt t="123209" x="742950" y="4584700"/>
          <p14:tracePt t="123226" x="749300" y="4591050"/>
          <p14:tracePt t="123242" x="749300" y="4610100"/>
          <p14:tracePt t="123259" x="749300" y="4622800"/>
          <p14:tracePt t="123276" x="755650" y="4635500"/>
          <p14:tracePt t="123293" x="755650" y="4648200"/>
          <p14:tracePt t="123309" x="755650" y="4667250"/>
          <p14:tracePt t="123355" x="755650" y="4679950"/>
          <p14:tracePt t="123368" x="755650" y="4686300"/>
          <p14:tracePt t="123372" x="755650" y="4692650"/>
          <p14:tracePt t="123380" x="755650" y="4705350"/>
          <p14:tracePt t="123393" x="755650" y="4724400"/>
          <p14:tracePt t="123409" x="755650" y="4749800"/>
          <p14:tracePt t="123426" x="755650" y="4762500"/>
          <p14:tracePt t="123443" x="762000" y="4800600"/>
          <p14:tracePt t="123460" x="762000" y="4819650"/>
          <p14:tracePt t="123476" x="762000" y="4851400"/>
          <p14:tracePt t="123493" x="762000" y="4864100"/>
          <p14:tracePt t="123510" x="762000" y="4870450"/>
          <p14:tracePt t="123526" x="768350" y="4895850"/>
          <p14:tracePt t="123563" x="774700" y="4914900"/>
          <p14:tracePt t="123579" x="774700" y="4927600"/>
          <p14:tracePt t="123596" x="781050" y="4933950"/>
          <p14:tracePt t="123596" x="781050" y="4940300"/>
          <p14:tracePt t="123619" x="781050" y="4946650"/>
          <p14:tracePt t="123636" x="787400" y="4953000"/>
          <p14:tracePt t="123644" x="800100" y="4972050"/>
          <p14:tracePt t="123676" x="812800" y="4997450"/>
          <p14:tracePt t="123685" x="812800" y="5003800"/>
          <p14:tracePt t="123693" x="825500" y="5022850"/>
          <p14:tracePt t="123710" x="844550" y="5035550"/>
          <p14:tracePt t="123727" x="869950" y="5054600"/>
          <p14:tracePt t="123743" x="882650" y="5067300"/>
          <p14:tracePt t="123760" x="908050" y="5092700"/>
          <p14:tracePt t="123777" x="939800" y="5124450"/>
          <p14:tracePt t="123793" x="958850" y="5143500"/>
          <p14:tracePt t="123811" x="965200" y="5149850"/>
          <p14:tracePt t="123827" x="977900" y="5175250"/>
          <p14:tracePt t="123876" x="984250" y="5175250"/>
          <p14:tracePt t="123883" x="984250" y="5181600"/>
          <p14:tracePt t="123893" x="990600" y="5187950"/>
          <p14:tracePt t="123894" x="1003300" y="5200650"/>
          <p14:tracePt t="123910" x="1022350" y="5213350"/>
          <p14:tracePt t="123927" x="1035050" y="5219700"/>
          <p14:tracePt t="123944" x="1060450" y="5226050"/>
          <p14:tracePt t="123960" x="1079500" y="5238750"/>
          <p14:tracePt t="123977" x="1111250" y="5238750"/>
          <p14:tracePt t="123994" x="1155700" y="5238750"/>
          <p14:tracePt t="124010" x="1225550" y="5238750"/>
          <p14:tracePt t="124027" x="1397000" y="5162550"/>
          <p14:tracePt t="124044" x="1536700" y="5080000"/>
          <p14:tracePt t="124060" x="1651000" y="4978400"/>
          <p14:tracePt t="124077" x="1752600" y="4870450"/>
          <p14:tracePt t="124094" x="1822450" y="4781550"/>
          <p14:tracePt t="124110" x="1879600" y="4711700"/>
          <p14:tracePt t="124127" x="1898650" y="4660900"/>
          <p14:tracePt t="124144" x="1905000" y="4559300"/>
          <p14:tracePt t="124161" x="1905000" y="4470400"/>
          <p14:tracePt t="124177" x="1885950" y="4362450"/>
          <p14:tracePt t="124194" x="1866900" y="4305300"/>
          <p14:tracePt t="124211" x="1841500" y="4235450"/>
          <p14:tracePt t="124227" x="1828800" y="4197350"/>
          <p14:tracePt t="124244" x="1797050" y="4140200"/>
          <p14:tracePt t="124261" x="1771650" y="4114800"/>
          <p14:tracePt t="124277" x="1727200" y="4083050"/>
          <p14:tracePt t="124294" x="1663700" y="4025900"/>
          <p14:tracePt t="124311" x="1593850" y="3987800"/>
          <p14:tracePt t="124327" x="1530350" y="3962400"/>
          <p14:tracePt t="124344" x="1479550" y="3943350"/>
          <p14:tracePt t="124361" x="1435100" y="3937000"/>
          <p14:tracePt t="124378" x="1384300" y="3930650"/>
          <p14:tracePt t="124395" x="1327150" y="3917950"/>
          <p14:tracePt t="124411" x="1289050" y="3917950"/>
          <p14:tracePt t="124428" x="1244600" y="3917950"/>
          <p14:tracePt t="124444" x="1181100" y="3917950"/>
          <p14:tracePt t="124461" x="1136650" y="3930650"/>
          <p14:tracePt t="124478" x="1035050" y="3981450"/>
          <p14:tracePt t="124495" x="933450" y="4025900"/>
          <p14:tracePt t="124511" x="850900" y="4095750"/>
          <p14:tracePt t="124528" x="781050" y="4178300"/>
          <p14:tracePt t="124544" x="736600" y="4216400"/>
          <p14:tracePt t="124561" x="711200" y="4241800"/>
          <p14:tracePt t="124578" x="666750" y="4279900"/>
          <p14:tracePt t="124595" x="654050" y="4298950"/>
          <p14:tracePt t="124612" x="647700" y="4311650"/>
          <p14:tracePt t="124628" x="635000" y="4324350"/>
          <p14:tracePt t="124645" x="628650" y="4330700"/>
          <p14:tracePt t="124661" x="628650" y="4337050"/>
          <p14:tracePt t="124678" x="628650" y="4349750"/>
          <p14:tracePt t="124716" x="628650" y="4356100"/>
          <p14:tracePt t="124756" x="628650" y="4368800"/>
          <p14:tracePt t="124780" x="641350" y="4368800"/>
          <p14:tracePt t="124789" x="647700" y="4368800"/>
          <p14:tracePt t="124796" x="660400" y="4368800"/>
          <p14:tracePt t="124796" x="723900" y="4362450"/>
          <p14:tracePt t="124812" x="831850" y="4318000"/>
          <p14:tracePt t="124829" x="946150" y="4273550"/>
          <p14:tracePt t="124845" x="1003300" y="4241800"/>
          <p14:tracePt t="124862" x="1041400" y="4229100"/>
          <p14:tracePt t="124884" x="1073150" y="4216400"/>
          <p14:tracePt t="124895" x="1085850" y="4210050"/>
          <p14:tracePt t="124912" x="1092200" y="4210050"/>
          <p14:tracePt t="124948" x="1092200" y="4197350"/>
          <p14:tracePt t="124962" x="1092200" y="4184650"/>
          <p14:tracePt t="124971" x="1092200" y="4171950"/>
          <p14:tracePt t="124979" x="1092200" y="4165600"/>
          <p14:tracePt t="125036" x="1079500" y="4165600"/>
          <p14:tracePt t="125044" x="1066800" y="4165600"/>
          <p14:tracePt t="125052" x="1022350" y="4165600"/>
          <p14:tracePt t="125068" x="933450" y="4171950"/>
          <p14:tracePt t="125084" x="831850" y="4197350"/>
          <p14:tracePt t="125095" x="749300" y="4216400"/>
          <p14:tracePt t="125112" x="679450" y="4241800"/>
          <p14:tracePt t="125129" x="635000" y="4273550"/>
          <p14:tracePt t="125146" x="603250" y="4286250"/>
          <p14:tracePt t="125162" x="584200" y="4298950"/>
          <p14:tracePt t="125179" x="584200" y="4318000"/>
          <p14:tracePt t="125236" x="584200" y="4324350"/>
          <p14:tracePt t="125252" x="609600" y="4318000"/>
          <p14:tracePt t="125259" x="628650" y="4298950"/>
          <p14:tracePt t="125271" x="641350" y="4292600"/>
          <p14:tracePt t="125275" x="654050" y="4273550"/>
          <p14:tracePt t="125283" x="698500" y="4241800"/>
          <p14:tracePt t="125296" x="723900" y="4229100"/>
          <p14:tracePt t="125312" x="730250" y="4222750"/>
          <p14:tracePt t="125329" x="742950" y="4222750"/>
          <p14:tracePt t="125346" x="749300" y="4216400"/>
          <p14:tracePt t="125363" x="781050" y="4197350"/>
          <p14:tracePt t="125380" x="793750" y="4191000"/>
          <p14:tracePt t="125396" x="812800" y="4165600"/>
          <p14:tracePt t="125413" x="831850" y="4152900"/>
          <p14:tracePt t="125430" x="844550" y="4152900"/>
          <p14:tracePt t="125446" x="857250" y="4146550"/>
          <p14:tracePt t="125484" x="863600" y="4140200"/>
          <p14:tracePt t="125524" x="869950" y="4133850"/>
          <p14:tracePt t="125538" x="876300" y="4133850"/>
          <p14:tracePt t="125636" x="882650" y="4133850"/>
          <p14:tracePt t="125644" x="889000" y="4140200"/>
          <p14:tracePt t="125652" x="901700" y="4171950"/>
          <p14:tracePt t="125663" x="908050" y="4197350"/>
          <p14:tracePt t="125684" x="908050" y="4210050"/>
          <p14:tracePt t="125697" x="908050" y="4229100"/>
          <p14:tracePt t="125713" x="908050" y="4248150"/>
          <p14:tracePt t="125730" x="908050" y="4267200"/>
          <p14:tracePt t="125746" x="908050" y="4273550"/>
          <p14:tracePt t="125763" x="908050" y="4279900"/>
          <p14:tracePt t="125780" x="908050" y="4286250"/>
          <p14:tracePt t="125797" x="914400" y="4292600"/>
          <p14:tracePt t="125813" x="914400" y="4305300"/>
          <p14:tracePt t="125830" x="933450" y="4349750"/>
          <p14:tracePt t="125847" x="933450" y="4394200"/>
          <p14:tracePt t="125863" x="933450" y="4432300"/>
          <p14:tracePt t="125880" x="933450" y="4476750"/>
          <p14:tracePt t="125897" x="939800" y="4502150"/>
          <p14:tracePt t="125913" x="939800" y="4527550"/>
          <p14:tracePt t="125930" x="939800" y="4546600"/>
          <p14:tracePt t="125947" x="946150" y="4584700"/>
          <p14:tracePt t="125964" x="946150" y="4603750"/>
          <p14:tracePt t="125980" x="946150" y="4622800"/>
          <p14:tracePt t="125997" x="946150" y="4648200"/>
          <p14:tracePt t="126014" x="946150" y="4660900"/>
          <p14:tracePt t="126030" x="946150" y="4673600"/>
          <p14:tracePt t="126047" x="952500" y="4692650"/>
          <p14:tracePt t="126064" x="952500" y="4705350"/>
          <p14:tracePt t="126080" x="952500" y="4724400"/>
          <p14:tracePt t="126097" x="952500" y="4737100"/>
          <p14:tracePt t="126114" x="952500" y="4749800"/>
          <p14:tracePt t="126130" x="952500" y="4775200"/>
          <p14:tracePt t="126148" x="952500" y="4800600"/>
          <p14:tracePt t="126164" x="952500" y="4832350"/>
          <p14:tracePt t="126181" x="952500" y="4864100"/>
          <p14:tracePt t="126198" x="952500" y="4895850"/>
          <p14:tracePt t="126214" x="952500" y="4921250"/>
          <p14:tracePt t="126231" x="952500" y="4940300"/>
          <p14:tracePt t="126248" x="958850" y="4978400"/>
          <p14:tracePt t="126264" x="965200" y="5029200"/>
          <p14:tracePt t="126281" x="965200" y="5054600"/>
          <p14:tracePt t="126298" x="990600" y="5092700"/>
          <p14:tracePt t="126314" x="1009650" y="5156200"/>
          <p14:tracePt t="126331" x="1009650" y="5219700"/>
          <p14:tracePt t="126348" x="1009650" y="5257800"/>
          <p14:tracePt t="126364" x="1009650" y="5321300"/>
          <p14:tracePt t="126381" x="1022350" y="5372100"/>
          <p14:tracePt t="126398" x="1028700" y="5416550"/>
          <p14:tracePt t="126414" x="1028700" y="5473700"/>
          <p14:tracePt t="126431" x="1028700" y="5499100"/>
          <p14:tracePt t="126448" x="1028700" y="5543550"/>
          <p14:tracePt t="126465" x="1028700" y="5562600"/>
          <p14:tracePt t="126481" x="1028700" y="5588000"/>
          <p14:tracePt t="126498" x="1028700" y="5632450"/>
          <p14:tracePt t="126514" x="1041400" y="5689600"/>
          <p14:tracePt t="126532" x="1054100" y="5740400"/>
          <p14:tracePt t="126548" x="1054100" y="5778500"/>
          <p14:tracePt t="126564" x="1054100" y="5810250"/>
          <p14:tracePt t="126581" x="1054100" y="5854700"/>
          <p14:tracePt t="126598" x="1054100" y="5880100"/>
          <p14:tracePt t="126615" x="1054100" y="5899150"/>
          <p14:tracePt t="126631" x="1054100" y="5924550"/>
          <p14:tracePt t="126648" x="1054100" y="5949950"/>
          <p14:tracePt t="126665" x="1054100" y="5975350"/>
          <p14:tracePt t="126681" x="1054100" y="5988050"/>
          <p14:tracePt t="126698" x="1054100" y="6000750"/>
          <p14:tracePt t="126715" x="1054100" y="6032500"/>
          <p14:tracePt t="126732" x="1054100" y="6045200"/>
          <p14:tracePt t="126748" x="1047750" y="6057900"/>
          <p14:tracePt t="126765" x="1047750" y="6070600"/>
          <p14:tracePt t="126782" x="1047750" y="6102350"/>
          <p14:tracePt t="126798" x="1047750" y="6108700"/>
          <p14:tracePt t="126815" x="1047750" y="6121400"/>
          <p14:tracePt t="126956" x="1047750" y="6127750"/>
          <p14:tracePt t="127123" x="1054100" y="6127750"/>
          <p14:tracePt t="127195" x="1060450" y="6127750"/>
          <p14:tracePt t="127203" x="1066800" y="6127750"/>
          <p14:tracePt t="127212" x="1066800" y="6115050"/>
          <p14:tracePt t="127219" x="1092200" y="6076950"/>
          <p14:tracePt t="127233" x="1162050" y="6051550"/>
          <p14:tracePt t="127251" x="1263650" y="6032500"/>
          <p14:tracePt t="127266" x="1409700" y="5988050"/>
          <p14:tracePt t="127283" x="1536700" y="5930900"/>
          <p14:tracePt t="127283" x="1619250" y="5911850"/>
          <p14:tracePt t="127300" x="1733550" y="5867400"/>
          <p14:tracePt t="127316" x="1784350" y="5861050"/>
          <p14:tracePt t="127333" x="1797050" y="5854700"/>
          <p14:tracePt t="127507" x="1797050" y="5842000"/>
          <p14:tracePt t="127516" x="1797050" y="5797550"/>
          <p14:tracePt t="127531" x="1797050" y="5765800"/>
          <p14:tracePt t="127540" x="1797050" y="5702300"/>
          <p14:tracePt t="127549" x="1765300" y="5651500"/>
          <p14:tracePt t="127571" x="1727200" y="5619750"/>
          <p14:tracePt t="127583" x="1676400" y="5607050"/>
          <p14:tracePt t="127600" x="1625600" y="5607050"/>
          <p14:tracePt t="127616" x="1549400" y="5607050"/>
          <p14:tracePt t="127633" x="1441450" y="5645150"/>
          <p14:tracePt t="127650" x="1295400" y="5702300"/>
          <p14:tracePt t="127666" x="1136650" y="5810250"/>
          <p14:tracePt t="127684" x="1066800" y="5835650"/>
          <p14:tracePt t="127700" x="1035050" y="5854700"/>
          <p14:tracePt t="127716" x="1016000" y="5867400"/>
          <p14:tracePt t="127755" x="1009650" y="5867400"/>
          <p14:tracePt t="127767" x="1003300" y="5873750"/>
          <p14:tracePt t="127772" x="996950" y="5886450"/>
          <p14:tracePt t="127860" x="990600" y="5892800"/>
          <p14:tracePt t="127891" x="984250" y="5892800"/>
          <p14:tracePt t="127909" x="977900" y="5899150"/>
          <p14:tracePt t="127917" x="971550" y="5899150"/>
          <p14:tracePt t="127923" x="952500" y="5899150"/>
          <p14:tracePt t="127939" x="927100" y="5899150"/>
          <p14:tracePt t="127955" x="882650" y="5899150"/>
          <p14:tracePt t="127972" x="825500" y="5899150"/>
          <p14:tracePt t="127984" x="762000" y="5899150"/>
          <p14:tracePt t="128000" x="704850" y="5911850"/>
          <p14:tracePt t="128017" x="660400" y="5924550"/>
          <p14:tracePt t="128034" x="641350" y="5937250"/>
          <p14:tracePt t="128050" x="615950" y="5949950"/>
          <p14:tracePt t="128067" x="603250" y="5956300"/>
          <p14:tracePt t="128084" x="596900" y="5956300"/>
          <p14:tracePt t="128203" x="596900" y="5975350"/>
          <p14:tracePt t="128235" x="609600" y="5975350"/>
          <p14:tracePt t="128243" x="628650" y="5975350"/>
          <p14:tracePt t="128259" x="647700" y="5975350"/>
          <p14:tracePt t="128267" x="685800" y="5975350"/>
          <p14:tracePt t="128284" x="711200" y="5975350"/>
          <p14:tracePt t="128285" x="787400" y="5975350"/>
          <p14:tracePt t="128301" x="863600" y="5975350"/>
          <p14:tracePt t="128317" x="952500" y="5975350"/>
          <p14:tracePt t="128334" x="996950" y="5975350"/>
          <p14:tracePt t="128351" x="1009650" y="5975350"/>
          <p14:tracePt t="128367" x="1016000" y="5975350"/>
          <p14:tracePt t="128499" x="1016000" y="5981700"/>
          <p14:tracePt t="128523" x="1009650" y="5988050"/>
          <p14:tracePt t="128548" x="1003300" y="5988050"/>
          <p14:tracePt t="128563" x="990600" y="5988050"/>
          <p14:tracePt t="128571" x="971550" y="5988050"/>
          <p14:tracePt t="128584" x="946150" y="5988050"/>
          <p14:tracePt t="128585" x="901700" y="5988050"/>
          <p14:tracePt t="128601" x="838200" y="5975350"/>
          <p14:tracePt t="128618" x="774700" y="5975350"/>
          <p14:tracePt t="128634" x="685800" y="5969000"/>
          <p14:tracePt t="128651" x="660400" y="5969000"/>
          <p14:tracePt t="128651" x="654050" y="5969000"/>
          <p14:tracePt t="128668" x="641350" y="5969000"/>
          <p14:tracePt t="128716" x="635000" y="5969000"/>
          <p14:tracePt t="128731" x="635000" y="5975350"/>
          <p14:tracePt t="128748" x="635000" y="5981700"/>
          <p14:tracePt t="128803" x="635000" y="5988050"/>
          <p14:tracePt t="128811" x="641350" y="5994400"/>
          <p14:tracePt t="128820" x="660400" y="6000750"/>
          <p14:tracePt t="128828" x="679450" y="6007100"/>
          <p14:tracePt t="128835" x="793750" y="6038850"/>
          <p14:tracePt t="128859" x="908050" y="6051550"/>
          <p14:tracePt t="128869" x="1003300" y="6057900"/>
          <p14:tracePt t="128886" x="1060450" y="6057900"/>
          <p14:tracePt t="128902" x="1098550" y="6070600"/>
          <p14:tracePt t="128919" x="1111250" y="6070600"/>
          <p14:tracePt t="128935" x="1117600" y="6070600"/>
          <p14:tracePt t="129075" x="1111250" y="6070600"/>
          <p14:tracePt t="129083" x="1104900" y="6076950"/>
          <p14:tracePt t="129091" x="1085850" y="6083300"/>
          <p14:tracePt t="129099" x="1079500" y="6083300"/>
          <p14:tracePt t="129107" x="1060450" y="6102350"/>
          <p14:tracePt t="129227" x="1066800" y="6102350"/>
          <p14:tracePt t="129243" x="1079500" y="6096000"/>
          <p14:tracePt t="129267" x="1085850" y="6089650"/>
          <p14:tracePt t="129275" x="1092200" y="6089650"/>
          <p14:tracePt t="129286" x="1098550" y="6083300"/>
          <p14:tracePt t="129355" x="1104900" y="6076950"/>
          <p14:tracePt t="129397" x="1111250" y="6070600"/>
          <p14:tracePt t="129404" x="1117600" y="6070600"/>
          <p14:tracePt t="129412" x="1123950" y="6064250"/>
          <p14:tracePt t="129420" x="1155700" y="6064250"/>
          <p14:tracePt t="129443" x="1193800" y="6057900"/>
          <p14:tracePt t="129453" x="1257300" y="6057900"/>
          <p14:tracePt t="129486" x="1371600" y="6057900"/>
          <p14:tracePt t="129487" x="1524000" y="6057900"/>
          <p14:tracePt t="129503" x="1631950" y="6057900"/>
          <p14:tracePt t="129519" x="1682750" y="6057900"/>
          <p14:tracePt t="129536" x="1695450" y="6051550"/>
          <p14:tracePt t="129643" x="1695450" y="6057900"/>
          <p14:tracePt t="129652" x="1682750" y="6064250"/>
          <p14:tracePt t="129659" x="1651000" y="6064250"/>
          <p14:tracePt t="129659" x="1631950" y="6064250"/>
          <p14:tracePt t="129676" x="1606550" y="6076950"/>
          <p14:tracePt t="129686" x="1562100" y="6083300"/>
          <p14:tracePt t="129703" x="1530350" y="6089650"/>
          <p14:tracePt t="129720" x="1479550" y="6089650"/>
          <p14:tracePt t="129736" x="1422400" y="6089650"/>
          <p14:tracePt t="129753" x="1390650" y="6089650"/>
          <p14:tracePt t="129770" x="1352550" y="6089650"/>
          <p14:tracePt t="129787" x="1320800" y="6089650"/>
          <p14:tracePt t="129803" x="1289050" y="6089650"/>
          <p14:tracePt t="129820" x="1282700" y="6089650"/>
          <p14:tracePt t="129876" x="1270000" y="6089650"/>
          <p14:tracePt t="129884" x="1270000" y="6083300"/>
          <p14:tracePt t="129892" x="1276350" y="6083300"/>
          <p14:tracePt t="129900" x="1282700" y="6076950"/>
          <p14:tracePt t="129907" x="1295400" y="6064250"/>
          <p14:tracePt t="129923" x="1301750" y="6057900"/>
          <p14:tracePt t="129955" x="1308100" y="6051550"/>
          <p14:tracePt t="129970" x="1314450" y="6051550"/>
          <p14:tracePt t="129987" x="1320800" y="6051550"/>
          <p14:tracePt t="130212" x="1308100" y="6051550"/>
          <p14:tracePt t="130219" x="1282700" y="6057900"/>
          <p14:tracePt t="130235" x="1263650" y="6057900"/>
          <p14:tracePt t="130241" x="1238250" y="6064250"/>
          <p14:tracePt t="130260" x="1206500" y="6064250"/>
          <p14:tracePt t="130292" x="1193800" y="6064250"/>
          <p14:tracePt t="130300" x="1187450" y="6064250"/>
          <p14:tracePt t="130413" x="1200150" y="6064250"/>
          <p14:tracePt t="130419" x="1231900" y="6051550"/>
          <p14:tracePt t="130427" x="1301750" y="6045200"/>
          <p14:tracePt t="130437" x="1371600" y="6032500"/>
          <p14:tracePt t="130471" x="1447800" y="6032500"/>
          <p14:tracePt t="130487" x="1562100" y="6026150"/>
          <p14:tracePt t="130488" x="1670050" y="6026150"/>
          <p14:tracePt t="130504" x="1790700" y="6026150"/>
          <p14:tracePt t="130521" x="1879600" y="6026150"/>
          <p14:tracePt t="130538" x="1955800" y="6026150"/>
          <p14:tracePt t="130554" x="2032000" y="6026150"/>
          <p14:tracePt t="130571" x="2120900" y="6013450"/>
          <p14:tracePt t="130588" x="2216150" y="6007100"/>
          <p14:tracePt t="130604" x="2260600" y="6000750"/>
          <p14:tracePt t="130621" x="2273300" y="6000750"/>
          <p14:tracePt t="130638" x="2305050" y="6000750"/>
          <p14:tracePt t="130655" x="2343150" y="6000750"/>
          <p14:tracePt t="130671" x="2381250" y="6000750"/>
          <p14:tracePt t="130688" x="2419350" y="5994400"/>
          <p14:tracePt t="130704" x="2444750" y="5988050"/>
          <p14:tracePt t="130721" x="2457450" y="5988050"/>
          <p14:tracePt t="130738" x="2476500" y="5988050"/>
          <p14:tracePt t="130755" x="2520950" y="5994400"/>
          <p14:tracePt t="130771" x="2622550" y="6013450"/>
          <p14:tracePt t="130788" x="2736850" y="6019800"/>
          <p14:tracePt t="130804" x="2857500" y="6026150"/>
          <p14:tracePt t="130821" x="2946400" y="6026150"/>
          <p14:tracePt t="130838" x="3016250" y="6026150"/>
          <p14:tracePt t="130855" x="3086100" y="6026150"/>
          <p14:tracePt t="130872" x="3124200" y="6026150"/>
          <p14:tracePt t="130888" x="3136900" y="6026150"/>
          <p14:tracePt t="130905" x="3162300" y="6026150"/>
          <p14:tracePt t="130922" x="3181350" y="6026150"/>
          <p14:tracePt t="130939" x="3194050" y="6026150"/>
          <p14:tracePt t="130955" x="3219450" y="6026150"/>
          <p14:tracePt t="130972" x="3257550" y="6026150"/>
          <p14:tracePt t="130988" x="3314700" y="6026150"/>
          <p14:tracePt t="131005" x="3359150" y="6026150"/>
          <p14:tracePt t="131023" x="3416300" y="6026150"/>
          <p14:tracePt t="131039" x="3454400" y="6026150"/>
          <p14:tracePt t="131056" x="3473450" y="6026150"/>
          <p14:tracePt t="131073" x="3486150" y="6019800"/>
          <p14:tracePt t="131089" x="3498850" y="6013450"/>
          <p14:tracePt t="131123" x="3505200" y="6013450"/>
          <p14:tracePt t="131124" x="3517900" y="5994400"/>
          <p14:tracePt t="131140" x="3536950" y="5969000"/>
          <p14:tracePt t="131156" x="3556000" y="5943600"/>
          <p14:tracePt t="131173" x="3575050" y="5892800"/>
          <p14:tracePt t="131190" x="3587750" y="5854700"/>
          <p14:tracePt t="131206" x="3600450" y="5842000"/>
          <p14:tracePt t="131223" x="3632200" y="5740400"/>
          <p14:tracePt t="131240" x="3638550" y="5657850"/>
          <p14:tracePt t="131257" x="3638550" y="5568950"/>
          <p14:tracePt t="131274" x="3638550" y="5486400"/>
          <p14:tracePt t="131290" x="3638550" y="5448300"/>
          <p14:tracePt t="131307" x="3638550" y="5441950"/>
          <p14:tracePt t="131466" x="3638550" y="5454650"/>
          <p14:tracePt t="131482" x="3606800" y="5537200"/>
          <p14:tracePt t="131491" x="3581400" y="5607050"/>
          <p14:tracePt t="131492" x="3530600" y="5683250"/>
          <p14:tracePt t="131507" x="3371850" y="5854700"/>
          <p14:tracePt t="131524" x="3289300" y="5911850"/>
          <p14:tracePt t="131540" x="3225800" y="5937250"/>
          <p14:tracePt t="131563" x="3143250" y="5969000"/>
          <p14:tracePt t="131574" x="3092450" y="5975350"/>
          <p14:tracePt t="131590" x="3048000" y="5981700"/>
          <p14:tracePt t="131607" x="3028950" y="5981700"/>
          <p14:tracePt t="131624" x="2984500" y="5988050"/>
          <p14:tracePt t="131640" x="2971800" y="5988050"/>
          <p14:tracePt t="131823" x="2978150" y="5988050"/>
          <p14:tracePt t="131831" x="2990850" y="5988050"/>
          <p14:tracePt t="131841" x="3016250" y="5988050"/>
          <p14:tracePt t="131847" x="3073400" y="5956300"/>
          <p14:tracePt t="131857" x="3168650" y="5943600"/>
          <p14:tracePt t="131874" x="3282950" y="5937250"/>
          <p14:tracePt t="131891" x="3384550" y="5924550"/>
          <p14:tracePt t="131908" x="3460750" y="5924550"/>
          <p14:tracePt t="131924" x="3492500" y="5924550"/>
          <p14:tracePt t="131942" x="3517900" y="5924550"/>
          <p14:tracePt t="132103" x="3498850" y="5924550"/>
          <p14:tracePt t="132111" x="3460750" y="5924550"/>
          <p14:tracePt t="132119" x="3416300" y="5918200"/>
          <p14:tracePt t="132127" x="3346450" y="5905500"/>
          <p14:tracePt t="132141" x="3263900" y="5886450"/>
          <p14:tracePt t="132159" x="3168650" y="5854700"/>
          <p14:tracePt t="132159" x="3136900" y="5842000"/>
          <p14:tracePt t="132176" x="3041650" y="5829300"/>
          <p14:tracePt t="132191" x="2978150" y="5829300"/>
          <p14:tracePt t="132208" x="2908300" y="5810250"/>
          <p14:tracePt t="132225" x="2851150" y="5803900"/>
          <p14:tracePt t="132242" x="2787650" y="5791200"/>
          <p14:tracePt t="132258" x="2730500" y="5784850"/>
          <p14:tracePt t="132275" x="2679700" y="5778500"/>
          <p14:tracePt t="132292" x="2647950" y="5778500"/>
          <p14:tracePt t="132308" x="2622550" y="5778500"/>
          <p14:tracePt t="132325" x="2584450" y="5778500"/>
          <p14:tracePt t="132342" x="2520950" y="5810250"/>
          <p14:tracePt t="132358" x="2470150" y="5848350"/>
          <p14:tracePt t="132375" x="2451100" y="5861050"/>
          <p14:tracePt t="132392" x="2444750" y="5867400"/>
          <p14:tracePt t="132408" x="2432050" y="5880100"/>
          <p14:tracePt t="132425" x="2432050" y="5886450"/>
          <p14:tracePt t="132442" x="2432050" y="5892800"/>
          <p14:tracePt t="132458" x="2432050" y="5899150"/>
          <p14:tracePt t="132475" x="2432050" y="5911850"/>
          <p14:tracePt t="132492" x="2444750" y="5943600"/>
          <p14:tracePt t="132508" x="2476500" y="5962650"/>
          <p14:tracePt t="132525" x="2501900" y="5981700"/>
          <p14:tracePt t="132542" x="2533650" y="6007100"/>
          <p14:tracePt t="132559" x="2603500" y="6038850"/>
          <p14:tracePt t="132576" x="2686050" y="6070600"/>
          <p14:tracePt t="132592" x="2774950" y="6089650"/>
          <p14:tracePt t="132609" x="2901950" y="6134100"/>
          <p14:tracePt t="132625" x="2997200" y="6165850"/>
          <p14:tracePt t="132642" x="3117850" y="6165850"/>
          <p14:tracePt t="132659" x="3206750" y="6165850"/>
          <p14:tracePt t="132676" x="3333750" y="6165850"/>
          <p14:tracePt t="132692" x="3409950" y="6165850"/>
          <p14:tracePt t="132709" x="3460750" y="6165850"/>
          <p14:tracePt t="132726" x="3511550" y="6165850"/>
          <p14:tracePt t="132742" x="3549650" y="6146800"/>
          <p14:tracePt t="132759" x="3556000" y="6140450"/>
          <p14:tracePt t="132776" x="3556000" y="6134100"/>
          <p14:tracePt t="132823" x="3556000" y="6127750"/>
          <p14:tracePt t="132839" x="3556000" y="6115050"/>
          <p14:tracePt t="132847" x="3536950" y="6096000"/>
          <p14:tracePt t="132859" x="3524250" y="6096000"/>
          <p14:tracePt t="132863" x="3479800" y="6051550"/>
          <p14:tracePt t="132876" x="3384550" y="5994400"/>
          <p14:tracePt t="132893" x="3244850" y="5924550"/>
          <p14:tracePt t="132909" x="3086100" y="5854700"/>
          <p14:tracePt t="132926" x="2806700" y="5740400"/>
          <p14:tracePt t="132943" x="2590800" y="5683250"/>
          <p14:tracePt t="132959" x="2419350" y="5657850"/>
          <p14:tracePt t="132977" x="2254250" y="5645150"/>
          <p14:tracePt t="132993" x="2146300" y="5645150"/>
          <p14:tracePt t="133010" x="2108200" y="5645150"/>
          <p14:tracePt t="133026" x="2089150" y="5676900"/>
          <p14:tracePt t="133043" x="2076450" y="5702300"/>
          <p14:tracePt t="133059" x="2076450" y="5734050"/>
          <p14:tracePt t="133076" x="2076450" y="5765800"/>
          <p14:tracePt t="133093" x="2095500" y="5797550"/>
          <p14:tracePt t="133110" x="2114550" y="5835650"/>
          <p14:tracePt t="133126" x="2165350" y="5873750"/>
          <p14:tracePt t="133143" x="2241550" y="5911850"/>
          <p14:tracePt t="133160" x="2355850" y="5949950"/>
          <p14:tracePt t="133176" x="2552700" y="5981700"/>
          <p14:tracePt t="133193" x="2781300" y="6007100"/>
          <p14:tracePt t="133210" x="3003550" y="6032500"/>
          <p14:tracePt t="133226" x="3232150" y="6076950"/>
          <p14:tracePt t="133243" x="3479800" y="6115050"/>
          <p14:tracePt t="133260" x="3702050" y="6146800"/>
          <p14:tracePt t="133277" x="3905250" y="6165850"/>
          <p14:tracePt t="133293" x="4102100" y="6165850"/>
          <p14:tracePt t="133310" x="4254500" y="6165850"/>
          <p14:tracePt t="133327" x="4387850" y="6165850"/>
          <p14:tracePt t="133343" x="4483100" y="6165850"/>
          <p14:tracePt t="133360" x="4572000" y="6165850"/>
          <p14:tracePt t="133377" x="4648200" y="6165850"/>
          <p14:tracePt t="133393" x="4686300" y="6159500"/>
          <p14:tracePt t="133410" x="4699000" y="6146800"/>
          <p14:tracePt t="133447" x="4705350" y="6140450"/>
          <p14:tracePt t="133463" x="4711700" y="6140450"/>
          <p14:tracePt t="133477" x="4711700" y="6134100"/>
          <p14:tracePt t="133478" x="4724400" y="6134100"/>
          <p14:tracePt t="133494" x="4737100" y="6127750"/>
          <p14:tracePt t="133631" x="4743450" y="6115050"/>
          <p14:tracePt t="133652" x="4743450" y="6096000"/>
          <p14:tracePt t="133655" x="4743450" y="6089650"/>
          <p14:tracePt t="133663" x="4711700" y="6076950"/>
          <p14:tracePt t="133677" x="4648200" y="6064250"/>
          <p14:tracePt t="133694" x="4552950" y="6032500"/>
          <p14:tracePt t="133710" x="4368800" y="6032500"/>
          <p14:tracePt t="133727" x="4260850" y="6032500"/>
          <p14:tracePt t="133744" x="4165600" y="6038850"/>
          <p14:tracePt t="133761" x="4051300" y="6064250"/>
          <p14:tracePt t="133777" x="3968750" y="6096000"/>
          <p14:tracePt t="133794" x="3949700" y="6102350"/>
          <p14:tracePt t="133811" x="3943350" y="6102350"/>
          <p14:tracePt t="133847" x="3937000" y="6102350"/>
          <p14:tracePt t="133863" x="3937000" y="6115050"/>
          <p14:tracePt t="133879" x="3937000" y="6127750"/>
          <p14:tracePt t="133879" x="3943350" y="6134100"/>
          <p14:tracePt t="133894" x="4013200" y="6165850"/>
          <p14:tracePt t="133911" x="4114800" y="6191250"/>
          <p14:tracePt t="133928" x="4260850" y="6216650"/>
          <p14:tracePt t="133944" x="4470400" y="6235700"/>
          <p14:tracePt t="133967" x="4724400" y="6248400"/>
          <p14:tracePt t="133978" x="5073650" y="6280150"/>
          <p14:tracePt t="133994" x="5365750" y="6280150"/>
          <p14:tracePt t="134011" x="5600700" y="6280150"/>
          <p14:tracePt t="134028" x="5803900" y="6280150"/>
          <p14:tracePt t="134045" x="5937250" y="6280150"/>
          <p14:tracePt t="134061" x="6026150" y="6280150"/>
          <p14:tracePt t="134078" x="6051550" y="6280150"/>
          <p14:tracePt t="134094" x="6064250" y="6273800"/>
          <p14:tracePt t="134111" x="6064250" y="6267450"/>
          <p14:tracePt t="134128" x="6064250" y="6254750"/>
          <p14:tracePt t="134144" x="6070600" y="6248400"/>
          <p14:tracePt t="134161" x="6070600" y="6235700"/>
          <p14:tracePt t="134178" x="6076950" y="6216650"/>
          <p14:tracePt t="134215" x="6076950" y="6210300"/>
          <p14:tracePt t="134231" x="6076950" y="6203950"/>
          <p14:tracePt t="134239" x="6070600" y="6184900"/>
          <p14:tracePt t="134247" x="5994400" y="6153150"/>
          <p14:tracePt t="134263" x="5988050" y="6153150"/>
          <p14:tracePt t="134295" x="5981700" y="6153150"/>
          <p14:tracePt t="134296" x="5937250" y="6146800"/>
          <p14:tracePt t="134312" x="5905500" y="6134100"/>
          <p14:tracePt t="134328" x="5867400" y="6121400"/>
          <p14:tracePt t="134345" x="5854700" y="6115050"/>
          <p14:tracePt t="134361" x="5778500" y="6115050"/>
          <p14:tracePt t="134378" x="5657850" y="6115050"/>
          <p14:tracePt t="134395" x="5492750" y="6108700"/>
          <p14:tracePt t="134412" x="5276850" y="6083300"/>
          <p14:tracePt t="134428" x="5003800" y="6064250"/>
          <p14:tracePt t="134445" x="4768850" y="6064250"/>
          <p14:tracePt t="134462" x="4451350" y="6070600"/>
          <p14:tracePt t="134479" x="4216400" y="6083300"/>
          <p14:tracePt t="134495" x="4064000" y="6083300"/>
          <p14:tracePt t="134512" x="3924300" y="6083300"/>
          <p14:tracePt t="134528" x="3835400" y="6089650"/>
          <p14:tracePt t="134545" x="3765550" y="6089650"/>
          <p14:tracePt t="134562" x="3714750" y="6096000"/>
          <p14:tracePt t="134580" x="3663950" y="6096000"/>
          <p14:tracePt t="134596" x="3600450" y="6102350"/>
          <p14:tracePt t="134612" x="3486150" y="6108700"/>
          <p14:tracePt t="134629" x="3390900" y="6108700"/>
          <p14:tracePt t="134645" x="3276600" y="6108700"/>
          <p14:tracePt t="134662" x="3086100" y="6108700"/>
          <p14:tracePt t="134679" x="2965450" y="6108700"/>
          <p14:tracePt t="134695" x="2908300" y="6108700"/>
          <p14:tracePt t="134712" x="2876550" y="6108700"/>
          <p14:tracePt t="134729" x="2851150" y="6108700"/>
          <p14:tracePt t="134746" x="2832100" y="6108700"/>
          <p14:tracePt t="134762" x="2800350" y="6108700"/>
          <p14:tracePt t="134779" x="2774950" y="6108700"/>
          <p14:tracePt t="134796" x="2762250" y="6115050"/>
          <p14:tracePt t="134831" x="2755900" y="6121400"/>
          <p14:tracePt t="134831" x="2743200" y="6127750"/>
          <p14:tracePt t="134871" x="2730500" y="6134100"/>
          <p14:tracePt t="134903" x="2724150" y="6140450"/>
          <p14:tracePt t="134927" x="2717800" y="6146800"/>
          <p14:tracePt t="134943" x="2711450" y="6146800"/>
          <p14:tracePt t="134951" x="2692400" y="6146800"/>
          <p14:tracePt t="134963" x="2673350" y="6146800"/>
          <p14:tracePt t="134979" x="2597150" y="6146800"/>
          <p14:tracePt t="134980" x="2552700" y="6146800"/>
          <p14:tracePt t="134996" x="2476500" y="6146800"/>
          <p14:tracePt t="135013" x="2362200" y="6134100"/>
          <p14:tracePt t="135029" x="2241550" y="6127750"/>
          <p14:tracePt t="135046" x="2057400" y="6108700"/>
          <p14:tracePt t="135063" x="1981200" y="6102350"/>
          <p14:tracePt t="135080" x="1924050" y="6102350"/>
          <p14:tracePt t="135096" x="1885950" y="6089650"/>
          <p14:tracePt t="135113" x="1860550" y="6089650"/>
          <p14:tracePt t="135130" x="1841500" y="6089650"/>
          <p14:tracePt t="135146" x="1828800" y="6089650"/>
          <p14:tracePt t="135163" x="1816100" y="6089650"/>
          <p14:tracePt t="135180" x="1765300" y="6089650"/>
          <p14:tracePt t="135196" x="1720850" y="6083300"/>
          <p14:tracePt t="135213" x="1670050" y="6070600"/>
          <p14:tracePt t="135230" x="1625600" y="6064250"/>
          <p14:tracePt t="135246" x="1593850" y="6051550"/>
          <p14:tracePt t="135263" x="1555750" y="6032500"/>
          <p14:tracePt t="135280" x="1517650" y="6019800"/>
          <p14:tracePt t="135296" x="1485900" y="6000750"/>
          <p14:tracePt t="135313" x="1460500" y="5994400"/>
          <p14:tracePt t="135330" x="1441450" y="5981700"/>
          <p14:tracePt t="135347" x="1403350" y="5956300"/>
          <p14:tracePt t="135363" x="1339850" y="5930900"/>
          <p14:tracePt t="135380" x="1257300" y="5911850"/>
          <p14:tracePt t="135397" x="1162050" y="5892800"/>
          <p14:tracePt t="135413" x="1047750" y="5867400"/>
          <p14:tracePt t="135430" x="958850" y="5867400"/>
          <p14:tracePt t="135447" x="901700" y="5861050"/>
          <p14:tracePt t="135464" x="850900" y="5848350"/>
          <p14:tracePt t="135480" x="806450" y="5842000"/>
          <p14:tracePt t="135497" x="787400" y="5842000"/>
          <p14:tracePt t="135513" x="762000" y="5842000"/>
          <p14:tracePt t="135530" x="755650" y="5842000"/>
          <p14:tracePt t="135547" x="730250" y="5842000"/>
          <p14:tracePt t="135565" x="711200" y="5854700"/>
          <p14:tracePt t="135580" x="685800" y="5867400"/>
          <p14:tracePt t="135597" x="666750" y="5880100"/>
          <p14:tracePt t="135614" x="654050" y="5892800"/>
          <p14:tracePt t="135630" x="654050" y="5899150"/>
          <p14:tracePt t="135647" x="647700" y="5905500"/>
          <p14:tracePt t="135687" x="647700" y="5911850"/>
          <p14:tracePt t="135695" x="654050" y="5924550"/>
          <p14:tracePt t="135714" x="673100" y="5949950"/>
          <p14:tracePt t="135719" x="698500" y="5969000"/>
          <p14:tracePt t="135735" x="755650" y="6007100"/>
          <p14:tracePt t="135751" x="863600" y="6064250"/>
          <p14:tracePt t="135765" x="1009650" y="6102350"/>
          <p14:tracePt t="135781" x="1143000" y="6140450"/>
          <p14:tracePt t="135797" x="1257300" y="6178550"/>
          <p14:tracePt t="135814" x="1466850" y="6235700"/>
          <p14:tracePt t="135831" x="1600200" y="6273800"/>
          <p14:tracePt t="135847" x="1765300" y="6299200"/>
          <p14:tracePt t="135864" x="1905000" y="6305550"/>
          <p14:tracePt t="135881" x="2057400" y="6330950"/>
          <p14:tracePt t="135897" x="2178050" y="6330950"/>
          <p14:tracePt t="135914" x="2311400" y="6356350"/>
          <p14:tracePt t="135931" x="2438400" y="6381750"/>
          <p14:tracePt t="135948" x="2590800" y="6381750"/>
          <p14:tracePt t="135964" x="2686050" y="6388100"/>
          <p14:tracePt t="135982" x="2768600" y="6388100"/>
          <p14:tracePt t="135998" x="2882900" y="6407150"/>
          <p14:tracePt t="136015" x="2959100" y="6419850"/>
          <p14:tracePt t="136031" x="3022600" y="6426200"/>
          <p14:tracePt t="136048" x="3124200" y="6432550"/>
          <p14:tracePt t="136065" x="3219450" y="6432550"/>
          <p14:tracePt t="136081" x="3340100" y="6438900"/>
          <p14:tracePt t="136098" x="3467100" y="6457950"/>
          <p14:tracePt t="136114" x="3619500" y="6464300"/>
          <p14:tracePt t="136131" x="3790950" y="6464300"/>
          <p14:tracePt t="136148" x="3962400" y="6464300"/>
          <p14:tracePt t="136165" x="4146550" y="6477000"/>
          <p14:tracePt t="136181" x="4362450" y="6502400"/>
          <p14:tracePt t="136198" x="4730750" y="6502400"/>
          <p14:tracePt t="136215" x="4914900" y="6502400"/>
          <p14:tracePt t="136232" x="5067300" y="6502400"/>
          <p14:tracePt t="136248" x="5181600" y="6483350"/>
          <p14:tracePt t="136265" x="5264150" y="6464300"/>
          <p14:tracePt t="136281" x="5384800" y="6438900"/>
          <p14:tracePt t="136298" x="5492750" y="6394450"/>
          <p14:tracePt t="136315" x="5638800" y="6356350"/>
          <p14:tracePt t="136332" x="5740400" y="6292850"/>
          <p14:tracePt t="136348" x="5892800" y="6235700"/>
          <p14:tracePt t="136365" x="6051550" y="6165850"/>
          <p14:tracePt t="136382" x="6229350" y="6102350"/>
          <p14:tracePt t="136398" x="6470650" y="6076950"/>
          <p14:tracePt t="136415" x="6559550" y="6057900"/>
          <p14:tracePt t="136432" x="6642100" y="6032500"/>
          <p14:tracePt t="136448" x="6711950" y="6013450"/>
          <p14:tracePt t="136465" x="6756400" y="5994400"/>
          <p14:tracePt t="136482" x="6794500" y="5969000"/>
          <p14:tracePt t="136498" x="6832600" y="5918200"/>
          <p14:tracePt t="136515" x="6845300" y="5880100"/>
          <p14:tracePt t="136532" x="6858000" y="5848350"/>
          <p14:tracePt t="136549" x="6877050" y="5816600"/>
          <p14:tracePt t="136565" x="6896100" y="5797550"/>
          <p14:tracePt t="136582" x="6902450" y="5791200"/>
          <p14:tracePt t="136599" x="6902450" y="5778500"/>
          <p14:tracePt t="136615" x="6902450" y="5759450"/>
          <p14:tracePt t="136632" x="6883400" y="5721350"/>
          <p14:tracePt t="136649" x="6845300" y="5708650"/>
          <p14:tracePt t="136666" x="6769100" y="5676900"/>
          <p14:tracePt t="136682" x="6629400" y="5632450"/>
          <p14:tracePt t="136699" x="6477000" y="5607050"/>
          <p14:tracePt t="136715" x="6280150" y="5568950"/>
          <p14:tracePt t="136732" x="6076950" y="5568950"/>
          <p14:tracePt t="136749" x="5867400" y="5568950"/>
          <p14:tracePt t="136766" x="5619750" y="5568950"/>
          <p14:tracePt t="136782" x="5283200" y="5568950"/>
          <p14:tracePt t="136799" x="5080000" y="5613400"/>
          <p14:tracePt t="136815" x="4883150" y="5645150"/>
          <p14:tracePt t="136832" x="4756150" y="5670550"/>
          <p14:tracePt t="136849" x="4629150" y="5740400"/>
          <p14:tracePt t="136866" x="4514850" y="5778500"/>
          <p14:tracePt t="136882" x="4387850" y="5816600"/>
          <p14:tracePt t="136899" x="4286250" y="5829300"/>
          <p14:tracePt t="136916" x="4184650" y="5835650"/>
          <p14:tracePt t="136932" x="4108450" y="5848350"/>
          <p14:tracePt t="136949" x="4038600" y="5854700"/>
          <p14:tracePt t="136966" x="3987800" y="5873750"/>
          <p14:tracePt t="136966" x="3949700" y="5880100"/>
          <p14:tracePt t="136984" x="3886200" y="5880100"/>
          <p14:tracePt t="136999" x="3797300" y="5880100"/>
          <p14:tracePt t="137016" x="3752850" y="5880100"/>
          <p14:tracePt t="137033" x="3727450" y="5880100"/>
          <p14:tracePt t="137049" x="3714750" y="5873750"/>
          <p14:tracePt t="137066" x="3702050" y="5867400"/>
          <p14:tracePt t="137083" x="3702050" y="5861050"/>
          <p14:tracePt t="137099" x="3695700" y="5854700"/>
          <p14:tracePt t="137116" x="3689350" y="5842000"/>
          <p14:tracePt t="137255" x="3689350" y="5835650"/>
          <p14:tracePt t="137303" x="3695700" y="5829300"/>
          <p14:tracePt t="137320" x="3702050" y="5816600"/>
          <p14:tracePt t="137327" x="3721100" y="5803900"/>
          <p14:tracePt t="137335" x="3746500" y="5778500"/>
          <p14:tracePt t="137343" x="3797300" y="5746750"/>
          <p14:tracePt t="137351" x="3917950" y="5676900"/>
          <p14:tracePt t="137367" x="4070350" y="5562600"/>
          <p14:tracePt t="137383" x="4273550" y="5359400"/>
          <p14:tracePt t="137400" x="4394200" y="5200650"/>
          <p14:tracePt t="137417" x="4508500" y="5073650"/>
          <p14:tracePt t="137433" x="4603750" y="4946650"/>
          <p14:tracePt t="137450" x="4635500" y="4883150"/>
          <p14:tracePt t="137467" x="4641850" y="4819650"/>
          <p14:tracePt t="137483" x="4641850" y="4749800"/>
          <p14:tracePt t="137500" x="4641850" y="4699000"/>
          <p14:tracePt t="137517" x="4641850" y="4629150"/>
          <p14:tracePt t="137533" x="4629150" y="4591050"/>
          <p14:tracePt t="137550" x="4578350" y="4533900"/>
          <p14:tracePt t="137567" x="4419600" y="4445000"/>
          <p14:tracePt t="137583" x="4235450" y="4337050"/>
          <p14:tracePt t="137600" x="4000500" y="4216400"/>
          <p14:tracePt t="137617" x="3765550" y="4127500"/>
          <p14:tracePt t="137634" x="3530600" y="4070350"/>
          <p14:tracePt t="137650" x="3270250" y="4019550"/>
          <p14:tracePt t="137667" x="2971800" y="3981450"/>
          <p14:tracePt t="137684" x="2774950" y="3975100"/>
          <p14:tracePt t="137701" x="2654300" y="3975100"/>
          <p14:tracePt t="137717" x="2552700" y="3975100"/>
          <p14:tracePt t="137734" x="2520950" y="3975100"/>
          <p14:tracePt t="137879" x="2527300" y="3975100"/>
          <p14:tracePt t="137895" x="2533650" y="3968750"/>
          <p14:tracePt t="137909" x="2540000" y="3962400"/>
          <p14:tracePt t="137912" x="2546350" y="3962400"/>
          <p14:tracePt t="137918" x="2546350" y="3956050"/>
          <p14:tracePt t="137943" x="2552700" y="3956050"/>
          <p14:tracePt t="137952" x="2559050" y="3956050"/>
          <p14:tracePt t="137967" x="2565400" y="3956050"/>
          <p14:tracePt t="137984" x="2578100" y="3956050"/>
          <p14:tracePt t="138001" x="2597150" y="3956050"/>
          <p14:tracePt t="138018" x="2622550" y="3956050"/>
          <p14:tracePt t="138034" x="2647950" y="3962400"/>
          <p14:tracePt t="138051" x="2755900" y="4000500"/>
          <p14:tracePt t="138068" x="2857500" y="4032250"/>
          <p14:tracePt t="138084" x="2965450" y="4076700"/>
          <p14:tracePt t="138102" x="3054350" y="4102100"/>
          <p14:tracePt t="138118" x="3130550" y="4121150"/>
          <p14:tracePt t="138135" x="3219450" y="4165600"/>
          <p14:tracePt t="138151" x="3295650" y="4210050"/>
          <p14:tracePt t="138168" x="3371850" y="4222750"/>
          <p14:tracePt t="138185" x="3454400" y="4235450"/>
          <p14:tracePt t="138201" x="3511550" y="4235450"/>
          <p14:tracePt t="138218" x="3581400" y="4248150"/>
          <p14:tracePt t="138235" x="3632200" y="4260850"/>
          <p14:tracePt t="138251" x="3663950" y="4273550"/>
          <p14:tracePt t="138268" x="3695700" y="4273550"/>
          <p14:tracePt t="138285" x="3714750" y="4279900"/>
          <p14:tracePt t="138301" x="3733800" y="4286250"/>
          <p14:tracePt t="138318" x="3790950" y="4286250"/>
          <p14:tracePt t="138335" x="3848100" y="4292600"/>
          <p14:tracePt t="138352" x="3930650" y="4311650"/>
          <p14:tracePt t="138368" x="4044950" y="4318000"/>
          <p14:tracePt t="138385" x="4184650" y="4324350"/>
          <p14:tracePt t="138402" x="4349750" y="4343400"/>
          <p14:tracePt t="138418" x="4552950" y="4362450"/>
          <p14:tracePt t="138435" x="4718050" y="4362450"/>
          <p14:tracePt t="138452" x="4933950" y="4362450"/>
          <p14:tracePt t="138469" x="5168900" y="4362450"/>
          <p14:tracePt t="138485" x="5372100" y="4362450"/>
          <p14:tracePt t="138502" x="5588000" y="4368800"/>
          <p14:tracePt t="138518" x="5803900" y="4368800"/>
          <p14:tracePt t="138535" x="6051550" y="4368800"/>
          <p14:tracePt t="138552" x="6153150" y="4368800"/>
          <p14:tracePt t="138569" x="6210300" y="4368800"/>
          <p14:tracePt t="138585" x="6235700" y="4368800"/>
          <p14:tracePt t="138602" x="6273800" y="4368800"/>
          <p14:tracePt t="138619" x="6299200" y="4368800"/>
          <p14:tracePt t="138635" x="6337300" y="4368800"/>
          <p14:tracePt t="138652" x="6356350" y="4368800"/>
          <p14:tracePt t="138669" x="6362700" y="4368800"/>
          <p14:tracePt t="138685" x="6375400" y="4368800"/>
          <p14:tracePt t="138702" x="6388100" y="4381500"/>
          <p14:tracePt t="138743" x="6394450" y="4381500"/>
          <p14:tracePt t="138792" x="6400800" y="4394200"/>
          <p14:tracePt t="138800" x="6388100" y="4413250"/>
          <p14:tracePt t="138808" x="6318250" y="4476750"/>
          <p14:tracePt t="138823" x="6242050" y="4521200"/>
          <p14:tracePt t="138839" x="6121400" y="4597400"/>
          <p14:tracePt t="138855" x="5962650" y="4654550"/>
          <p14:tracePt t="138869" x="5772150" y="4718050"/>
          <p14:tracePt t="138886" x="5607050" y="4775200"/>
          <p14:tracePt t="138902" x="5397500" y="4826000"/>
          <p14:tracePt t="138919" x="5054600" y="4876800"/>
          <p14:tracePt t="138936" x="4819650" y="4921250"/>
          <p14:tracePt t="138952" x="4654550" y="4946650"/>
          <p14:tracePt t="138969" x="4546600" y="4953000"/>
          <p14:tracePt t="138986" x="4489450" y="4972050"/>
          <p14:tracePt t="139002" x="4457700" y="4978400"/>
          <p14:tracePt t="139019" x="4413250" y="4991100"/>
          <p14:tracePt t="139037" x="4368800" y="5010150"/>
          <p14:tracePt t="139053" x="4311650" y="5016500"/>
          <p14:tracePt t="139070" x="4210050" y="5029200"/>
          <p14:tracePt t="139086" x="4108450" y="5041900"/>
          <p14:tracePt t="139103" x="3968750" y="5041900"/>
          <p14:tracePt t="139119" x="3917950" y="5041900"/>
          <p14:tracePt t="139136" x="3867150" y="5041900"/>
          <p14:tracePt t="139153" x="3810000" y="5035550"/>
          <p14:tracePt t="139169" x="3759200" y="5029200"/>
          <p14:tracePt t="139186" x="3708400" y="5003800"/>
          <p14:tracePt t="139203" x="3657600" y="4991100"/>
          <p14:tracePt t="139220" x="3638550" y="4978400"/>
          <p14:tracePt t="139236" x="3606800" y="4953000"/>
          <p14:tracePt t="139253" x="3568700" y="4902200"/>
          <p14:tracePt t="139270" x="3498850" y="4857750"/>
          <p14:tracePt t="139286" x="3390900" y="4806950"/>
          <p14:tracePt t="139303" x="3314700" y="4775200"/>
          <p14:tracePt t="139320" x="3225800" y="4749800"/>
          <p14:tracePt t="139336" x="3162300" y="4718050"/>
          <p14:tracePt t="139353" x="3117850" y="4699000"/>
          <p14:tracePt t="139370" x="3054350" y="4673600"/>
          <p14:tracePt t="139386" x="2990850" y="4648200"/>
          <p14:tracePt t="139403" x="2952750" y="4635500"/>
          <p14:tracePt t="139420" x="2940050" y="4629150"/>
          <p14:tracePt t="139437" x="2927350" y="4622800"/>
          <p14:tracePt t="139453" x="2921000" y="4610100"/>
          <p14:tracePt t="139488" x="2914650" y="4603750"/>
          <p14:tracePt t="139488" x="2908300" y="4591050"/>
          <p14:tracePt t="139504" x="2901950" y="4565650"/>
          <p14:tracePt t="139520" x="2895600" y="4540250"/>
          <p14:tracePt t="139537" x="2889250" y="4533900"/>
          <p14:tracePt t="139554" x="2889250" y="4527550"/>
          <p14:tracePt t="139849" x="2882900" y="4527550"/>
          <p14:tracePt t="139856" x="2863850" y="4565650"/>
          <p14:tracePt t="139872" x="2851150" y="4603750"/>
          <p14:tracePt t="139872" x="2825750" y="4673600"/>
          <p14:tracePt t="139888" x="2813050" y="4743450"/>
          <p14:tracePt t="139904" x="2806700" y="4800600"/>
          <p14:tracePt t="139921" x="2806700" y="4832350"/>
          <p14:tracePt t="139937" x="2800350" y="4838700"/>
          <p14:tracePt t="140000" x="2800350" y="4845050"/>
          <p14:tracePt t="140013" x="2800350" y="4851400"/>
          <p14:tracePt t="140023" x="2800350" y="4864100"/>
          <p14:tracePt t="140040" x="2800350" y="4870450"/>
          <p14:tracePt t="140063" x="2800350" y="4876800"/>
          <p14:tracePt t="140079" x="2800350" y="4889500"/>
          <p14:tracePt t="140118" x="2800350" y="4895850"/>
          <p14:tracePt t="140128" x="2800350" y="4902200"/>
          <p14:tracePt t="140136" x="2800350" y="4908550"/>
          <p14:tracePt t="140144" x="2806700" y="4927600"/>
          <p14:tracePt t="140155" x="2813050" y="4933950"/>
          <p14:tracePt t="140171" x="2819400" y="4940300"/>
          <p14:tracePt t="140188" x="2825750" y="4946650"/>
          <p14:tracePt t="140205" x="2832100" y="4953000"/>
          <p14:tracePt t="140240" x="2844800" y="4959350"/>
          <p14:tracePt t="140248" x="2851150" y="4972050"/>
          <p14:tracePt t="140255" x="2863850" y="4991100"/>
          <p14:tracePt t="140271" x="2870200" y="5010150"/>
          <p14:tracePt t="140288" x="2882900" y="5016500"/>
          <p14:tracePt t="140305" x="2889250" y="5022850"/>
          <p14:tracePt t="140352" x="2895600" y="5029200"/>
          <p14:tracePt t="140368" x="2901950" y="5035550"/>
          <p14:tracePt t="140387" x="2908300" y="5041900"/>
          <p14:tracePt t="140400" x="2908300" y="5048250"/>
          <p14:tracePt t="140408" x="2914650" y="5054600"/>
          <p14:tracePt t="140431" x="2914650" y="5060950"/>
          <p14:tracePt t="140455" x="2914650" y="5073650"/>
          <p14:tracePt t="140456" x="2921000" y="5073650"/>
          <p14:tracePt t="140472" x="2927350" y="5092700"/>
          <p14:tracePt t="140488" x="2927350" y="5099050"/>
          <p14:tracePt t="140505" x="2933700" y="5118100"/>
          <p14:tracePt t="140552" x="2933700" y="5130800"/>
          <p14:tracePt t="140576" x="2940050" y="5149850"/>
          <p14:tracePt t="140600" x="2946400" y="5156200"/>
          <p14:tracePt t="140640" x="2946400" y="5162550"/>
          <p14:tracePt t="140776" x="2952750" y="5168900"/>
          <p14:tracePt t="140807" x="2965450" y="5168900"/>
          <p14:tracePt t="140817" x="2971800" y="5162550"/>
          <p14:tracePt t="140824" x="2984500" y="5143500"/>
          <p14:tracePt t="140839" x="3041650" y="5092700"/>
          <p14:tracePt t="140856" x="3060700" y="5073650"/>
          <p14:tracePt t="140856" x="3086100" y="5054600"/>
          <p14:tracePt t="140872" x="3124200" y="5022850"/>
          <p14:tracePt t="140889" x="3143250" y="5010150"/>
          <p14:tracePt t="140906" x="3155950" y="4997450"/>
          <p14:tracePt t="140922" x="3175000" y="4991100"/>
          <p14:tracePt t="140939" x="3194050" y="4965700"/>
          <p14:tracePt t="140956" x="3225800" y="4933950"/>
          <p14:tracePt t="140972" x="3232150" y="4927600"/>
          <p14:tracePt t="141152" x="3232150" y="4940300"/>
          <p14:tracePt t="141160" x="3232150" y="4959350"/>
          <p14:tracePt t="141168" x="3232150" y="4984750"/>
          <p14:tracePt t="141176" x="3232150" y="4997450"/>
          <p14:tracePt t="141184" x="3225800" y="5041900"/>
          <p14:tracePt t="141191" x="3206750" y="5092700"/>
          <p14:tracePt t="141207" x="3175000" y="5175250"/>
          <p14:tracePt t="141223" x="3155950" y="5213350"/>
          <p14:tracePt t="141248" x="3155950" y="5232400"/>
          <p14:tracePt t="141256" x="3155950" y="5238750"/>
          <p14:tracePt t="141273" x="3155950" y="5245100"/>
          <p14:tracePt t="141312" x="3155950" y="5251450"/>
          <p14:tracePt t="141322" x="3155950" y="5257800"/>
          <p14:tracePt t="141455" x="3155950" y="5264150"/>
          <p14:tracePt t="141549" x="3155950" y="5270500"/>
          <p14:tracePt t="141576" x="3155950" y="5264150"/>
          <p14:tracePt t="141584" x="3162300" y="5232400"/>
          <p14:tracePt t="141592" x="3181350" y="5168900"/>
          <p14:tracePt t="141608" x="3200400" y="5060950"/>
          <p14:tracePt t="141623" x="3225800" y="4972050"/>
          <p14:tracePt t="141639" x="3244850" y="4927600"/>
          <p14:tracePt t="141657" x="3244850" y="4921250"/>
          <p14:tracePt t="141657" x="3257550" y="4883150"/>
          <p14:tracePt t="141674" x="3276600" y="4864100"/>
          <p14:tracePt t="141690" x="3282950" y="4845050"/>
          <p14:tracePt t="141707" x="3282950" y="4832350"/>
          <p14:tracePt t="141724" x="3289300" y="4819650"/>
          <p14:tracePt t="141872" x="3295650" y="4813300"/>
          <p14:tracePt t="141912" x="3302000" y="4813300"/>
          <p14:tracePt t="141920" x="3308350" y="4813300"/>
          <p14:tracePt t="141928" x="3321050" y="4813300"/>
          <p14:tracePt t="141935" x="3327400" y="4813300"/>
          <p14:tracePt t="141943" x="3359150" y="4813300"/>
          <p14:tracePt t="141957" x="3416300" y="4826000"/>
          <p14:tracePt t="141974" x="3479800" y="4838700"/>
          <p14:tracePt t="141991" x="3613150" y="4857750"/>
          <p14:tracePt t="142008" x="3702050" y="4870450"/>
          <p14:tracePt t="142024" x="3746500" y="4883150"/>
          <p14:tracePt t="142041" x="3784600" y="4889500"/>
          <p14:tracePt t="142058" x="3810000" y="4889500"/>
          <p14:tracePt t="142074" x="3835400" y="4889500"/>
          <p14:tracePt t="142091" x="3886200" y="4895850"/>
          <p14:tracePt t="142107" x="3930650" y="4902200"/>
          <p14:tracePt t="142124" x="3962400" y="4902200"/>
          <p14:tracePt t="142141" x="4000500" y="4902200"/>
          <p14:tracePt t="142158" x="4025900" y="4914900"/>
          <p14:tracePt t="142174" x="4076700" y="4927600"/>
          <p14:tracePt t="142191" x="4165600" y="4933950"/>
          <p14:tracePt t="142208" x="4210050" y="4933950"/>
          <p14:tracePt t="142225" x="4279900" y="4933950"/>
          <p14:tracePt t="142241" x="4343400" y="4933950"/>
          <p14:tracePt t="142258" x="4432300" y="4953000"/>
          <p14:tracePt t="142275" x="4546600" y="4953000"/>
          <p14:tracePt t="142291" x="4635500" y="4959350"/>
          <p14:tracePt t="142308" x="4724400" y="4965700"/>
          <p14:tracePt t="142325" x="4826000" y="4965700"/>
          <p14:tracePt t="142341" x="4876800" y="4965700"/>
          <p14:tracePt t="142359" x="4914900" y="4965700"/>
          <p14:tracePt t="142375" x="4940300" y="4965700"/>
          <p14:tracePt t="142392" x="4953000" y="4965700"/>
          <p14:tracePt t="142408" x="4965700" y="4965700"/>
          <p14:tracePt t="142425" x="4972050" y="4965700"/>
          <p14:tracePt t="142441" x="4991100" y="4965700"/>
          <p14:tracePt t="142458" x="5022850" y="4965700"/>
          <p14:tracePt t="142475" x="5060950" y="4965700"/>
          <p14:tracePt t="142491" x="5105400" y="4965700"/>
          <p14:tracePt t="142508" x="5207000" y="4965700"/>
          <p14:tracePt t="142525" x="5295900" y="4965700"/>
          <p14:tracePt t="142542" x="5365750" y="4953000"/>
          <p14:tracePt t="142559" x="5454650" y="4946650"/>
          <p14:tracePt t="142559" x="5499100" y="4946650"/>
          <p14:tracePt t="142576" x="5568950" y="4946650"/>
          <p14:tracePt t="142592" x="5645150" y="4946650"/>
          <p14:tracePt t="142608" x="5689600" y="4946650"/>
          <p14:tracePt t="142625" x="5715000" y="4946650"/>
          <p14:tracePt t="142642" x="5740400" y="4946650"/>
          <p14:tracePt t="142659" x="5778500" y="4946650"/>
          <p14:tracePt t="142675" x="5829300" y="4946650"/>
          <p14:tracePt t="142693" x="5861050" y="4946650"/>
          <p14:tracePt t="142709" x="5880100" y="4946650"/>
          <p14:tracePt t="142725" x="5892800" y="4946650"/>
          <p14:tracePt t="142742" x="5899150" y="4946650"/>
          <p14:tracePt t="142833" x="5905500" y="4946650"/>
          <p14:tracePt t="142855" x="5899150" y="4959350"/>
          <p14:tracePt t="142867" x="5880100" y="4965700"/>
          <p14:tracePt t="142871" x="5842000" y="4984750"/>
          <p14:tracePt t="142879" x="5715000" y="5041900"/>
          <p14:tracePt t="142895" x="5556250" y="5086350"/>
          <p14:tracePt t="142911" x="5321300" y="5111750"/>
          <p14:tracePt t="142927" x="4953000" y="5149850"/>
          <p14:tracePt t="142943" x="4597400" y="5149850"/>
          <p14:tracePt t="142943" x="4438650" y="5149850"/>
          <p14:tracePt t="142960" x="4178300" y="5092700"/>
          <p14:tracePt t="142976" x="3968750" y="5029200"/>
          <p14:tracePt t="142992" x="3765550" y="4965700"/>
          <p14:tracePt t="143009" x="3600450" y="4927600"/>
          <p14:tracePt t="143026" x="3505200" y="4902200"/>
          <p14:tracePt t="143042" x="3429000" y="4902200"/>
          <p14:tracePt t="143059" x="3365500" y="4902200"/>
          <p14:tracePt t="143076" x="3282950" y="4889500"/>
          <p14:tracePt t="143092" x="3232150" y="4889500"/>
          <p14:tracePt t="143109" x="3149600" y="4883150"/>
          <p14:tracePt t="143126" x="3086100" y="4870450"/>
          <p14:tracePt t="143143" x="3035300" y="4864100"/>
          <p14:tracePt t="143160" x="3016250" y="4857750"/>
          <p14:tracePt t="143176" x="2997200" y="4851400"/>
          <p14:tracePt t="143193" x="2990850" y="4845050"/>
          <p14:tracePt t="143209" x="2978150" y="4845050"/>
          <p14:tracePt t="143383" x="2971800" y="4845050"/>
          <p14:tracePt t="143400" x="2978150" y="4851400"/>
          <p14:tracePt t="143407" x="3003550" y="4857750"/>
          <p14:tracePt t="143415" x="3067050" y="4864100"/>
          <p14:tracePt t="143431" x="3149600" y="4864100"/>
          <p14:tracePt t="143431" x="3175000" y="4864100"/>
          <p14:tracePt t="143448" x="3213100" y="4864100"/>
          <p14:tracePt t="143460" x="3257550" y="4864100"/>
          <p14:tracePt t="143477" x="3314700" y="4876800"/>
          <p14:tracePt t="143493" x="3352800" y="4883150"/>
          <p14:tracePt t="143510" x="3371850" y="4895850"/>
          <p14:tracePt t="143584" x="3378200" y="4895850"/>
          <p14:tracePt t="143728" x="3384550" y="4895850"/>
          <p14:tracePt t="143784" x="3390900" y="4895850"/>
          <p14:tracePt t="143791" x="3397250" y="4895850"/>
          <p14:tracePt t="143799" x="3416300" y="4902200"/>
          <p14:tracePt t="143810" x="3429000" y="4902200"/>
          <p14:tracePt t="143831" x="3454400" y="4902200"/>
          <p14:tracePt t="143847" x="3486150" y="4902200"/>
          <p14:tracePt t="143860" x="3530600" y="4902200"/>
          <p14:tracePt t="143877" x="3581400" y="4902200"/>
          <p14:tracePt t="143894" x="3638550" y="4902200"/>
          <p14:tracePt t="143910" x="3727450" y="4902200"/>
          <p14:tracePt t="143927" x="3803650" y="4914900"/>
          <p14:tracePt t="143945" x="3905250" y="4914900"/>
          <p14:tracePt t="143961" x="4013200" y="4914900"/>
          <p14:tracePt t="143977" x="4083050" y="4914900"/>
          <p14:tracePt t="143994" x="4159250" y="4921250"/>
          <p14:tracePt t="144011" x="4235450" y="4921250"/>
          <p14:tracePt t="144027" x="4286250" y="4921250"/>
          <p14:tracePt t="144044" x="4343400" y="4921250"/>
          <p14:tracePt t="144061" x="4381500" y="4921250"/>
          <p14:tracePt t="144077" x="4432300" y="4933950"/>
          <p14:tracePt t="144094" x="4521200" y="4946650"/>
          <p14:tracePt t="144112" x="4559300" y="4959350"/>
          <p14:tracePt t="144128" x="4686300" y="4972050"/>
          <p14:tracePt t="144143" x="4775200" y="4991100"/>
          <p14:tracePt t="144160" x="4883150" y="5010150"/>
          <p14:tracePt t="144177" x="4984750" y="5048250"/>
          <p14:tracePt t="144193" x="5086350" y="5067300"/>
          <p14:tracePt t="144210" x="5137150" y="5086350"/>
          <p14:tracePt t="144227" x="5162550" y="5099050"/>
          <p14:tracePt t="144243" x="5168900" y="5105400"/>
          <p14:tracePt t="144260" x="5168900" y="5143500"/>
          <p14:tracePt t="144277" x="5149850" y="5194300"/>
          <p14:tracePt t="144294" x="4965700" y="5359400"/>
          <p14:tracePt t="144311" x="4857750" y="5454650"/>
          <p14:tracePt t="144327" x="4686300" y="5524500"/>
          <p14:tracePt t="144344" x="4565650" y="5588000"/>
          <p14:tracePt t="144360" x="4451350" y="5651500"/>
          <p14:tracePt t="144377" x="4362450" y="5715000"/>
          <p14:tracePt t="144394" x="4286250" y="5765800"/>
          <p14:tracePt t="144411" x="4191000" y="5797550"/>
          <p14:tracePt t="144427" x="4076700" y="5842000"/>
          <p14:tracePt t="144445" x="3975100" y="5848350"/>
          <p14:tracePt t="144460" x="3867150" y="5848350"/>
          <p14:tracePt t="144477" x="3771900" y="5848350"/>
          <p14:tracePt t="144494" x="3575050" y="5842000"/>
          <p14:tracePt t="144511" x="3384550" y="5797550"/>
          <p14:tracePt t="144527" x="3219450" y="5772150"/>
          <p14:tracePt t="144545" x="3098800" y="5759450"/>
          <p14:tracePt t="144561" x="3028950" y="5753100"/>
          <p14:tracePt t="144577" x="3016250" y="5753100"/>
          <p14:tracePt t="144623" x="3016250" y="5746750"/>
          <p14:tracePt t="144702" x="3016250" y="5740400"/>
          <p14:tracePt t="144710" x="3016250" y="5721350"/>
          <p14:tracePt t="144726" x="3022600" y="5702300"/>
          <p14:tracePt t="144726" x="3028950" y="5683250"/>
          <p14:tracePt t="144744" x="3035300" y="5670550"/>
          <p14:tracePt t="144766" x="3035300" y="5664200"/>
          <p14:tracePt t="144774" x="3048000" y="5651500"/>
          <p14:tracePt t="144782" x="3060700" y="5638800"/>
          <p14:tracePt t="144799" x="3073400" y="5613400"/>
          <p14:tracePt t="144814" x="3092450" y="5607050"/>
          <p14:tracePt t="144830" x="3117850" y="5588000"/>
          <p14:tracePt t="144845" x="3124200" y="5581650"/>
          <p14:tracePt t="144861" x="3130550" y="5575300"/>
          <p14:tracePt t="144878" x="3143250" y="5568950"/>
          <p14:tracePt t="145016" x="3155950" y="5568950"/>
          <p14:tracePt t="145023" x="3162300" y="5568950"/>
          <p14:tracePt t="145030" x="3175000" y="5568950"/>
          <p14:tracePt t="145038" x="3194050" y="5568950"/>
          <p14:tracePt t="145045" x="3219450" y="5568950"/>
          <p14:tracePt t="145061" x="3238500" y="5568950"/>
          <p14:tracePt t="145078" x="3314700" y="5568950"/>
          <p14:tracePt t="145095" x="3371850" y="5568950"/>
          <p14:tracePt t="145112" x="3409950" y="5568950"/>
          <p14:tracePt t="145128" x="3448050" y="5575300"/>
          <p14:tracePt t="145145" x="3473450" y="5581650"/>
          <p14:tracePt t="145161" x="3536950" y="5607050"/>
          <p14:tracePt t="145178" x="3594100" y="5626100"/>
          <p14:tracePt t="145195" x="3670300" y="5632450"/>
          <p14:tracePt t="145212" x="3740150" y="5638800"/>
          <p14:tracePt t="145228" x="3810000" y="5638800"/>
          <p14:tracePt t="145245" x="3873500" y="5638800"/>
          <p14:tracePt t="145262" x="3956050" y="5651500"/>
          <p14:tracePt t="145278" x="4038600" y="5657850"/>
          <p14:tracePt t="145295" x="4108450" y="5657850"/>
          <p14:tracePt t="145312" x="4140200" y="5657850"/>
          <p14:tracePt t="145329" x="4152900" y="5657850"/>
          <p14:tracePt t="145383" x="4165600" y="5657850"/>
          <p14:tracePt t="145399" x="4184650" y="5657850"/>
          <p14:tracePt t="145406" x="4197350" y="5651500"/>
          <p14:tracePt t="145422" x="4210050" y="5651500"/>
          <p14:tracePt t="145430" x="4229100" y="5645150"/>
          <p14:tracePt t="145447" x="4248150" y="5638800"/>
          <p14:tracePt t="145462" x="4248150" y="5626100"/>
          <p14:tracePt t="145463" x="4254500" y="5626100"/>
          <p14:tracePt t="145495" x="4267200" y="5626100"/>
          <p14:tracePt t="145510" x="4286250" y="5626100"/>
          <p14:tracePt t="145518" x="4311650" y="5626100"/>
          <p14:tracePt t="145529" x="4337050" y="5626100"/>
          <p14:tracePt t="145546" x="4362450" y="5626100"/>
          <p14:tracePt t="145562" x="4375150" y="5626100"/>
          <p14:tracePt t="145579" x="4394200" y="5626100"/>
          <p14:tracePt t="145596" x="4419600" y="5626100"/>
          <p14:tracePt t="145612" x="4457700" y="5626100"/>
          <p14:tracePt t="145629" x="4502150" y="5626100"/>
          <p14:tracePt t="145646" x="4533900" y="5626100"/>
          <p14:tracePt t="145662" x="4578350" y="5626100"/>
          <p14:tracePt t="145679" x="4597400" y="5626100"/>
          <p14:tracePt t="145696" x="4610100" y="5626100"/>
          <p14:tracePt t="145712" x="4629150" y="5626100"/>
          <p14:tracePt t="145729" x="4660900" y="5626100"/>
          <p14:tracePt t="145746" x="4692650" y="5626100"/>
          <p14:tracePt t="145762" x="4705350" y="5626100"/>
          <p14:tracePt t="145779" x="4724400" y="5626100"/>
          <p14:tracePt t="145814" x="4737100" y="5626100"/>
          <p14:tracePt t="145815" x="4743450" y="5626100"/>
          <p14:tracePt t="145831" x="4756150" y="5626100"/>
          <p14:tracePt t="145846" x="4800600" y="5626100"/>
          <p14:tracePt t="145863" x="4838700" y="5626100"/>
          <p14:tracePt t="145879" x="4876800" y="5619750"/>
          <p14:tracePt t="145896" x="4921250" y="5607050"/>
          <p14:tracePt t="145913" x="4953000" y="5607050"/>
          <p14:tracePt t="145929" x="4991100" y="5607050"/>
          <p14:tracePt t="145946" x="5029200" y="5607050"/>
          <p14:tracePt t="145963" x="5060950" y="5600700"/>
          <p14:tracePt t="145979" x="5118100" y="5594350"/>
          <p14:tracePt t="145996" x="5168900" y="5588000"/>
          <p14:tracePt t="146013" x="5251450" y="5568950"/>
          <p14:tracePt t="146030" x="5334000" y="5562600"/>
          <p14:tracePt t="146047" x="5391150" y="5562600"/>
          <p14:tracePt t="146063" x="5422900" y="5562600"/>
          <p14:tracePt t="146080" x="5467350" y="5562600"/>
          <p14:tracePt t="146097" x="5492750" y="5562600"/>
          <p14:tracePt t="146113" x="5505450" y="5562600"/>
          <p14:tracePt t="146131" x="5524500" y="5562600"/>
          <p14:tracePt t="146147" x="5530850" y="5562600"/>
          <p14:tracePt t="146163" x="5549900" y="5568950"/>
          <p14:tracePt t="146180" x="5575300" y="5581650"/>
          <p14:tracePt t="146197" x="5613400" y="5594350"/>
          <p14:tracePt t="146214" x="5651500" y="5600700"/>
          <p14:tracePt t="146231" x="5683250" y="5600700"/>
          <p14:tracePt t="146247" x="5721350" y="5600700"/>
          <p14:tracePt t="146263" x="5753100" y="5600700"/>
          <p14:tracePt t="146280" x="5784850" y="5600700"/>
          <p14:tracePt t="146297" x="5810250" y="5600700"/>
          <p14:tracePt t="146313" x="5829300" y="5600700"/>
          <p14:tracePt t="146330" x="5848350" y="5600700"/>
          <p14:tracePt t="146347" x="5861050" y="5600700"/>
          <p14:tracePt t="146363" x="5880100" y="5600700"/>
          <p14:tracePt t="146380" x="5905500" y="5600700"/>
          <p14:tracePt t="146397" x="5918200" y="5600700"/>
          <p14:tracePt t="146414" x="5930900" y="5600700"/>
          <p14:tracePt t="146430" x="5937250" y="5600700"/>
          <p14:tracePt t="146447" x="5943600" y="5600700"/>
          <p14:tracePt t="146560" x="5956300" y="5594350"/>
          <p14:tracePt t="146567" x="5956300" y="5588000"/>
          <p14:tracePt t="146575" x="5962650" y="5581650"/>
          <p14:tracePt t="146582" x="5975350" y="5556250"/>
          <p14:tracePt t="146598" x="6000750" y="5530850"/>
          <p14:tracePt t="146615" x="6019800" y="5499100"/>
          <p14:tracePt t="146631" x="6038850" y="5467350"/>
          <p14:tracePt t="146648" x="6045200" y="5422900"/>
          <p14:tracePt t="146664" x="6064250" y="5384800"/>
          <p14:tracePt t="146681" x="6064250" y="5353050"/>
          <p14:tracePt t="146697" x="6076950" y="5308600"/>
          <p14:tracePt t="146714" x="6076950" y="5289550"/>
          <p14:tracePt t="146731" x="6076950" y="5276850"/>
          <p14:tracePt t="146748" x="6076950" y="5270500"/>
          <p14:tracePt t="146912" x="6076950" y="5264150"/>
          <p14:tracePt t="147007" x="6070600" y="5257800"/>
          <p14:tracePt t="147015" x="6064250" y="5251450"/>
          <p14:tracePt t="147030" x="6045200" y="5226050"/>
          <p14:tracePt t="147048" x="6032500" y="5213350"/>
          <p14:tracePt t="147049" x="6013450" y="5187950"/>
          <p14:tracePt t="147065" x="6000750" y="5175250"/>
          <p14:tracePt t="147081" x="5981700" y="5168900"/>
          <p14:tracePt t="147098" x="5975350" y="5162550"/>
          <p14:tracePt t="147115" x="5962650" y="5156200"/>
          <p14:tracePt t="147132" x="5949950" y="5156200"/>
          <p14:tracePt t="147149" x="5930900" y="5156200"/>
          <p14:tracePt t="147165" x="5886450" y="5156200"/>
          <p14:tracePt t="147182" x="5822950" y="5168900"/>
          <p14:tracePt t="147198" x="5740400" y="5194300"/>
          <p14:tracePt t="147215" x="5657850" y="5232400"/>
          <p14:tracePt t="147232" x="5594350" y="5270500"/>
          <p14:tracePt t="147248" x="5556250" y="5276850"/>
          <p14:tracePt t="147265" x="5524500" y="5289550"/>
          <p14:tracePt t="147282" x="5499100" y="5302250"/>
          <p14:tracePt t="147298" x="5480050" y="5327650"/>
          <p14:tracePt t="147315" x="5454650" y="5346700"/>
          <p14:tracePt t="147332" x="5454650" y="5391150"/>
          <p14:tracePt t="147349" x="5454650" y="5416550"/>
          <p14:tracePt t="147365" x="5454650" y="5429250"/>
          <p14:tracePt t="147382" x="5461000" y="5448300"/>
          <p14:tracePt t="147398" x="5473700" y="5473700"/>
          <p14:tracePt t="147415" x="5480050" y="5480050"/>
          <p14:tracePt t="147432" x="5492750" y="5511800"/>
          <p14:tracePt t="147449" x="5511800" y="5537200"/>
          <p14:tracePt t="147465" x="5537200" y="5594350"/>
          <p14:tracePt t="147482" x="5568950" y="5619750"/>
          <p14:tracePt t="147499" x="5613400" y="5670550"/>
          <p14:tracePt t="147515" x="5651500" y="5689600"/>
          <p14:tracePt t="147532" x="5664200" y="5695950"/>
          <p14:tracePt t="147549" x="5676900" y="5708650"/>
          <p14:tracePt t="147566" x="5689600" y="5715000"/>
          <p14:tracePt t="147582" x="5695950" y="5715000"/>
          <p14:tracePt t="147599" x="5702300" y="5715000"/>
          <p14:tracePt t="147727" x="5683250" y="5708650"/>
          <p14:tracePt t="147735" x="5645150" y="5683250"/>
          <p14:tracePt t="147749" x="5581650" y="5676900"/>
          <p14:tracePt t="147749" x="5473700" y="5645150"/>
          <p14:tracePt t="147766" x="5334000" y="5626100"/>
          <p14:tracePt t="147783" x="5175250" y="5607050"/>
          <p14:tracePt t="147799" x="5124450" y="5588000"/>
          <p14:tracePt t="147816" x="5048250" y="5575300"/>
          <p14:tracePt t="147833" x="5003800" y="5562600"/>
          <p14:tracePt t="147849" x="4933950" y="5556250"/>
          <p14:tracePt t="147866" x="4864100" y="5556250"/>
          <p14:tracePt t="147883" x="4794250" y="5556250"/>
          <p14:tracePt t="147899" x="4718050" y="5549900"/>
          <p14:tracePt t="147916" x="4622800" y="5543550"/>
          <p14:tracePt t="147933" x="4540250" y="5543550"/>
          <p14:tracePt t="147950" x="4476750" y="5543550"/>
          <p14:tracePt t="147966" x="4387850" y="5543550"/>
          <p14:tracePt t="147983" x="4305300" y="5543550"/>
          <p14:tracePt t="148000" x="4216400" y="5543550"/>
          <p14:tracePt t="148016" x="4121150" y="5543550"/>
          <p14:tracePt t="148033" x="4032250" y="5543550"/>
          <p14:tracePt t="148050" x="3924300" y="5543550"/>
          <p14:tracePt t="148066" x="3822700" y="5543550"/>
          <p14:tracePt t="148083" x="3727450" y="5543550"/>
          <p14:tracePt t="148100" x="3613150" y="5543550"/>
          <p14:tracePt t="148116" x="3505200" y="5543550"/>
          <p14:tracePt t="148133" x="3397250" y="5543550"/>
          <p14:tracePt t="148151" x="3308350" y="5543550"/>
          <p14:tracePt t="148166" x="3251200" y="5543550"/>
          <p14:tracePt t="148183" x="3181350" y="5543550"/>
          <p14:tracePt t="148200" x="3124200" y="5543550"/>
          <p14:tracePt t="148216" x="3060700" y="5543550"/>
          <p14:tracePt t="148233" x="3003550" y="5543550"/>
          <p14:tracePt t="148250" x="2946400" y="5543550"/>
          <p14:tracePt t="148266" x="2889250" y="5543550"/>
          <p14:tracePt t="148283" x="2819400" y="5549900"/>
          <p14:tracePt t="148300" x="2755900" y="5556250"/>
          <p14:tracePt t="148317" x="2705100" y="5562600"/>
          <p14:tracePt t="148333" x="2647950" y="5581650"/>
          <p14:tracePt t="148350" x="2622550" y="5588000"/>
          <p14:tracePt t="148367" x="2603500" y="5594350"/>
          <p14:tracePt t="148384" x="2590800" y="5607050"/>
          <p14:tracePt t="148400" x="2571750" y="5638800"/>
          <p14:tracePt t="148417" x="2559050" y="5676900"/>
          <p14:tracePt t="148434" x="2546350" y="5702300"/>
          <p14:tracePt t="148450" x="2533650" y="5727700"/>
          <p14:tracePt t="148467" x="2533650" y="5740400"/>
          <p14:tracePt t="148484" x="2533650" y="5753100"/>
          <p14:tracePt t="148501" x="2533650" y="5759450"/>
          <p14:tracePt t="148518" x="2533650" y="5772150"/>
          <p14:tracePt t="148535" x="2546350" y="5791200"/>
          <p14:tracePt t="148552" x="2590800" y="5816600"/>
          <p14:tracePt t="148568" x="2635250" y="5842000"/>
          <p14:tracePt t="148585" x="2730500" y="5867400"/>
          <p14:tracePt t="148602" x="2851150" y="5892800"/>
          <p14:tracePt t="148618" x="2965450" y="5924550"/>
          <p14:tracePt t="148635" x="3067050" y="5937250"/>
          <p14:tracePt t="148652" x="3181350" y="5962650"/>
          <p14:tracePt t="148668" x="3282950" y="5962650"/>
          <p14:tracePt t="148685" x="3390900" y="5975350"/>
          <p14:tracePt t="148701" x="3460750" y="5975350"/>
          <p14:tracePt t="148718" x="3536950" y="5981700"/>
          <p14:tracePt t="148735" x="3651250" y="5988050"/>
          <p14:tracePt t="148752" x="3714750" y="5988050"/>
          <p14:tracePt t="148768" x="3803650" y="5988050"/>
          <p14:tracePt t="148785" x="3892550" y="5988050"/>
          <p14:tracePt t="148802" x="3981450" y="5988050"/>
          <p14:tracePt t="148818" x="4076700" y="5988050"/>
          <p14:tracePt t="148835" x="4165600" y="5975350"/>
          <p14:tracePt t="148852" x="4254500" y="5975350"/>
          <p14:tracePt t="148868" x="4324350" y="5975350"/>
          <p14:tracePt t="148885" x="4387850" y="5975350"/>
          <p14:tracePt t="148902" x="4457700" y="5962650"/>
          <p14:tracePt t="148919" x="4508500" y="5962650"/>
          <p14:tracePt t="148935" x="4616450" y="5962650"/>
          <p14:tracePt t="148952" x="4692650" y="5962650"/>
          <p14:tracePt t="148969" x="4806950" y="5988050"/>
          <p14:tracePt t="148985" x="4889500" y="5994400"/>
          <p14:tracePt t="149002" x="4997450" y="6007100"/>
          <p14:tracePt t="149019" x="5086350" y="6007100"/>
          <p14:tracePt t="149036" x="5175250" y="6007100"/>
          <p14:tracePt t="149052" x="5270500" y="6013450"/>
          <p14:tracePt t="149069" x="5372100" y="6019800"/>
          <p14:tracePt t="149085" x="5454650" y="6026150"/>
          <p14:tracePt t="149102" x="5549900" y="6032500"/>
          <p14:tracePt t="149119" x="5708650" y="6032500"/>
          <p14:tracePt t="149137" x="5816600" y="6032500"/>
          <p14:tracePt t="149153" x="5911850" y="6032500"/>
          <p14:tracePt t="149169" x="5994400" y="6045200"/>
          <p14:tracePt t="149186" x="6026150" y="6045200"/>
          <p14:tracePt t="149203" x="6045200" y="6045200"/>
          <p14:tracePt t="149219" x="6057900" y="6045200"/>
          <p14:tracePt t="149236" x="6070600" y="6045200"/>
          <p14:tracePt t="149253" x="6096000" y="6032500"/>
          <p14:tracePt t="149269" x="6121400" y="6013450"/>
          <p14:tracePt t="149286" x="6134100" y="6000750"/>
          <p14:tracePt t="149303" x="6153150" y="5988050"/>
          <p14:tracePt t="149319" x="6165850" y="5962650"/>
          <p14:tracePt t="149336" x="6172200" y="5943600"/>
          <p14:tracePt t="149353" x="6184900" y="5918200"/>
          <p14:tracePt t="149370" x="6191250" y="5899150"/>
          <p14:tracePt t="149386" x="6191250" y="5886450"/>
          <p14:tracePt t="149403" x="6191250" y="5880100"/>
          <p14:tracePt t="149419" x="6191250" y="5867400"/>
          <p14:tracePt t="149436" x="6159500" y="5842000"/>
          <p14:tracePt t="149453" x="6108700" y="5822950"/>
          <p14:tracePt t="149470" x="6007100" y="5803900"/>
          <p14:tracePt t="149486" x="5842000" y="5765800"/>
          <p14:tracePt t="149503" x="5524500" y="5734050"/>
          <p14:tracePt t="149520" x="5308600" y="5721350"/>
          <p14:tracePt t="149537" x="5137150" y="5715000"/>
          <p14:tracePt t="149553" x="4965700" y="5715000"/>
          <p14:tracePt t="149570" x="4813300" y="5715000"/>
          <p14:tracePt t="149586" x="4629150" y="5715000"/>
          <p14:tracePt t="149603" x="4470400" y="5715000"/>
          <p14:tracePt t="149620" x="4318000" y="5715000"/>
          <p14:tracePt t="149637" x="4133850" y="5715000"/>
          <p14:tracePt t="149653" x="3949700" y="5715000"/>
          <p14:tracePt t="149670" x="3746500" y="5695950"/>
          <p14:tracePt t="149687" x="3536950" y="5683250"/>
          <p14:tracePt t="149703" x="3244850" y="5683250"/>
          <p14:tracePt t="149720" x="3098800" y="5683250"/>
          <p14:tracePt t="149737" x="2984500" y="5683250"/>
          <p14:tracePt t="149753" x="2870200" y="5683250"/>
          <p14:tracePt t="149770" x="2755900" y="5683250"/>
          <p14:tracePt t="149787" x="2679700" y="5683250"/>
          <p14:tracePt t="149803" x="2622550" y="5683250"/>
          <p14:tracePt t="149820" x="2578100" y="5683250"/>
          <p14:tracePt t="149837" x="2540000" y="5695950"/>
          <p14:tracePt t="149854" x="2508250" y="5695950"/>
          <p14:tracePt t="149870" x="2476500" y="5708650"/>
          <p14:tracePt t="149887" x="2438400" y="5715000"/>
          <p14:tracePt t="149904" x="2413000" y="5715000"/>
          <p14:tracePt t="149920" x="2387600" y="5727700"/>
          <p14:tracePt t="149937" x="2368550" y="5734050"/>
          <p14:tracePt t="149954" x="2368550" y="5740400"/>
          <p14:tracePt t="149970" x="2362200" y="5746750"/>
          <p14:tracePt t="149987" x="2349500" y="5753100"/>
          <p14:tracePt t="150004" x="2336800" y="5759450"/>
          <p14:tracePt t="150020" x="2330450" y="5759450"/>
          <p14:tracePt t="150038" x="2324100" y="5759450"/>
          <p14:tracePt t="150160" x="2330450" y="5759450"/>
          <p14:tracePt t="150168" x="2336800" y="5753100"/>
          <p14:tracePt t="150176" x="2355850" y="5734050"/>
          <p14:tracePt t="150184" x="2374900" y="5727700"/>
          <p14:tracePt t="150192" x="2413000" y="5708650"/>
          <p14:tracePt t="150204" x="2444750" y="5683250"/>
          <p14:tracePt t="150224" x="2470150" y="5676900"/>
          <p14:tracePt t="150238" x="2489200" y="5651500"/>
          <p14:tracePt t="150254" x="2520950" y="5632450"/>
          <p14:tracePt t="150271" x="2527300" y="5626100"/>
          <p14:tracePt t="150288" x="2533650" y="5619750"/>
          <p14:tracePt t="150304" x="2540000" y="5619750"/>
          <p14:tracePt t="150321" x="2546350" y="5619750"/>
          <p14:tracePt t="150338" x="2552700" y="5619750"/>
          <p14:tracePt t="150355" x="2559050" y="5619750"/>
          <p14:tracePt t="150371" x="2578100" y="5619750"/>
          <p14:tracePt t="150388" x="2590800" y="5619750"/>
          <p14:tracePt t="150472" x="2597150" y="5619750"/>
          <p14:tracePt t="150480" x="2597150" y="5626100"/>
          <p14:tracePt t="150488" x="2635250" y="5645150"/>
          <p14:tracePt t="150512" x="2654300" y="5645150"/>
          <p14:tracePt t="150520" x="2660650" y="5645150"/>
          <p14:tracePt t="150533" x="2667000" y="5645150"/>
          <p14:tracePt t="150600" x="2673350" y="5645150"/>
          <p14:tracePt t="150608" x="2679700" y="5645150"/>
          <p14:tracePt t="150616" x="2692400" y="5645150"/>
          <p14:tracePt t="150624" x="2711450" y="5651500"/>
          <p14:tracePt t="150638" x="2724150" y="5651500"/>
          <p14:tracePt t="150672" x="2730500" y="5651500"/>
          <p14:tracePt t="150673" x="2736850" y="5651500"/>
          <p14:tracePt t="150688" x="2755900" y="5651500"/>
          <p14:tracePt t="150706" x="2794000" y="5657850"/>
          <p14:tracePt t="150722" x="2832100" y="5657850"/>
          <p14:tracePt t="150739" x="2851150" y="5657850"/>
          <p14:tracePt t="150755" x="2857500" y="5657850"/>
          <p14:tracePt t="150800" x="2863850" y="5657850"/>
          <p14:tracePt t="150808" x="2870200" y="5664200"/>
          <p14:tracePt t="150824" x="2876550" y="5664200"/>
          <p14:tracePt t="150830" x="2882900" y="5664200"/>
          <p14:tracePt t="150839" x="2895600" y="5670550"/>
          <p14:tracePt t="150855" x="2901950" y="5670550"/>
          <p14:tracePt t="150944" x="2908300" y="5670550"/>
          <p14:tracePt t="150952" x="2914650" y="5670550"/>
          <p14:tracePt t="150964" x="2927350" y="5670550"/>
          <p14:tracePt t="150984" x="2933700" y="5670550"/>
          <p14:tracePt t="151056" x="2940050" y="5676900"/>
          <p14:tracePt t="151064" x="2940050" y="5683250"/>
          <p14:tracePt t="151080" x="2952750" y="5683250"/>
          <p14:tracePt t="151088" x="2965450" y="5683250"/>
          <p14:tracePt t="151106" x="2971800" y="5683250"/>
          <p14:tracePt t="151112" x="2984500" y="5683250"/>
          <p14:tracePt t="151122" x="2997200" y="5683250"/>
          <p14:tracePt t="151139" x="3022600" y="5683250"/>
          <p14:tracePt t="151156" x="3054350" y="5683250"/>
          <p14:tracePt t="151172" x="3079750" y="5683250"/>
          <p14:tracePt t="151189" x="3098800" y="5683250"/>
          <p14:tracePt t="151206" x="3111500" y="5683250"/>
          <p14:tracePt t="151223" x="3130550" y="5683250"/>
          <p14:tracePt t="151239" x="3181350" y="5695950"/>
          <p14:tracePt t="151256" x="3257550" y="5695950"/>
          <p14:tracePt t="151273" x="3346450" y="5695950"/>
          <p14:tracePt t="151289" x="3435350" y="5695950"/>
          <p14:tracePt t="151306" x="3517900" y="5695950"/>
          <p14:tracePt t="151323" x="3606800" y="5664200"/>
          <p14:tracePt t="151340" x="3676650" y="5645150"/>
          <p14:tracePt t="151356" x="3746500" y="5645150"/>
          <p14:tracePt t="151373" x="3810000" y="5645150"/>
          <p14:tracePt t="151390" x="3848100" y="5645150"/>
          <p14:tracePt t="151406" x="3879850" y="5645150"/>
          <p14:tracePt t="151423" x="3949700" y="5645150"/>
          <p14:tracePt t="151440" x="4025900" y="5645150"/>
          <p14:tracePt t="151456" x="4102100" y="5645150"/>
          <p14:tracePt t="151473" x="4178300" y="5645150"/>
          <p14:tracePt t="151489" x="4298950" y="5645150"/>
          <p14:tracePt t="151506" x="4419600" y="5645150"/>
          <p14:tracePt t="151523" x="4559300" y="5645150"/>
          <p14:tracePt t="151540" x="4679950" y="5645150"/>
          <p14:tracePt t="151556" x="4826000" y="5664200"/>
          <p14:tracePt t="151573" x="4965700" y="5689600"/>
          <p14:tracePt t="151590" x="5080000" y="5708650"/>
          <p14:tracePt t="151606" x="5124450" y="5708650"/>
          <p14:tracePt t="151623" x="5137150" y="5708650"/>
          <p14:tracePt t="151768" x="5149850" y="5721350"/>
          <p14:tracePt t="151776" x="5156200" y="5721350"/>
          <p14:tracePt t="151784" x="5168900" y="5740400"/>
          <p14:tracePt t="151792" x="5245100" y="5746750"/>
          <p14:tracePt t="151809" x="5327650" y="5746750"/>
          <p14:tracePt t="151809" x="5346700" y="5746750"/>
          <p14:tracePt t="151824" x="5391150" y="5746750"/>
          <p14:tracePt t="151840" x="5422900" y="5753100"/>
          <p14:tracePt t="151857" x="5454650" y="5765800"/>
          <p14:tracePt t="151874" x="5486400" y="5765800"/>
          <p14:tracePt t="151890" x="5499100" y="5772150"/>
          <p14:tracePt t="151907" x="5505450" y="5772150"/>
          <p14:tracePt t="151924" x="5537200" y="5772150"/>
          <p14:tracePt t="151941" x="5568950" y="5772150"/>
          <p14:tracePt t="151957" x="5607050" y="5778500"/>
          <p14:tracePt t="151974" x="5645150" y="5778500"/>
          <p14:tracePt t="151990" x="5695950" y="5778500"/>
          <p14:tracePt t="152007" x="5746750" y="5778500"/>
          <p14:tracePt t="152024" x="5791200" y="5778500"/>
          <p14:tracePt t="152041" x="5822950" y="5778500"/>
          <p14:tracePt t="152057" x="5835650" y="5778500"/>
          <p14:tracePt t="152074" x="5842000" y="5778500"/>
          <p14:tracePt t="152091" x="5854700" y="5778500"/>
          <p14:tracePt t="152107" x="5854700" y="5784850"/>
          <p14:tracePt t="152152" x="5861050" y="5784850"/>
          <p14:tracePt t="152160" x="5861050" y="5797550"/>
          <p14:tracePt t="152168" x="5854700" y="5810250"/>
          <p14:tracePt t="152176" x="5835650" y="5848350"/>
          <p14:tracePt t="152191" x="5753100" y="5962650"/>
          <p14:tracePt t="152216" x="5689600" y="6032500"/>
          <p14:tracePt t="152230" x="5626100" y="6076950"/>
          <p14:tracePt t="152241" x="5562600" y="6108700"/>
          <p14:tracePt t="152257" x="5518150" y="6127750"/>
          <p14:tracePt t="152274" x="5467350" y="6140450"/>
          <p14:tracePt t="152291" x="5384800" y="6140450"/>
          <p14:tracePt t="152308" x="5251450" y="6140450"/>
          <p14:tracePt t="152324" x="5099050" y="6127750"/>
          <p14:tracePt t="152341" x="4927600" y="6102350"/>
          <p14:tracePt t="152357" x="4749800" y="6064250"/>
          <p14:tracePt t="152374" x="4591050" y="6038850"/>
          <p14:tracePt t="152391" x="4394200" y="6007100"/>
          <p14:tracePt t="152409" x="4267200" y="5975350"/>
          <p14:tracePt t="152425" x="4140200" y="5962650"/>
          <p14:tracePt t="152441" x="4006850" y="5949950"/>
          <p14:tracePt t="152458" x="3867150" y="5949950"/>
          <p14:tracePt t="152475" x="3765550" y="5949950"/>
          <p14:tracePt t="152491" x="3644900" y="5949950"/>
          <p14:tracePt t="152508" x="3536950" y="5949950"/>
          <p14:tracePt t="152524" x="3429000" y="5949950"/>
          <p14:tracePt t="152541" x="3333750" y="5930900"/>
          <p14:tracePt t="152558" x="3244850" y="5924550"/>
          <p14:tracePt t="152574" x="3143250" y="5911850"/>
          <p14:tracePt t="152591" x="2997200" y="5886450"/>
          <p14:tracePt t="152608" x="2901950" y="5886450"/>
          <p14:tracePt t="152625" x="2863850" y="5886450"/>
          <p14:tracePt t="152642" x="2838450" y="5886450"/>
          <p14:tracePt t="152658" x="2806700" y="5886450"/>
          <p14:tracePt t="152675" x="2774950" y="5886450"/>
          <p14:tracePt t="152692" x="2755900" y="5886450"/>
          <p14:tracePt t="152708" x="2711450" y="5886450"/>
          <p14:tracePt t="152726" x="2679700" y="5886450"/>
          <p14:tracePt t="152742" x="2647950" y="5886450"/>
          <p14:tracePt t="152759" x="2597150" y="5886450"/>
          <p14:tracePt t="152775" x="2444750" y="5886450"/>
          <p14:tracePt t="152792" x="2368550" y="5886450"/>
          <p14:tracePt t="152809" x="2266950" y="5886450"/>
          <p14:tracePt t="152825" x="2165350" y="5861050"/>
          <p14:tracePt t="152842" x="2051050" y="5835650"/>
          <p14:tracePt t="152858" x="1911350" y="5810250"/>
          <p14:tracePt t="152875" x="1803400" y="5791200"/>
          <p14:tracePt t="152892" x="1778000" y="5791200"/>
          <p14:tracePt t="152909" x="1765300" y="5784850"/>
          <p14:tracePt t="152960" x="1758950" y="5778500"/>
          <p14:tracePt t="152976" x="1752600" y="5772150"/>
          <p14:tracePt t="152993" x="1739900" y="5765800"/>
          <p14:tracePt t="153000" x="1720850" y="5765800"/>
          <p14:tracePt t="153008" x="1682750" y="5759450"/>
          <p14:tracePt t="153024" x="1663700" y="5759450"/>
          <p14:tracePt t="153028" x="1606550" y="5746750"/>
          <p14:tracePt t="153042" x="1536700" y="5734050"/>
          <p14:tracePt t="153059" x="1473200" y="5727700"/>
          <p14:tracePt t="153075" x="1441450" y="5727700"/>
          <p14:tracePt t="153092" x="1416050" y="5721350"/>
          <p14:tracePt t="153109" x="1390650" y="5721350"/>
          <p14:tracePt t="153126" x="1371600" y="5708650"/>
          <p14:tracePt t="153161" x="1365250" y="5708650"/>
          <p14:tracePt t="153161" x="1346200" y="5695950"/>
          <p14:tracePt t="153176" x="1339850" y="5689600"/>
          <p14:tracePt t="153192" x="1327150" y="5683250"/>
          <p14:tracePt t="153209" x="1301750" y="5664200"/>
          <p14:tracePt t="153228" x="1282700" y="5651500"/>
          <p14:tracePt t="153242" x="1238250" y="5619750"/>
          <p14:tracePt t="153259" x="1168400" y="5581650"/>
          <p14:tracePt t="153276" x="1098550" y="5549900"/>
          <p14:tracePt t="153293" x="1035050" y="5530850"/>
          <p14:tracePt t="153309" x="977900" y="5524500"/>
          <p14:tracePt t="153326" x="908050" y="5505450"/>
          <p14:tracePt t="153343" x="825500" y="5492750"/>
          <p14:tracePt t="153359" x="711200" y="5467350"/>
          <p14:tracePt t="153376" x="622300" y="5461000"/>
          <p14:tracePt t="153393" x="565150" y="5461000"/>
          <p14:tracePt t="153410" x="520700" y="5461000"/>
          <p14:tracePt t="153426" x="501650" y="5461000"/>
          <p14:tracePt t="153443" x="488950" y="5467350"/>
          <p14:tracePt t="153459" x="476250" y="5467350"/>
          <p14:tracePt t="153476" x="469900" y="5473700"/>
          <p14:tracePt t="153493" x="463550" y="5480050"/>
          <p14:tracePt t="153544" x="463550" y="5486400"/>
          <p14:tracePt t="153552" x="463550" y="5492750"/>
          <p14:tracePt t="153560" x="463550" y="5499100"/>
          <p14:tracePt t="153585" x="463550" y="5511800"/>
          <p14:tracePt t="153593" x="463550" y="5524500"/>
          <p14:tracePt t="153602" x="463550" y="5530850"/>
          <p14:tracePt t="153616" x="476250" y="5556250"/>
          <p14:tracePt t="153628" x="495300" y="5575300"/>
          <p14:tracePt t="153643" x="520700" y="5588000"/>
          <p14:tracePt t="153660" x="539750" y="5594350"/>
          <p14:tracePt t="153677" x="552450" y="5607050"/>
          <p14:tracePt t="153693" x="577850" y="5619750"/>
          <p14:tracePt t="153809" x="584200" y="5632450"/>
          <p14:tracePt t="153819" x="590550" y="5638800"/>
          <p14:tracePt t="153824" x="603250" y="5645150"/>
          <p14:tracePt t="153827" x="622300" y="5645150"/>
          <p14:tracePt t="153843" x="628650" y="5651500"/>
          <p14:tracePt t="153860" x="660400" y="5664200"/>
          <p14:tracePt t="153900" x="704850" y="5695950"/>
          <p14:tracePt t="153908" x="730250" y="5702300"/>
          <p14:tracePt t="153917" x="762000" y="5708650"/>
          <p14:tracePt t="153928" x="781050" y="5715000"/>
          <p14:tracePt t="153965" x="787400" y="5715000"/>
          <p14:tracePt t="154005" x="793750" y="5715000"/>
          <p14:tracePt t="154021" x="800100" y="5715000"/>
          <p14:tracePt t="154026" x="806450" y="5715000"/>
          <p14:tracePt t="154092" x="819150" y="5734050"/>
          <p14:tracePt t="154668" x="825500" y="5734050"/>
          <p14:tracePt t="154685" x="838200" y="5734050"/>
          <p14:tracePt t="154885" x="844550" y="5734050"/>
          <p14:tracePt t="154892" x="857250" y="5740400"/>
          <p14:tracePt t="154900" x="869950" y="5740400"/>
          <p14:tracePt t="154908" x="882650" y="5740400"/>
          <p14:tracePt t="154917" x="927100" y="5746750"/>
          <p14:tracePt t="154929" x="958850" y="5746750"/>
          <p14:tracePt t="154945" x="984250" y="5746750"/>
          <p14:tracePt t="154962" x="990600" y="5753100"/>
          <p14:tracePt t="155116" x="996950" y="5753100"/>
          <p14:tracePt t="155116" x="1009650" y="5759450"/>
          <p14:tracePt t="155133" x="1016000" y="5765800"/>
          <p14:tracePt t="155141" x="1022350" y="5765800"/>
          <p14:tracePt t="155149" x="1035050" y="5772150"/>
          <p14:tracePt t="155157" x="1047750" y="5778500"/>
          <p14:tracePt t="155164" x="1073150" y="5784850"/>
          <p14:tracePt t="155181" x="1098550" y="5784850"/>
          <p14:tracePt t="155197" x="1111250" y="5797550"/>
          <p14:tracePt t="155757" x="1111250" y="5803900"/>
          <p14:tracePt t="156331" x="1117600" y="5810250"/>
          <p14:tracePt t="156341" x="1123950" y="5816600"/>
          <p14:tracePt t="156348" x="1143000" y="5816600"/>
          <p14:tracePt t="156365" x="1162050" y="5835650"/>
          <p14:tracePt t="156381" x="1193800" y="5835650"/>
          <p14:tracePt t="156406" x="1206500" y="5835650"/>
          <p14:tracePt t="156413" x="1225550" y="5842000"/>
          <p14:tracePt t="156421" x="1263650" y="5842000"/>
          <p14:tracePt t="156431" x="1320800" y="5842000"/>
          <p14:tracePt t="156448" x="1428750" y="5842000"/>
          <p14:tracePt t="156464" x="1549400" y="5854700"/>
          <p14:tracePt t="156481" x="1714500" y="5867400"/>
          <p14:tracePt t="156498" x="1917700" y="5899150"/>
          <p14:tracePt t="156514" x="2184400" y="5905500"/>
          <p14:tracePt t="156531" x="2476500" y="5905500"/>
          <p14:tracePt t="156548" x="2844800" y="5905500"/>
          <p14:tracePt t="156565" x="3054350" y="5905500"/>
          <p14:tracePt t="156581" x="3219450" y="5899150"/>
          <p14:tracePt t="156598" x="3346450" y="5873750"/>
          <p14:tracePt t="156614" x="3416300" y="5861050"/>
          <p14:tracePt t="156631" x="3454400" y="5848350"/>
          <p14:tracePt t="156648" x="3467100" y="5848350"/>
          <p14:tracePt t="156693" x="3473450" y="5848350"/>
          <p14:tracePt t="157077" x="3492500" y="5848350"/>
          <p14:tracePt t="157085" x="3524250" y="5822950"/>
          <p14:tracePt t="157092" x="3556000" y="5816600"/>
          <p14:tracePt t="157100" x="3625850" y="5803900"/>
          <p14:tracePt t="157116" x="3721100" y="5778500"/>
          <p14:tracePt t="157116" x="3752850" y="5778500"/>
          <p14:tracePt t="157133" x="3803650" y="5765800"/>
          <p14:tracePt t="157149" x="3829050" y="5765800"/>
          <p14:tracePt t="157166" x="3854450" y="5759450"/>
          <p14:tracePt t="157182" x="3886200" y="5759450"/>
          <p14:tracePt t="157199" x="3917950" y="5759450"/>
          <p14:tracePt t="157216" x="3968750" y="5759450"/>
          <p14:tracePt t="157232" x="4025900" y="5759450"/>
          <p14:tracePt t="157249" x="4089400" y="5759450"/>
          <p14:tracePt t="157266" x="4184650" y="5772150"/>
          <p14:tracePt t="157283" x="4292600" y="5778500"/>
          <p14:tracePt t="157299" x="4413250" y="5784850"/>
          <p14:tracePt t="157316" x="4597400" y="5797550"/>
          <p14:tracePt t="157333" x="4756150" y="5810250"/>
          <p14:tracePt t="157349" x="4895850" y="5829300"/>
          <p14:tracePt t="157366" x="4997450" y="5835650"/>
          <p14:tracePt t="157383" x="5073650" y="5842000"/>
          <p14:tracePt t="157399" x="5118100" y="5842000"/>
          <p14:tracePt t="157416" x="5162550" y="5848350"/>
          <p14:tracePt t="157433" x="5200650" y="5848350"/>
          <p14:tracePt t="157449" x="5245100" y="5848350"/>
          <p14:tracePt t="157466" x="5283200" y="5848350"/>
          <p14:tracePt t="157483" x="5340350" y="5848350"/>
          <p14:tracePt t="157499" x="5384800" y="5848350"/>
          <p14:tracePt t="157516" x="5454650" y="5848350"/>
          <p14:tracePt t="157533" x="5505450" y="5848350"/>
          <p14:tracePt t="157549" x="5562600" y="5848350"/>
          <p14:tracePt t="157566" x="5588000" y="5848350"/>
          <p14:tracePt t="157583" x="5619750" y="5848350"/>
          <p14:tracePt t="157600" x="5638800" y="5848350"/>
          <p14:tracePt t="157616" x="5651500" y="5854700"/>
          <p14:tracePt t="157634" x="5664200" y="5861050"/>
          <p14:tracePt t="157650" x="5683250" y="5861050"/>
          <p14:tracePt t="157666" x="5715000" y="5861050"/>
          <p14:tracePt t="157683" x="5734050" y="5861050"/>
          <p14:tracePt t="157700" x="5759450" y="5861050"/>
          <p14:tracePt t="157716" x="5772150" y="5861050"/>
          <p14:tracePt t="157733" x="5778500" y="5861050"/>
          <p14:tracePt t="157750" x="5797550" y="5861050"/>
          <p14:tracePt t="157766" x="5816600" y="5861050"/>
          <p14:tracePt t="157783" x="5829300" y="5854700"/>
          <p14:tracePt t="157800" x="5848350" y="5835650"/>
          <p14:tracePt t="157817" x="5861050" y="5829300"/>
          <p14:tracePt t="157833" x="5892800" y="5822950"/>
          <p14:tracePt t="157850" x="5911850" y="5822950"/>
          <p14:tracePt t="157867" x="5937250" y="5803900"/>
          <p14:tracePt t="157884" x="5956300" y="5803900"/>
          <p14:tracePt t="157900" x="5962650" y="5797550"/>
          <p14:tracePt t="157941" x="5969000" y="5797550"/>
          <p14:tracePt t="157950" x="5969000" y="5791200"/>
          <p14:tracePt t="157973" x="5975350" y="5791200"/>
          <p14:tracePt t="157997" x="5981700" y="5791200"/>
          <p14:tracePt t="158383" x="5988050" y="5778500"/>
          <p14:tracePt t="158383" x="0" y="0"/>
        </p14:tracePtLst>
        <p14:tracePtLst>
          <p14:tracePt t="162265" x="1384300" y="4248150"/>
          <p14:tracePt t="162438" x="1390650" y="4248150"/>
          <p14:tracePt t="162470" x="1397000" y="4248150"/>
          <p14:tracePt t="162502" x="1409700" y="4248150"/>
          <p14:tracePt t="162534" x="1416050" y="4248150"/>
          <p14:tracePt t="162542" x="1422400" y="4248150"/>
          <p14:tracePt t="162558" x="1435100" y="4248150"/>
          <p14:tracePt t="162567" x="1441450" y="4248150"/>
          <p14:tracePt t="162575" x="1479550" y="4248150"/>
          <p14:tracePt t="162594" x="1536700" y="4248150"/>
          <p14:tracePt t="162609" x="1593850" y="4241800"/>
          <p14:tracePt t="162624" x="1638300" y="4241800"/>
          <p14:tracePt t="162641" x="1689100" y="4241800"/>
          <p14:tracePt t="162658" x="1727200" y="4241800"/>
          <p14:tracePt t="162675" x="1765300" y="4241800"/>
          <p14:tracePt t="162691" x="1790700" y="4241800"/>
          <p14:tracePt t="162709" x="1797050" y="4241800"/>
          <p14:tracePt t="162839" x="1797050" y="4222750"/>
          <p14:tracePt t="162846" x="1790700" y="4203700"/>
          <p14:tracePt t="162850" x="1758950" y="4178300"/>
          <p14:tracePt t="162863" x="1651000" y="4127500"/>
          <p14:tracePt t="162879" x="1574800" y="4089400"/>
          <p14:tracePt t="162895" x="1498600" y="4076700"/>
          <p14:tracePt t="162910" x="1377950" y="4051300"/>
          <p14:tracePt t="162925" x="1250950" y="4025900"/>
          <p14:tracePt t="162942" x="1079500" y="4025900"/>
          <p14:tracePt t="162958" x="914400" y="4025900"/>
          <p14:tracePt t="162975" x="838200" y="4025900"/>
          <p14:tracePt t="162992" x="774700" y="4025900"/>
          <p14:tracePt t="163008" x="730250" y="4025900"/>
          <p14:tracePt t="163025" x="692150" y="4032250"/>
          <p14:tracePt t="163042" x="673100" y="4064000"/>
          <p14:tracePt t="163058" x="660400" y="4076700"/>
          <p14:tracePt t="163075" x="647700" y="4102100"/>
          <p14:tracePt t="163092" x="641350" y="4114800"/>
          <p14:tracePt t="163109" x="641350" y="4152900"/>
          <p14:tracePt t="163125" x="641350" y="4178300"/>
          <p14:tracePt t="163142" x="685800" y="4248150"/>
          <p14:tracePt t="163159" x="704850" y="4273550"/>
          <p14:tracePt t="163175" x="723900" y="4273550"/>
          <p14:tracePt t="163192" x="787400" y="4292600"/>
          <p14:tracePt t="163209" x="876300" y="4305300"/>
          <p14:tracePt t="163225" x="1028700" y="4311650"/>
          <p14:tracePt t="163242" x="1187450" y="4311650"/>
          <p14:tracePt t="163259" x="1320800" y="4311650"/>
          <p14:tracePt t="163276" x="1441450" y="4311650"/>
          <p14:tracePt t="163292" x="1530350" y="4292600"/>
          <p14:tracePt t="163309" x="1574800" y="4279900"/>
          <p14:tracePt t="163326" x="1600200" y="4267200"/>
          <p14:tracePt t="163342" x="1612900" y="4248150"/>
          <p14:tracePt t="163399" x="1612900" y="4241800"/>
          <p14:tracePt t="163406" x="1600200" y="4235450"/>
          <p14:tracePt t="163414" x="1587500" y="4229100"/>
          <p14:tracePt t="163423" x="1562100" y="4216400"/>
          <p14:tracePt t="163431" x="1511300" y="4203700"/>
          <p14:tracePt t="163447" x="1435100" y="4178300"/>
          <p14:tracePt t="163463" x="1365250" y="4152900"/>
          <p14:tracePt t="163478" x="1282700" y="4133850"/>
          <p14:tracePt t="163495" x="1162050" y="4114800"/>
          <p14:tracePt t="163509" x="1041400" y="4108450"/>
          <p14:tracePt t="163526" x="876300" y="4108450"/>
          <p14:tracePt t="163543" x="749300" y="4127500"/>
          <p14:tracePt t="163560" x="730250" y="4140200"/>
          <p14:tracePt t="163576" x="723900" y="4178300"/>
          <p14:tracePt t="163593" x="723900" y="4210050"/>
          <p14:tracePt t="163610" x="755650" y="4260850"/>
          <p14:tracePt t="163626" x="793750" y="4279900"/>
          <p14:tracePt t="163643" x="850900" y="4298950"/>
          <p14:tracePt t="163659" x="977900" y="4318000"/>
          <p14:tracePt t="163676" x="1130300" y="4362450"/>
          <p14:tracePt t="163693" x="1346200" y="4400550"/>
          <p14:tracePt t="163693" x="1473200" y="4432300"/>
          <p14:tracePt t="163710" x="1619250" y="4451350"/>
          <p14:tracePt t="163726" x="1968500" y="4533900"/>
          <p14:tracePt t="163744" x="2209800" y="4572000"/>
          <p14:tracePt t="163760" x="2540000" y="4603750"/>
          <p14:tracePt t="163776" x="2921000" y="4616450"/>
          <p14:tracePt t="163793" x="3409950" y="4616450"/>
          <p14:tracePt t="163810" x="3721100" y="4616450"/>
          <p14:tracePt t="163826" x="4127500" y="4610100"/>
          <p14:tracePt t="163843" x="4483100" y="4610100"/>
          <p14:tracePt t="163860" x="4965700" y="4610100"/>
          <p14:tracePt t="163876" x="5568950" y="4597400"/>
          <p14:tracePt t="163894" x="5695950" y="4578350"/>
          <p14:tracePt t="163910" x="5892800" y="4572000"/>
          <p14:tracePt t="163910" x="5956300" y="4572000"/>
          <p14:tracePt t="163927" x="6076950" y="4572000"/>
          <p14:tracePt t="163943" x="6172200" y="4572000"/>
          <p14:tracePt t="163960" x="6273800" y="4552950"/>
          <p14:tracePt t="163977" x="6388100" y="4527550"/>
          <p14:tracePt t="163993" x="6457950" y="4514850"/>
          <p14:tracePt t="164010" x="6521450" y="4502150"/>
          <p14:tracePt t="164027" x="6623050" y="4489450"/>
          <p14:tracePt t="164044" x="6699250" y="4470400"/>
          <p14:tracePt t="164060" x="6743700" y="4451350"/>
          <p14:tracePt t="164077" x="6769100" y="4432300"/>
          <p14:tracePt t="164094" x="6775450" y="4413250"/>
          <p14:tracePt t="164110" x="6813550" y="4400550"/>
          <p14:tracePt t="164127" x="6851650" y="4381500"/>
          <p14:tracePt t="164144" x="6870700" y="4368800"/>
          <p14:tracePt t="164160" x="6889750" y="4356100"/>
          <p14:tracePt t="164177" x="6889750" y="4343400"/>
          <p14:tracePt t="164194" x="6902450" y="4324350"/>
          <p14:tracePt t="164211" x="6908800" y="4318000"/>
          <p14:tracePt t="164227" x="6927850" y="4305300"/>
          <p14:tracePt t="164244" x="6934200" y="4298950"/>
          <p14:tracePt t="164260" x="6940550" y="4292600"/>
          <p14:tracePt t="164277" x="6946900" y="4279900"/>
          <p14:tracePt t="164294" x="6946900" y="4267200"/>
          <p14:tracePt t="164311" x="6946900" y="4241800"/>
          <p14:tracePt t="164350" x="6946900" y="4235450"/>
          <p14:tracePt t="164359" x="6946900" y="4222750"/>
          <p14:tracePt t="164367" x="6864350" y="4203700"/>
          <p14:tracePt t="164377" x="6731000" y="4178300"/>
          <p14:tracePt t="164399" x="6578600" y="4171950"/>
          <p14:tracePt t="164411" x="6337300" y="4171950"/>
          <p14:tracePt t="164427" x="6007100" y="4133850"/>
          <p14:tracePt t="164444" x="5791200" y="4108450"/>
          <p14:tracePt t="164461" x="5613400" y="4089400"/>
          <p14:tracePt t="164477" x="5454650" y="4089400"/>
          <p14:tracePt t="164494" x="5340350" y="4089400"/>
          <p14:tracePt t="164511" x="5276850" y="4127500"/>
          <p14:tracePt t="164527" x="5226050" y="4165600"/>
          <p14:tracePt t="164544" x="5175250" y="4210050"/>
          <p14:tracePt t="164561" x="5162550" y="4254500"/>
          <p14:tracePt t="164578" x="5156200" y="4298950"/>
          <p14:tracePt t="164594" x="5156200" y="4324350"/>
          <p14:tracePt t="164611" x="5156200" y="4343400"/>
          <p14:tracePt t="164628" x="5175250" y="4368800"/>
          <p14:tracePt t="164645" x="5213350" y="4387850"/>
          <p14:tracePt t="164661" x="5314950" y="4432300"/>
          <p14:tracePt t="164678" x="5454650" y="4476750"/>
          <p14:tracePt t="164695" x="5715000" y="4540250"/>
          <p14:tracePt t="164712" x="5949950" y="4559300"/>
          <p14:tracePt t="164728" x="6216650" y="4559300"/>
          <p14:tracePt t="164745" x="6489700" y="4559300"/>
          <p14:tracePt t="164761" x="6775450" y="4559300"/>
          <p14:tracePt t="164778" x="7016750" y="4559300"/>
          <p14:tracePt t="164795" x="7213600" y="4559300"/>
          <p14:tracePt t="164812" x="7340600" y="4521200"/>
          <p14:tracePt t="164828" x="7397750" y="4502150"/>
          <p14:tracePt t="164845" x="7404100" y="4489450"/>
          <p14:tracePt t="164861" x="7404100" y="4457700"/>
          <p14:tracePt t="164878" x="7397750" y="4406900"/>
          <p14:tracePt t="164896" x="7378700" y="4394200"/>
          <p14:tracePt t="164912" x="7359650" y="4362450"/>
          <p14:tracePt t="164928" x="7321550" y="4337050"/>
          <p14:tracePt t="164945" x="7264400" y="4311650"/>
          <p14:tracePt t="164962" x="7169150" y="4273550"/>
          <p14:tracePt t="164978" x="7124700" y="4260850"/>
          <p14:tracePt t="164995" x="7105650" y="4254500"/>
          <p14:tracePt t="165012" x="7086600" y="4248150"/>
          <p14:tracePt t="165028" x="7061200" y="4248150"/>
          <p14:tracePt t="165045" x="7042150" y="4248150"/>
          <p14:tracePt t="165062" x="7004050" y="4248150"/>
          <p14:tracePt t="165079" x="6972300" y="4267200"/>
          <p14:tracePt t="165095" x="6965950" y="4292600"/>
          <p14:tracePt t="165112" x="6965950" y="4305300"/>
          <p14:tracePt t="165128" x="6965950" y="4311650"/>
          <p14:tracePt t="165145" x="6965950" y="4318000"/>
          <p14:tracePt t="165162" x="6965950" y="4324350"/>
          <p14:tracePt t="165179" x="6965950" y="4330700"/>
          <p14:tracePt t="165195" x="6965950" y="4343400"/>
          <p14:tracePt t="165212" x="6965950" y="4356100"/>
          <p14:tracePt t="165229" x="6965950" y="4362450"/>
          <p14:tracePt t="165245" x="6965950" y="4368800"/>
          <p14:tracePt t="165280" x="6972300" y="4381500"/>
          <p14:tracePt t="165280" x="6972300" y="4400550"/>
          <p14:tracePt t="165296" x="6946900" y="4445000"/>
          <p14:tracePt t="165312" x="6877050" y="4489450"/>
          <p14:tracePt t="165329" x="6775450" y="4521200"/>
          <p14:tracePt t="165345" x="6616700" y="4578350"/>
          <p14:tracePt t="165362" x="6407150" y="4578350"/>
          <p14:tracePt t="165379" x="6000750" y="4591050"/>
          <p14:tracePt t="165396" x="5537200" y="4591050"/>
          <p14:tracePt t="165413" x="5276850" y="4591050"/>
          <p14:tracePt t="165429" x="5035550" y="4616450"/>
          <p14:tracePt t="165446" x="4864100" y="4635500"/>
          <p14:tracePt t="165462" x="4654550" y="4635500"/>
          <p14:tracePt t="165480" x="4559300" y="4635500"/>
          <p14:tracePt t="165496" x="4489450" y="4635500"/>
          <p14:tracePt t="165512" x="4438650" y="4635500"/>
          <p14:tracePt t="165529" x="4381500" y="4629150"/>
          <p14:tracePt t="165546" x="4267200" y="4578350"/>
          <p14:tracePt t="165563" x="4127500" y="4527550"/>
          <p14:tracePt t="165579" x="3968750" y="4470400"/>
          <p14:tracePt t="165596" x="3816350" y="4432300"/>
          <p14:tracePt t="165613" x="3638550" y="4387850"/>
          <p14:tracePt t="165629" x="3454400" y="4343400"/>
          <p14:tracePt t="165646" x="3219450" y="4273550"/>
          <p14:tracePt t="165664" x="3079750" y="4248150"/>
          <p14:tracePt t="165680" x="2990850" y="4235450"/>
          <p14:tracePt t="165696" x="2908300" y="4216400"/>
          <p14:tracePt t="165713" x="2857500" y="4210050"/>
          <p14:tracePt t="165730" x="2755900" y="4203700"/>
          <p14:tracePt t="165746" x="2609850" y="4197350"/>
          <p14:tracePt t="165763" x="2470150" y="4191000"/>
          <p14:tracePt t="165780" x="2330450" y="4191000"/>
          <p14:tracePt t="165796" x="2222500" y="4191000"/>
          <p14:tracePt t="165813" x="2101850" y="4191000"/>
          <p14:tracePt t="165830" x="1987550" y="4178300"/>
          <p14:tracePt t="165846" x="1892300" y="4171950"/>
          <p14:tracePt t="165863" x="1816100" y="4171950"/>
          <p14:tracePt t="165880" x="1765300" y="4171950"/>
          <p14:tracePt t="165896" x="1727200" y="4159250"/>
          <p14:tracePt t="165914" x="1720850" y="4159250"/>
          <p14:tracePt t="166048" x="1714500" y="4159250"/>
          <p14:tracePt t="166064" x="1708150" y="4159250"/>
          <p14:tracePt t="166088" x="1701800" y="4159250"/>
          <p14:tracePt t="166192" x="1695450" y="4171950"/>
          <p14:tracePt t="166198" x="1689100" y="4178300"/>
          <p14:tracePt t="166224" x="1689100" y="4184650"/>
          <p14:tracePt t="166232" x="1676400" y="4203700"/>
          <p14:tracePt t="166240" x="1663700" y="4210050"/>
          <p14:tracePt t="166256" x="1644650" y="4248150"/>
          <p14:tracePt t="166272" x="1638300" y="4260850"/>
          <p14:tracePt t="166288" x="1625600" y="4279900"/>
          <p14:tracePt t="167232" x="1619250" y="4279900"/>
          <p14:tracePt t="167240" x="1619250" y="4286250"/>
          <p14:tracePt t="167248" x="1612900" y="4286250"/>
          <p14:tracePt t="167256" x="1600200" y="4286250"/>
          <p14:tracePt t="167752" x="1593850" y="4286250"/>
          <p14:tracePt t="167760" x="1612900" y="4286250"/>
          <p14:tracePt t="167768" x="1822450" y="4286250"/>
          <p14:tracePt t="167784" x="2159000" y="4286250"/>
          <p14:tracePt t="167799" x="2641600" y="4286250"/>
          <p14:tracePt t="167817" x="2927350" y="4286250"/>
          <p14:tracePt t="167818" x="3460750" y="4286250"/>
          <p14:tracePt t="167834" x="4102100" y="4286250"/>
          <p14:tracePt t="167851" x="4692650" y="4356100"/>
          <p14:tracePt t="167867" x="5105400" y="4394200"/>
          <p14:tracePt t="167884" x="5251450" y="4400550"/>
          <p14:tracePt t="167901" x="5302250" y="4406900"/>
          <p14:tracePt t="167918" x="5334000" y="4419600"/>
          <p14:tracePt t="167934" x="5346700" y="4419600"/>
          <p14:tracePt t="167951" x="5372100" y="4419600"/>
          <p14:tracePt t="167985" x="5384800" y="4419600"/>
          <p14:tracePt t="167985" x="5441950" y="4419600"/>
          <p14:tracePt t="168001" x="5549900" y="4419600"/>
          <p14:tracePt t="168018" x="5683250" y="4425950"/>
          <p14:tracePt t="168034" x="5835650" y="4425950"/>
          <p14:tracePt t="168051" x="5988050" y="4425950"/>
          <p14:tracePt t="168068" x="6134100" y="4425950"/>
          <p14:tracePt t="168084" x="6203950" y="4425950"/>
          <p14:tracePt t="168101" x="6242050" y="4425950"/>
          <p14:tracePt t="168118" x="6292850" y="4413250"/>
          <p14:tracePt t="168134" x="6369050" y="4406900"/>
          <p14:tracePt t="168151" x="6451600" y="4387850"/>
          <p14:tracePt t="168168" x="6629400" y="4362450"/>
          <p14:tracePt t="168184" x="6762750" y="4343400"/>
          <p14:tracePt t="168201" x="6864350" y="4324350"/>
          <p14:tracePt t="168218" x="6934200" y="4298950"/>
          <p14:tracePt t="168234" x="6959600" y="4292600"/>
          <p14:tracePt t="168251" x="6972300" y="4286250"/>
          <p14:tracePt t="168268" x="6991350" y="4286250"/>
          <p14:tracePt t="168285" x="7016750" y="4273550"/>
          <p14:tracePt t="168302" x="7061200" y="4267200"/>
          <p14:tracePt t="168318" x="7086600" y="4260850"/>
          <p14:tracePt t="168335" x="7105650" y="4254500"/>
          <p14:tracePt t="168921" x="7112000" y="4254500"/>
          <p14:tracePt t="168928" x="7086600" y="4254500"/>
          <p14:tracePt t="168937" x="7010400" y="4254500"/>
          <p14:tracePt t="168952" x="6807200" y="4286250"/>
          <p14:tracePt t="168960" x="6369050" y="4337050"/>
          <p14:tracePt t="168970" x="5911850" y="4368800"/>
          <p14:tracePt t="168992" x="5308600" y="4387850"/>
          <p14:tracePt t="169003" x="4603750" y="4387850"/>
          <p14:tracePt t="169019" x="3790950" y="4387850"/>
          <p14:tracePt t="169036" x="2895600" y="4298950"/>
          <p14:tracePt t="169053" x="2216150" y="4222750"/>
          <p14:tracePt t="169069" x="1835150" y="4165600"/>
          <p14:tracePt t="169086" x="1619250" y="4152900"/>
          <p14:tracePt t="169103" x="1422400" y="4133850"/>
          <p14:tracePt t="169120" x="1365250" y="4133850"/>
          <p14:tracePt t="169217" x="1352550" y="4133850"/>
          <p14:tracePt t="169232" x="1346200" y="4133850"/>
          <p14:tracePt t="169245" x="1327150" y="4133850"/>
          <p14:tracePt t="169265" x="1320800" y="4133850"/>
          <p14:tracePt t="169272" x="1295400" y="4140200"/>
          <p14:tracePt t="169296" x="1250950" y="4140200"/>
          <p14:tracePt t="169304" x="1212850" y="4146550"/>
          <p14:tracePt t="169304" x="1181100" y="4152900"/>
          <p14:tracePt t="169320" x="1111250" y="4171950"/>
          <p14:tracePt t="169336" x="1079500" y="4178300"/>
          <p14:tracePt t="169353" x="1073150" y="4184650"/>
          <p14:tracePt t="169370" x="1066800" y="4191000"/>
          <p14:tracePt t="169480" x="1054100" y="4191000"/>
          <p14:tracePt t="169488" x="1047750" y="4197350"/>
          <p14:tracePt t="169520" x="1041400" y="4203700"/>
          <p14:tracePt t="169545" x="1035050" y="4216400"/>
          <p14:tracePt t="169553" x="1022350" y="4222750"/>
          <p14:tracePt t="169576" x="1016000" y="4235450"/>
          <p14:tracePt t="169596" x="1003300" y="4241800"/>
          <p14:tracePt t="169704" x="1009650" y="4241800"/>
          <p14:tracePt t="169712" x="1022350" y="4241800"/>
          <p14:tracePt t="169729" x="1035050" y="4229100"/>
          <p14:tracePt t="169737" x="1054100" y="4197350"/>
          <p14:tracePt t="169746" x="1060450" y="4191000"/>
          <p14:tracePt t="169760" x="1066800" y="4184650"/>
          <p14:tracePt t="169777" x="1073150" y="4171950"/>
          <p14:tracePt t="169825" x="1073150" y="4165600"/>
          <p14:tracePt t="169833" x="1079500" y="4159250"/>
          <p14:tracePt t="169840" x="1085850" y="4159250"/>
          <p14:tracePt t="169873" x="1098550" y="4140200"/>
          <p14:tracePt t="169969" x="1092200" y="4152900"/>
          <p14:tracePt t="169977" x="1073150" y="4184650"/>
          <p14:tracePt t="169984" x="1060450" y="4210050"/>
          <p14:tracePt t="169992" x="1028700" y="4254500"/>
          <p14:tracePt t="170004" x="1016000" y="4286250"/>
          <p14:tracePt t="170021" x="1009650" y="4298950"/>
          <p14:tracePt t="170038" x="1003300" y="4311650"/>
          <p14:tracePt t="170097" x="1003300" y="4318000"/>
          <p14:tracePt t="170112" x="1016000" y="4318000"/>
          <p14:tracePt t="170120" x="1028700" y="4318000"/>
          <p14:tracePt t="170128" x="1066800" y="4292600"/>
          <p14:tracePt t="170138" x="1098550" y="4254500"/>
          <p14:tracePt t="170161" x="1123950" y="4216400"/>
          <p14:tracePt t="170171" x="1130300" y="4210050"/>
          <p14:tracePt t="170312" x="1123950" y="4210050"/>
          <p14:tracePt t="170321" x="1098550" y="4241800"/>
          <p14:tracePt t="170329" x="1066800" y="4292600"/>
          <p14:tracePt t="170344" x="1060450" y="4343400"/>
          <p14:tracePt t="170360" x="1041400" y="4356100"/>
          <p14:tracePt t="170377" x="1035050" y="4362450"/>
          <p14:tracePt t="170457" x="1047750" y="4362450"/>
          <p14:tracePt t="170465" x="1092200" y="4318000"/>
          <p14:tracePt t="170472" x="1143000" y="4260850"/>
          <p14:tracePt t="170480" x="1155700" y="4241800"/>
          <p14:tracePt t="170494" x="1181100" y="4191000"/>
          <p14:tracePt t="170505" x="1200150" y="4171950"/>
          <p14:tracePt t="170522" x="1200150" y="4165600"/>
          <p14:tracePt t="170624" x="1206500" y="4165600"/>
          <p14:tracePt t="170632" x="1206500" y="4178300"/>
          <p14:tracePt t="170640" x="1206500" y="4191000"/>
          <p14:tracePt t="170649" x="1219200" y="4216400"/>
          <p14:tracePt t="170657" x="1295400" y="4248150"/>
          <p14:tracePt t="170673" x="1511300" y="4254500"/>
          <p14:tracePt t="170689" x="1752600" y="4254500"/>
          <p14:tracePt t="170705" x="1968500" y="4254500"/>
          <p14:tracePt t="170722" x="2127250" y="4254500"/>
          <p14:tracePt t="170739" x="2343150" y="4254500"/>
          <p14:tracePt t="170755" x="2540000" y="4254500"/>
          <p14:tracePt t="170772" x="2692400" y="4248150"/>
          <p14:tracePt t="170789" x="2749550" y="4241800"/>
          <p14:tracePt t="170806" x="2774950" y="4235450"/>
          <p14:tracePt t="170822" x="2781300" y="4235450"/>
          <p14:tracePt t="170839" x="2794000" y="4235450"/>
          <p14:tracePt t="170945" x="2787650" y="4260850"/>
          <p14:tracePt t="170953" x="2781300" y="4273550"/>
          <p14:tracePt t="170961" x="2762250" y="4305300"/>
          <p14:tracePt t="170968" x="2743200" y="4324350"/>
          <p14:tracePt t="170976" x="2736850" y="4349750"/>
          <p14:tracePt t="170993" x="2730500" y="4375150"/>
          <p14:tracePt t="171006" x="2717800" y="4381500"/>
          <p14:tracePt t="171057" x="2749550" y="4375150"/>
          <p14:tracePt t="171063" x="2787650" y="4356100"/>
          <p14:tracePt t="171072" x="2857500" y="4305300"/>
          <p14:tracePt t="171088" x="2901950" y="4260850"/>
          <p14:tracePt t="171106" x="2940050" y="4241800"/>
          <p14:tracePt t="171106" x="3003550" y="4216400"/>
          <p14:tracePt t="171123" x="3060700" y="4210050"/>
          <p14:tracePt t="171139" x="3079750" y="4203700"/>
          <p14:tracePt t="171156" x="3092450" y="4203700"/>
          <p14:tracePt t="171209" x="3098800" y="4203700"/>
          <p14:tracePt t="171215" x="3098800" y="4222750"/>
          <p14:tracePt t="171224" x="3117850" y="4273550"/>
          <p14:tracePt t="171241" x="3143250" y="4298950"/>
          <p14:tracePt t="171249" x="3155950" y="4311650"/>
          <p14:tracePt t="171257" x="3289300" y="4337050"/>
          <p14:tracePt t="171280" x="3409950" y="4337050"/>
          <p14:tracePt t="171293" x="3524250" y="4324350"/>
          <p14:tracePt t="171306" x="3594100" y="4298950"/>
          <p14:tracePt t="171323" x="3663950" y="4279900"/>
          <p14:tracePt t="171340" x="3746500" y="4267200"/>
          <p14:tracePt t="171356" x="3816350" y="4254500"/>
          <p14:tracePt t="171373" x="3867150" y="4254500"/>
          <p14:tracePt t="171390" x="3917950" y="4254500"/>
          <p14:tracePt t="171407" x="3975100" y="4254500"/>
          <p14:tracePt t="171423" x="4044950" y="4273550"/>
          <p14:tracePt t="171440" x="4114800" y="4305300"/>
          <p14:tracePt t="171456" x="4121150" y="4311650"/>
          <p14:tracePt t="171473" x="4140200" y="4324350"/>
          <p14:tracePt t="171490" x="4146550" y="4356100"/>
          <p14:tracePt t="171507" x="4171950" y="4394200"/>
          <p14:tracePt t="171523" x="4222750" y="4413250"/>
          <p14:tracePt t="171540" x="4286250" y="4413250"/>
          <p14:tracePt t="171557" x="4349750" y="4413250"/>
          <p14:tracePt t="171573" x="4387850" y="4400550"/>
          <p14:tracePt t="171590" x="4457700" y="4362450"/>
          <p14:tracePt t="171607" x="4572000" y="4330700"/>
          <p14:tracePt t="171623" x="4718050" y="4305300"/>
          <p14:tracePt t="171640" x="4775200" y="4298950"/>
          <p14:tracePt t="171657" x="4787900" y="4292600"/>
          <p14:tracePt t="171769" x="4800600" y="4273550"/>
          <p14:tracePt t="171775" x="4806950" y="4273550"/>
          <p14:tracePt t="171801" x="4813300" y="4273550"/>
          <p14:tracePt t="171809" x="4819650" y="4273550"/>
          <p14:tracePt t="171848" x="4826000" y="4273550"/>
          <p14:tracePt t="171865" x="4838700" y="4279900"/>
          <p14:tracePt t="171873" x="4864100" y="4318000"/>
          <p14:tracePt t="171889" x="4876800" y="4343400"/>
          <p14:tracePt t="171891" x="4914900" y="4381500"/>
          <p14:tracePt t="171908" x="5048250" y="4387850"/>
          <p14:tracePt t="171924" x="5162550" y="4387850"/>
          <p14:tracePt t="171941" x="5289550" y="4343400"/>
          <p14:tracePt t="171957" x="5429250" y="4286250"/>
          <p14:tracePt t="171974" x="5632450" y="4197350"/>
          <p14:tracePt t="171993" x="5689600" y="4171950"/>
          <p14:tracePt t="172008" x="5873750" y="4146550"/>
          <p14:tracePt t="172025" x="5930900" y="4133850"/>
          <p14:tracePt t="172041" x="5969000" y="4133850"/>
          <p14:tracePt t="172097" x="5975350" y="4133850"/>
          <p14:tracePt t="172104" x="5975350" y="4152900"/>
          <p14:tracePt t="172113" x="5975350" y="4178300"/>
          <p14:tracePt t="172120" x="5981700" y="4203700"/>
          <p14:tracePt t="172128" x="5994400" y="4235450"/>
          <p14:tracePt t="172144" x="6000750" y="4254500"/>
          <p14:tracePt t="172161" x="6000750" y="4273550"/>
          <p14:tracePt t="172176" x="6000750" y="4298950"/>
          <p14:tracePt t="172191" x="5969000" y="4318000"/>
          <p14:tracePt t="172208" x="5911850" y="4356100"/>
          <p14:tracePt t="172225" x="5899150" y="4356100"/>
          <p14:tracePt t="172241" x="5886450" y="4362450"/>
          <p14:tracePt t="172320" x="5880100" y="4368800"/>
          <p14:tracePt t="172336" x="5873750" y="4375150"/>
          <p14:tracePt t="172350" x="5854700" y="4394200"/>
          <p14:tracePt t="172352" x="5842000" y="4394200"/>
          <p14:tracePt t="172360" x="5778500" y="4445000"/>
          <p14:tracePt t="172376" x="5683250" y="4489450"/>
          <p14:tracePt t="172392" x="5588000" y="4540250"/>
          <p14:tracePt t="172409" x="5537200" y="4572000"/>
          <p14:tracePt t="172512" x="5543550" y="4565650"/>
          <p14:tracePt t="172520" x="5549900" y="4565650"/>
          <p14:tracePt t="172528" x="5556250" y="4565650"/>
          <p14:tracePt t="172544" x="5562600" y="4559300"/>
          <p14:tracePt t="172560" x="5568950" y="4559300"/>
          <p14:tracePt t="172640" x="5568950" y="4552950"/>
          <p14:tracePt t="172745" x="5575300" y="4540250"/>
          <p14:tracePt t="172753" x="5594350" y="4533900"/>
          <p14:tracePt t="172761" x="5651500" y="4527550"/>
          <p14:tracePt t="172769" x="5848350" y="4508500"/>
          <p14:tracePt t="172776" x="6051550" y="4483100"/>
          <p14:tracePt t="172776" x="6286500" y="4445000"/>
          <p14:tracePt t="172793" x="6737350" y="4419600"/>
          <p14:tracePt t="172809" x="7264400" y="4362450"/>
          <p14:tracePt t="172826" x="7626350" y="4356100"/>
          <p14:tracePt t="172842" x="7778750" y="4330700"/>
          <p14:tracePt t="172859" x="7791450" y="4318000"/>
          <p14:tracePt t="172920" x="7804150" y="4311650"/>
          <p14:tracePt t="172929" x="7804150" y="4305300"/>
          <p14:tracePt t="172961" x="7804150" y="4298950"/>
          <p14:tracePt t="172969" x="7804150" y="4292600"/>
          <p14:tracePt t="173041" x="7804150" y="4286250"/>
          <p14:tracePt t="173065" x="7797800" y="4286250"/>
          <p14:tracePt t="173072" x="7785100" y="4286250"/>
          <p14:tracePt t="173089" x="7772400" y="4286250"/>
          <p14:tracePt t="173097" x="7759700" y="4286250"/>
          <p14:tracePt t="173105" x="7747000" y="4279900"/>
          <p14:tracePt t="173112" x="7683500" y="4241800"/>
          <p14:tracePt t="173128" x="7581900" y="4222750"/>
          <p14:tracePt t="173145" x="7480300" y="4216400"/>
          <p14:tracePt t="173161" x="7410450" y="4210050"/>
          <p14:tracePt t="173161" x="7372350" y="4203700"/>
          <p14:tracePt t="173177" x="7277100" y="4191000"/>
          <p14:tracePt t="173193" x="7239000" y="4191000"/>
          <p14:tracePt t="173210" x="7232650" y="4178300"/>
          <p14:tracePt t="173297" x="7232650" y="4171950"/>
          <p14:tracePt t="173305" x="7232650" y="4165600"/>
          <p14:tracePt t="173318" x="7226300" y="4146550"/>
          <p14:tracePt t="173336" x="7226300" y="4140200"/>
          <p14:tracePt t="173345" x="7219950" y="4133850"/>
          <p14:tracePt t="173696" x="7213600" y="4165600"/>
          <p14:tracePt t="173704" x="7207250" y="4222750"/>
          <p14:tracePt t="173713" x="7200900" y="4279900"/>
          <p14:tracePt t="173721" x="7181850" y="4343400"/>
          <p14:tracePt t="173729" x="7156450" y="4445000"/>
          <p14:tracePt t="173744" x="7124700" y="4546600"/>
          <p14:tracePt t="173777" x="7118350" y="4584700"/>
          <p14:tracePt t="173784" x="7105650" y="4622800"/>
          <p14:tracePt t="173794" x="7105650" y="4648200"/>
          <p14:tracePt t="173810" x="7105650" y="4660900"/>
          <p14:tracePt t="173872" x="7124700" y="4660900"/>
          <p14:tracePt t="173880" x="7169150" y="4622800"/>
          <p14:tracePt t="173880" x="7213600" y="4540250"/>
          <p14:tracePt t="173896" x="7239000" y="4464050"/>
          <p14:tracePt t="173897" x="7245350" y="4406900"/>
          <p14:tracePt t="173911" x="7264400" y="4311650"/>
          <p14:tracePt t="173927" x="7283450" y="4222750"/>
          <p14:tracePt t="173945" x="7289800" y="4178300"/>
          <p14:tracePt t="173977" x="7296150" y="4152900"/>
          <p14:tracePt t="173985" x="7302500" y="4140200"/>
          <p14:tracePt t="173994" x="7302500" y="4127500"/>
          <p14:tracePt t="174011" x="7302500" y="4121150"/>
          <p14:tracePt t="174096" x="7302500" y="4152900"/>
          <p14:tracePt t="174104" x="7302500" y="4184650"/>
          <p14:tracePt t="174112" x="7258050" y="4311650"/>
          <p14:tracePt t="174128" x="7226300" y="4432300"/>
          <p14:tracePt t="174144" x="7207250" y="4546600"/>
          <p14:tracePt t="174160" x="7181850" y="4622800"/>
          <p14:tracePt t="174176" x="7181850" y="4660900"/>
          <p14:tracePt t="174224" x="7181850" y="4667250"/>
          <p14:tracePt t="174232" x="7194550" y="4641850"/>
          <p14:tracePt t="174240" x="7213600" y="4610100"/>
          <p14:tracePt t="174247" x="7226300" y="4546600"/>
          <p14:tracePt t="174265" x="7239000" y="4495800"/>
          <p14:tracePt t="174280" x="7239000" y="4445000"/>
          <p14:tracePt t="174295" x="7245350" y="4381500"/>
          <p14:tracePt t="174311" x="7258050" y="4292600"/>
          <p14:tracePt t="174329" x="7258050" y="4241800"/>
          <p14:tracePt t="174345" x="7258050" y="4222750"/>
          <p14:tracePt t="174361" x="7264400" y="4203700"/>
          <p14:tracePt t="174416" x="7258050" y="4216400"/>
          <p14:tracePt t="174424" x="7245350" y="4229100"/>
          <p14:tracePt t="174432" x="7226300" y="4248150"/>
          <p14:tracePt t="174440" x="7213600" y="4286250"/>
          <p14:tracePt t="174448" x="7188200" y="4381500"/>
          <p14:tracePt t="174462" x="7156450" y="4470400"/>
          <p14:tracePt t="174480" x="7143750" y="4546600"/>
          <p14:tracePt t="174495" x="7131050" y="4597400"/>
          <p14:tracePt t="174512" x="7131050" y="4616450"/>
          <p14:tracePt t="174560" x="7131050" y="4622800"/>
          <p14:tracePt t="174592" x="7162800" y="4584700"/>
          <p14:tracePt t="174600" x="7175500" y="4527550"/>
          <p14:tracePt t="174608" x="7194550" y="4470400"/>
          <p14:tracePt t="174616" x="7239000" y="4362450"/>
          <p14:tracePt t="174632" x="7258050" y="4324350"/>
          <p14:tracePt t="174649" x="7277100" y="4267200"/>
          <p14:tracePt t="174664" x="7277100" y="4248150"/>
          <p14:tracePt t="174680" x="7283450" y="4241800"/>
          <p14:tracePt t="174720" x="7283450" y="4235450"/>
          <p14:tracePt t="174744" x="7270750" y="4248150"/>
          <p14:tracePt t="174752" x="7251700" y="4298950"/>
          <p14:tracePt t="174760" x="7239000" y="4356100"/>
          <p14:tracePt t="174768" x="7213600" y="4483100"/>
          <p14:tracePt t="174784" x="7194550" y="4622800"/>
          <p14:tracePt t="174795" x="7162800" y="4781550"/>
          <p14:tracePt t="174812" x="7150100" y="4940300"/>
          <p14:tracePt t="174829" x="7143750" y="5092700"/>
          <p14:tracePt t="174846" x="7143750" y="5245100"/>
          <p14:tracePt t="174862" x="7143750" y="5314950"/>
          <p14:tracePt t="174879" x="7143750" y="5378450"/>
          <p14:tracePt t="174896" x="7131050" y="5429250"/>
          <p14:tracePt t="174977" x="7137400" y="5403850"/>
          <p14:tracePt t="174988" x="7162800" y="5346700"/>
          <p14:tracePt t="174989" x="7162800" y="5327650"/>
          <p14:tracePt t="174996" x="7200900" y="5200650"/>
          <p14:tracePt t="175013" x="7239000" y="4991100"/>
          <p14:tracePt t="175030" x="7277100" y="4806950"/>
          <p14:tracePt t="175046" x="7289800" y="4616450"/>
          <p14:tracePt t="175063" x="7289800" y="4457700"/>
          <p14:tracePt t="175079" x="7289800" y="4337050"/>
          <p14:tracePt t="175079" x="7289800" y="4292600"/>
          <p14:tracePt t="175096" x="7289800" y="4229100"/>
          <p14:tracePt t="175112" x="7289800" y="4216400"/>
          <p14:tracePt t="175176" x="7289800" y="4241800"/>
          <p14:tracePt t="175188" x="7264400" y="4298950"/>
          <p14:tracePt t="175196" x="7264400" y="4356100"/>
          <p14:tracePt t="175196" x="7219950" y="4502150"/>
          <p14:tracePt t="175213" x="7175500" y="4673600"/>
          <p14:tracePt t="175230" x="7131050" y="4851400"/>
          <p14:tracePt t="175246" x="7067550" y="5067300"/>
          <p14:tracePt t="175263" x="7023100" y="5264150"/>
          <p14:tracePt t="175280" x="6934200" y="5543550"/>
          <p14:tracePt t="175297" x="6908800" y="5664200"/>
          <p14:tracePt t="175313" x="6896100" y="5721350"/>
          <p14:tracePt t="175330" x="6889750" y="5753100"/>
          <p14:tracePt t="175392" x="6915150" y="5727700"/>
          <p14:tracePt t="175400" x="6946900" y="5657850"/>
          <p14:tracePt t="175409" x="6965950" y="5568950"/>
          <p14:tracePt t="175416" x="6991350" y="5372100"/>
          <p14:tracePt t="175430" x="7054850" y="5194300"/>
          <p14:tracePt t="175447" x="7061200" y="4997450"/>
          <p14:tracePt t="175464" x="7061200" y="4806950"/>
          <p14:tracePt t="175481" x="7061200" y="4470400"/>
          <p14:tracePt t="175497" x="7061200" y="4235450"/>
          <p14:tracePt t="175513" x="7092950" y="4051300"/>
          <p14:tracePt t="175530" x="7092950" y="3911600"/>
          <p14:tracePt t="175547" x="7099300" y="3848100"/>
          <p14:tracePt t="175563" x="7099300" y="3803650"/>
          <p14:tracePt t="175580" x="7105650" y="3790950"/>
          <p14:tracePt t="175632" x="7105650" y="3835400"/>
          <p14:tracePt t="175640" x="7105650" y="3898900"/>
          <p14:tracePt t="175648" x="7105650" y="4000500"/>
          <p14:tracePt t="175656" x="7105650" y="4083050"/>
          <p14:tracePt t="175664" x="7105650" y="4298950"/>
          <p14:tracePt t="175681" x="7073900" y="4610100"/>
          <p14:tracePt t="175697" x="7067550" y="4800600"/>
          <p14:tracePt t="175714" x="7048500" y="4997450"/>
          <p14:tracePt t="175730" x="7010400" y="5194300"/>
          <p14:tracePt t="175747" x="6972300" y="5372100"/>
          <p14:tracePt t="175764" x="6946900" y="5486400"/>
          <p14:tracePt t="175780" x="6921500" y="5588000"/>
          <p14:tracePt t="175797" x="6908800" y="5657850"/>
          <p14:tracePt t="175814" x="6902450" y="5676900"/>
          <p14:tracePt t="175864" x="6915150" y="5664200"/>
          <p14:tracePt t="175872" x="6927850" y="5594350"/>
          <p14:tracePt t="175881" x="6985000" y="5359400"/>
          <p14:tracePt t="175897" x="6985000" y="5213350"/>
          <p14:tracePt t="175898" x="7016750" y="4927600"/>
          <p14:tracePt t="175914" x="7042150" y="4743450"/>
          <p14:tracePt t="175931" x="7080250" y="4578350"/>
          <p14:tracePt t="175947" x="7105650" y="4432300"/>
          <p14:tracePt t="175964" x="7105650" y="4311650"/>
          <p14:tracePt t="175980" x="7124700" y="4241800"/>
          <p14:tracePt t="175997" x="7124700" y="4197350"/>
          <p14:tracePt t="176014" x="7124700" y="4171950"/>
          <p14:tracePt t="176031" x="7131050" y="4159250"/>
          <p14:tracePt t="176089" x="7131050" y="4171950"/>
          <p14:tracePt t="176096" x="7131050" y="4229100"/>
          <p14:tracePt t="176104" x="7118350" y="4394200"/>
          <p14:tracePt t="176114" x="7092950" y="4591050"/>
          <p14:tracePt t="176136" x="7035800" y="4826000"/>
          <p14:tracePt t="176147" x="6965950" y="5092700"/>
          <p14:tracePt t="176168" x="6915150" y="5308600"/>
          <p14:tracePt t="176184" x="6845300" y="5499100"/>
          <p14:tracePt t="176198" x="6800850" y="5613400"/>
          <p14:tracePt t="176214" x="6794500" y="5689600"/>
          <p14:tracePt t="176231" x="6794500" y="5702300"/>
          <p14:tracePt t="176289" x="6813550" y="5689600"/>
          <p14:tracePt t="176296" x="6838950" y="5613400"/>
          <p14:tracePt t="176304" x="6902450" y="5435600"/>
          <p14:tracePt t="176320" x="6953250" y="5257800"/>
          <p14:tracePt t="176331" x="6978650" y="5067300"/>
          <p14:tracePt t="176353" x="7023100" y="4895850"/>
          <p14:tracePt t="176365" x="7067550" y="4718050"/>
          <p14:tracePt t="176383" x="7092950" y="4559300"/>
          <p14:tracePt t="176398" x="7112000" y="4457700"/>
          <p14:tracePt t="176415" x="7124700" y="4387850"/>
          <p14:tracePt t="176432" x="7137400" y="4368800"/>
          <p14:tracePt t="176552" x="7137400" y="4375150"/>
          <p14:tracePt t="176561" x="7137400" y="4381500"/>
          <p14:tracePt t="176584" x="7137400" y="4394200"/>
          <p14:tracePt t="176601" x="7137400" y="4400550"/>
          <p14:tracePt t="176648" x="7137400" y="4406900"/>
          <p14:tracePt t="176657" x="7137400" y="4419600"/>
          <p14:tracePt t="176745" x="7131050" y="4419600"/>
          <p14:tracePt t="176761" x="7124700" y="4425950"/>
          <p14:tracePt t="176782" x="0" y="0"/>
        </p14:tracePtLst>
        <p14:tracePtLst>
          <p14:tracePt t="197196" x="6546850" y="5530850"/>
          <p14:tracePt t="197204" x="6591300" y="5530850"/>
          <p14:tracePt t="197212" x="6635750" y="5530850"/>
          <p14:tracePt t="197220" x="6692900" y="5530850"/>
          <p14:tracePt t="197236" x="6724650" y="5537200"/>
          <p14:tracePt t="197252" x="6819900" y="5556250"/>
          <p14:tracePt t="197267" x="6864350" y="5562600"/>
          <p14:tracePt t="197301" x="6889750" y="5562600"/>
          <p14:tracePt t="197318" x="6940550" y="5562600"/>
          <p14:tracePt t="197324" x="6997700" y="5562600"/>
          <p14:tracePt t="197334" x="7035800" y="5556250"/>
          <p14:tracePt t="197356" x="7061200" y="5530850"/>
          <p14:tracePt t="197372" x="7086600" y="5499100"/>
          <p14:tracePt t="197388" x="7150100" y="5422900"/>
          <p14:tracePt t="197404" x="7219950" y="5346700"/>
          <p14:tracePt t="197420" x="7327900" y="5245100"/>
          <p14:tracePt t="197436" x="7467600" y="5118100"/>
          <p14:tracePt t="197452" x="7594600" y="4959350"/>
          <p14:tracePt t="197476" x="7658100" y="4832350"/>
          <p14:tracePt t="197485" x="7721600" y="4679950"/>
          <p14:tracePt t="197508" x="7766050" y="4527550"/>
          <p14:tracePt t="197518" x="7842250" y="4356100"/>
          <p14:tracePt t="197540" x="7899400" y="4191000"/>
          <p14:tracePt t="197551" x="7950200" y="4019550"/>
          <p14:tracePt t="197572" x="7969250" y="3854450"/>
          <p14:tracePt t="197588" x="7981950" y="3727450"/>
          <p14:tracePt t="197604" x="7981950" y="3575050"/>
          <p14:tracePt t="197618" x="7981950" y="3441700"/>
          <p14:tracePt t="197635" x="7962900" y="3295650"/>
          <p14:tracePt t="197652" x="7899400" y="3143250"/>
          <p14:tracePt t="197668" x="7861300" y="3086100"/>
          <p14:tracePt t="197685" x="7823200" y="3067050"/>
          <p14:tracePt t="197702" x="7772400" y="3054350"/>
          <p14:tracePt t="197718" x="7702550" y="3054350"/>
          <p14:tracePt t="197735" x="7607300" y="3060700"/>
          <p14:tracePt t="197752" x="7473950" y="3136900"/>
          <p14:tracePt t="197768" x="7334250" y="3232150"/>
          <p14:tracePt t="197785" x="7156450" y="3371850"/>
          <p14:tracePt t="197802" x="6978650" y="3543300"/>
          <p14:tracePt t="197818" x="6832600" y="3683000"/>
          <p14:tracePt t="197835" x="6673850" y="3943350"/>
          <p14:tracePt t="197852" x="6584950" y="4140200"/>
          <p14:tracePt t="197869" x="6534150" y="4318000"/>
          <p14:tracePt t="197885" x="6496050" y="4565650"/>
          <p14:tracePt t="197902" x="6464300" y="4781550"/>
          <p14:tracePt t="197918" x="6445250" y="4991100"/>
          <p14:tracePt t="197935" x="6438900" y="5213350"/>
          <p14:tracePt t="197952" x="6438900" y="5467350"/>
          <p14:tracePt t="197969" x="6438900" y="5689600"/>
          <p14:tracePt t="197985" x="6426200" y="5956300"/>
          <p14:tracePt t="198002" x="6426200" y="6172200"/>
          <p14:tracePt t="198019" x="6451600" y="6394450"/>
          <p14:tracePt t="198035" x="6597650" y="6680200"/>
          <p14:tracePt t="198052" x="6731000" y="6819900"/>
          <p14:tracePt t="198069" x="6902450" y="6851650"/>
          <p14:tracePt t="198085" x="7067550" y="6851650"/>
          <p14:tracePt t="198102" x="7283450" y="6851650"/>
          <p14:tracePt t="198119" x="7537450" y="6769100"/>
          <p14:tracePt t="198136" x="7734300" y="6635750"/>
          <p14:tracePt t="198152" x="7962900" y="6483350"/>
          <p14:tracePt t="198169" x="8153400" y="6318250"/>
          <p14:tracePt t="198186" x="8255000" y="6197600"/>
          <p14:tracePt t="198202" x="8343900" y="6057900"/>
          <p14:tracePt t="198219" x="8464550" y="5803900"/>
          <p14:tracePt t="198236" x="8528050" y="5607050"/>
          <p14:tracePt t="198253" x="8553450" y="5410200"/>
          <p14:tracePt t="198269" x="8559800" y="5137150"/>
          <p14:tracePt t="198286" x="8559800" y="4870450"/>
          <p14:tracePt t="198303" x="8559800" y="4629150"/>
          <p14:tracePt t="198319" x="8521700" y="4381500"/>
          <p14:tracePt t="198336" x="8420100" y="4083050"/>
          <p14:tracePt t="198353" x="8293100" y="3898900"/>
          <p14:tracePt t="198369" x="8140700" y="3740150"/>
          <p14:tracePt t="198386" x="7956550" y="3619500"/>
          <p14:tracePt t="198402" x="7658100" y="3536950"/>
          <p14:tracePt t="198420" x="7461250" y="3517900"/>
          <p14:tracePt t="198436" x="7277100" y="3517900"/>
          <p14:tracePt t="198453" x="7086600" y="3517900"/>
          <p14:tracePt t="198469" x="6908800" y="3568700"/>
          <p14:tracePt t="198486" x="6769100" y="3670300"/>
          <p14:tracePt t="198503" x="6623050" y="3816350"/>
          <p14:tracePt t="198519" x="6483350" y="4013200"/>
          <p14:tracePt t="198536" x="6337300" y="4286250"/>
          <p14:tracePt t="198553" x="6235700" y="4603750"/>
          <p14:tracePt t="198569" x="6203950" y="4908550"/>
          <p14:tracePt t="198586" x="6191250" y="5226050"/>
          <p14:tracePt t="198603" x="6191250" y="5746750"/>
          <p14:tracePt t="198620" x="6254750" y="6007100"/>
          <p14:tracePt t="198636" x="6381750" y="6210300"/>
          <p14:tracePt t="198653" x="6477000" y="6330950"/>
          <p14:tracePt t="198670" x="6635750" y="6419850"/>
          <p14:tracePt t="198686" x="6788150" y="6419850"/>
          <p14:tracePt t="198703" x="7048500" y="6400800"/>
          <p14:tracePt t="198720" x="7251700" y="6318250"/>
          <p14:tracePt t="198737" x="7416800" y="6203950"/>
          <p14:tracePt t="198753" x="7689850" y="5994400"/>
          <p14:tracePt t="198770" x="8032750" y="5740400"/>
          <p14:tracePt t="198787" x="8242300" y="5530850"/>
          <p14:tracePt t="198803" x="8515350" y="5111750"/>
          <p14:tracePt t="198821" x="8585200" y="4768850"/>
          <p14:tracePt t="198837" x="8604250" y="4527550"/>
          <p14:tracePt t="198854" x="8604250" y="4260850"/>
          <p14:tracePt t="198870" x="8515350" y="4044950"/>
          <p14:tracePt t="198887" x="8318500" y="3835400"/>
          <p14:tracePt t="198903" x="8108950" y="3702050"/>
          <p14:tracePt t="198920" x="7854950" y="3670300"/>
          <p14:tracePt t="198937" x="7613650" y="3683000"/>
          <p14:tracePt t="198954" x="7340600" y="3835400"/>
          <p14:tracePt t="198970" x="7124700" y="4013200"/>
          <p14:tracePt t="198987" x="6953250" y="4178300"/>
          <p14:tracePt t="199004" x="6870700" y="4362450"/>
          <p14:tracePt t="199020" x="6832600" y="4476750"/>
          <p14:tracePt t="199037" x="6813550" y="4540250"/>
          <p14:tracePt t="199054" x="6807200" y="4559300"/>
          <p14:tracePt t="199308" x="6807200" y="4565650"/>
          <p14:tracePt t="199884" x="6813550" y="4572000"/>
          <p14:tracePt t="199900" x="6813550" y="4578350"/>
          <p14:tracePt t="199908" x="6813550" y="4591050"/>
          <p14:tracePt t="199916" x="6756400" y="4622800"/>
          <p14:tracePt t="199924" x="6483350" y="4635500"/>
          <p14:tracePt t="199939" x="5594350" y="4660900"/>
          <p14:tracePt t="199956" x="4781550" y="4660900"/>
          <p14:tracePt t="199972" x="3981450" y="4635500"/>
          <p14:tracePt t="199989" x="3149600" y="4540250"/>
          <p14:tracePt t="200005" x="2584450" y="4502150"/>
          <p14:tracePt t="200022" x="2292350" y="4457700"/>
          <p14:tracePt t="200039" x="2152650" y="4438650"/>
          <p14:tracePt t="200055" x="2139950" y="4425950"/>
          <p14:tracePt t="200116" x="2133600" y="4419600"/>
          <p14:tracePt t="200133" x="2133600" y="4406900"/>
          <p14:tracePt t="200138" x="2146300" y="4362450"/>
          <p14:tracePt t="200156" x="2165350" y="4318000"/>
          <p14:tracePt t="200156" x="2178050" y="4273550"/>
          <p14:tracePt t="200172" x="2178050" y="4229100"/>
          <p14:tracePt t="200189" x="2178050" y="4165600"/>
          <p14:tracePt t="200205" x="2139950" y="4095750"/>
          <p14:tracePt t="200222" x="2101850" y="4057650"/>
          <p14:tracePt t="200239" x="2032000" y="4013200"/>
          <p14:tracePt t="200256" x="1930400" y="3962400"/>
          <p14:tracePt t="200273" x="1803400" y="3911600"/>
          <p14:tracePt t="200289" x="1676400" y="3879850"/>
          <p14:tracePt t="200306" x="1600200" y="3860800"/>
          <p14:tracePt t="200322" x="1536700" y="3848100"/>
          <p14:tracePt t="200339" x="1377950" y="3829050"/>
          <p14:tracePt t="200356" x="1257300" y="3810000"/>
          <p14:tracePt t="200373" x="1117600" y="3810000"/>
          <p14:tracePt t="200389" x="1009650" y="3810000"/>
          <p14:tracePt t="200407" x="895350" y="3829050"/>
          <p14:tracePt t="200423" x="787400" y="3879850"/>
          <p14:tracePt t="200439" x="698500" y="3943350"/>
          <p14:tracePt t="200456" x="609600" y="4032250"/>
          <p14:tracePt t="200473" x="533400" y="4140200"/>
          <p14:tracePt t="200489" x="482600" y="4298950"/>
          <p14:tracePt t="200506" x="438150" y="4464050"/>
          <p14:tracePt t="200523" x="412750" y="4749800"/>
          <p14:tracePt t="200540" x="412750" y="4838700"/>
          <p14:tracePt t="200556" x="463550" y="5314950"/>
          <p14:tracePt t="200573" x="565150" y="5651500"/>
          <p14:tracePt t="200590" x="692150" y="5924550"/>
          <p14:tracePt t="200606" x="844550" y="6178550"/>
          <p14:tracePt t="200623" x="1035050" y="6400800"/>
          <p14:tracePt t="200640" x="1244600" y="6559550"/>
          <p14:tracePt t="200656" x="1562100" y="6673850"/>
          <p14:tracePt t="200673" x="1930400" y="6756400"/>
          <p14:tracePt t="200690" x="2279650" y="6775450"/>
          <p14:tracePt t="200707" x="2698750" y="6775450"/>
          <p14:tracePt t="200723" x="3105150" y="6775450"/>
          <p14:tracePt t="200740" x="3937000" y="6559550"/>
          <p14:tracePt t="200756" x="4292600" y="6438900"/>
          <p14:tracePt t="200773" x="4730750" y="6267450"/>
          <p14:tracePt t="200790" x="5105400" y="6108700"/>
          <p14:tracePt t="200807" x="5289550" y="5969000"/>
          <p14:tracePt t="200823" x="5467350" y="5810250"/>
          <p14:tracePt t="200840" x="5619750" y="5683250"/>
          <p14:tracePt t="200857" x="5695950" y="5556250"/>
          <p14:tracePt t="200873" x="5727700" y="5359400"/>
          <p14:tracePt t="200890" x="5727700" y="5175250"/>
          <p14:tracePt t="200907" x="5715000" y="4972050"/>
          <p14:tracePt t="200923" x="5575300" y="4686300"/>
          <p14:tracePt t="200941" x="5480050" y="4533900"/>
          <p14:tracePt t="200958" x="5295900" y="4343400"/>
          <p14:tracePt t="200975" x="5124450" y="4159250"/>
          <p14:tracePt t="200991" x="4972050" y="4000500"/>
          <p14:tracePt t="201008" x="4794250" y="3879850"/>
          <p14:tracePt t="201025" x="4591050" y="3816350"/>
          <p14:tracePt t="201042" x="4394200" y="3778250"/>
          <p14:tracePt t="201058" x="4191000" y="3752850"/>
          <p14:tracePt t="201075" x="3949700" y="3752850"/>
          <p14:tracePt t="201091" x="3683000" y="3752850"/>
          <p14:tracePt t="201108" x="3289300" y="3879850"/>
          <p14:tracePt t="201125" x="3060700" y="3994150"/>
          <p14:tracePt t="201142" x="2857500" y="4191000"/>
          <p14:tracePt t="201158" x="2673350" y="4476750"/>
          <p14:tracePt t="201175" x="2584450" y="4787900"/>
          <p14:tracePt t="201192" x="2520950" y="5187950"/>
          <p14:tracePt t="201208" x="2520950" y="5543550"/>
          <p14:tracePt t="201225" x="2520950" y="5880100"/>
          <p14:tracePt t="201242" x="2546350" y="6108700"/>
          <p14:tracePt t="201258" x="2616200" y="6286500"/>
          <p14:tracePt t="201275" x="2781300" y="6508750"/>
          <p14:tracePt t="201292" x="3105150" y="6711950"/>
          <p14:tracePt t="201309" x="3352800" y="6762750"/>
          <p14:tracePt t="201325" x="3632200" y="6781800"/>
          <p14:tracePt t="201342" x="3886200" y="6775450"/>
          <p14:tracePt t="201358" x="4140200" y="6737350"/>
          <p14:tracePt t="201375" x="4425950" y="6661150"/>
          <p14:tracePt t="201392" x="4800600" y="6553200"/>
          <p14:tracePt t="201409" x="5041900" y="6407150"/>
          <p14:tracePt t="201425" x="5257800" y="6267450"/>
          <p14:tracePt t="201442" x="5448300" y="6178550"/>
          <p14:tracePt t="201459" x="5543550" y="6140450"/>
          <p14:tracePt t="201475" x="5626100" y="5975350"/>
          <p14:tracePt t="201492" x="5734050" y="5575300"/>
          <p14:tracePt t="201509" x="5734050" y="5219700"/>
          <p14:tracePt t="201526" x="5702300" y="4984750"/>
          <p14:tracePt t="201542" x="5613400" y="4654550"/>
          <p14:tracePt t="201559" x="5454650" y="4337050"/>
          <p14:tracePt t="201575" x="5245100" y="4095750"/>
          <p14:tracePt t="201592" x="5035550" y="3949700"/>
          <p14:tracePt t="201609" x="4800600" y="3867150"/>
          <p14:tracePt t="201626" x="4572000" y="3854450"/>
          <p14:tracePt t="201643" x="4318000" y="3854450"/>
          <p14:tracePt t="201660" x="4019550" y="3968750"/>
          <p14:tracePt t="201676" x="3663950" y="4140200"/>
          <p14:tracePt t="201692" x="3295650" y="4356100"/>
          <p14:tracePt t="201709" x="2724150" y="4635500"/>
          <p14:tracePt t="201726" x="2565400" y="4794250"/>
          <p14:tracePt t="201743" x="2432050" y="5022850"/>
          <p14:tracePt t="201759" x="2393950" y="5283200"/>
          <p14:tracePt t="201776" x="2393950" y="5530850"/>
          <p14:tracePt t="201793" x="2393950" y="5600700"/>
          <p14:tracePt t="201809" x="2425700" y="5708650"/>
          <p14:tracePt t="201826" x="2540000" y="5861050"/>
          <p14:tracePt t="201843" x="2667000" y="5988050"/>
          <p14:tracePt t="201859" x="2825750" y="6076950"/>
          <p14:tracePt t="201876" x="3098800" y="6121400"/>
          <p14:tracePt t="201892" x="3625850" y="6115050"/>
          <p14:tracePt t="201909" x="4133850" y="5962650"/>
          <p14:tracePt t="201927" x="4508500" y="5803900"/>
          <p14:tracePt t="201943" x="4686300" y="5753100"/>
          <p14:tracePt t="201960" x="4730750" y="5715000"/>
          <p14:tracePt t="201976" x="4940300" y="5467350"/>
          <p14:tracePt t="201993" x="5099050" y="5168900"/>
          <p14:tracePt t="202009" x="5156200" y="4946650"/>
          <p14:tracePt t="202026" x="5251450" y="4724400"/>
          <p14:tracePt t="202044" x="5289550" y="4457700"/>
          <p14:tracePt t="202060" x="5289550" y="4146550"/>
          <p14:tracePt t="202077" x="5213350" y="4006850"/>
          <p14:tracePt t="202093" x="5073650" y="3816350"/>
          <p14:tracePt t="202110" x="4921250" y="3683000"/>
          <p14:tracePt t="202126" x="4775200" y="3613150"/>
          <p14:tracePt t="202143" x="4540250" y="3568700"/>
          <p14:tracePt t="202160" x="4324350" y="3530600"/>
          <p14:tracePt t="202176" x="3962400" y="3530600"/>
          <p14:tracePt t="202193" x="3562350" y="3575050"/>
          <p14:tracePt t="202210" x="3162300" y="3695700"/>
          <p14:tracePt t="202226" x="2762250" y="3892550"/>
          <p14:tracePt t="202243" x="2406650" y="4133850"/>
          <p14:tracePt t="202260" x="2057400" y="4425950"/>
          <p14:tracePt t="202277" x="1962150" y="4660900"/>
          <p14:tracePt t="202294" x="1885950" y="4946650"/>
          <p14:tracePt t="202310" x="1860550" y="5264150"/>
          <p14:tracePt t="202327" x="1860550" y="5505450"/>
          <p14:tracePt t="202345" x="1917700" y="5765800"/>
          <p14:tracePt t="202360" x="2063750" y="6007100"/>
          <p14:tracePt t="202377" x="2286000" y="6223000"/>
          <p14:tracePt t="202393" x="2520950" y="6369050"/>
          <p14:tracePt t="202410" x="2927350" y="6508750"/>
          <p14:tracePt t="202428" x="3321050" y="6546850"/>
          <p14:tracePt t="202444" x="3765550" y="6546850"/>
          <p14:tracePt t="202460" x="4044950" y="6540500"/>
          <p14:tracePt t="202477" x="4654550" y="6343650"/>
          <p14:tracePt t="202494" x="4686300" y="6343650"/>
          <p14:tracePt t="202510" x="4991100" y="6172200"/>
          <p14:tracePt t="202527" x="5257800" y="5994400"/>
          <p14:tracePt t="202544" x="5454650" y="5791200"/>
          <p14:tracePt t="202560" x="5556250" y="5568950"/>
          <p14:tracePt t="202577" x="5638800" y="5378450"/>
          <p14:tracePt t="202594" x="5676900" y="5213350"/>
          <p14:tracePt t="202611" x="5676900" y="5073650"/>
          <p14:tracePt t="202627" x="5664200" y="4927600"/>
          <p14:tracePt t="202644" x="5575300" y="4781550"/>
          <p14:tracePt t="202661" x="5372100" y="4578350"/>
          <p14:tracePt t="202677" x="5168900" y="4483100"/>
          <p14:tracePt t="202694" x="4921250" y="4394200"/>
          <p14:tracePt t="202711" x="4457700" y="4279900"/>
          <p14:tracePt t="202727" x="4057650" y="4203700"/>
          <p14:tracePt t="202744" x="3651250" y="4191000"/>
          <p14:tracePt t="202761" x="3314700" y="4178300"/>
          <p14:tracePt t="202778" x="2978150" y="4178300"/>
          <p14:tracePt t="202794" x="2749550" y="4178300"/>
          <p14:tracePt t="202811" x="2578100" y="4203700"/>
          <p14:tracePt t="202828" x="2406650" y="4298950"/>
          <p14:tracePt t="202844" x="2216150" y="4432300"/>
          <p14:tracePt t="202861" x="2114550" y="4552950"/>
          <p14:tracePt t="202878" x="2051050" y="4730750"/>
          <p14:tracePt t="202894" x="2012950" y="4908550"/>
          <p14:tracePt t="202911" x="2012950" y="5111750"/>
          <p14:tracePt t="202929" x="2012950" y="5308600"/>
          <p14:tracePt t="202945" x="2051050" y="5492750"/>
          <p14:tracePt t="202961" x="2070100" y="5651500"/>
          <p14:tracePt t="202978" x="2139950" y="5778500"/>
          <p14:tracePt t="202994" x="2159000" y="5803900"/>
          <p14:tracePt t="203011" x="2165350" y="5810250"/>
          <p14:tracePt t="203028" x="2203450" y="5822950"/>
          <p14:tracePt t="203101" x="2235200" y="5822950"/>
          <p14:tracePt t="203109" x="2438400" y="5715000"/>
          <p14:tracePt t="203117" x="2584450" y="5638800"/>
          <p14:tracePt t="203126" x="2781300" y="5518150"/>
          <p14:tracePt t="203134" x="2978150" y="5353050"/>
          <p14:tracePt t="203145" x="3117850" y="5162550"/>
          <p14:tracePt t="203161" x="3206750" y="4997450"/>
          <p14:tracePt t="203178" x="3282950" y="4800600"/>
          <p14:tracePt t="203195" x="3327400" y="4584700"/>
          <p14:tracePt t="203211" x="3333750" y="4292600"/>
          <p14:tracePt t="203229" x="3302000" y="4203700"/>
          <p14:tracePt t="203245" x="3155950" y="3924300"/>
          <p14:tracePt t="203262" x="3022600" y="3790950"/>
          <p14:tracePt t="203278" x="2895600" y="3695700"/>
          <p14:tracePt t="203295" x="2736850" y="3625850"/>
          <p14:tracePt t="203312" x="2540000" y="3581400"/>
          <p14:tracePt t="203328" x="2324100" y="3575050"/>
          <p14:tracePt t="203345" x="2095500" y="3562350"/>
          <p14:tracePt t="203362" x="1828800" y="3562350"/>
          <p14:tracePt t="203378" x="1619250" y="3594100"/>
          <p14:tracePt t="203395" x="1390650" y="3702050"/>
          <p14:tracePt t="203412" x="1206500" y="3822700"/>
          <p14:tracePt t="203428" x="971550" y="4133850"/>
          <p14:tracePt t="203446" x="793750" y="4400550"/>
          <p14:tracePt t="203462" x="749300" y="4610100"/>
          <p14:tracePt t="203479" x="749300" y="4889500"/>
          <p14:tracePt t="203495" x="819150" y="5149850"/>
          <p14:tracePt t="203512" x="933450" y="5416550"/>
          <p14:tracePt t="203529" x="1085850" y="5670550"/>
          <p14:tracePt t="203546" x="1289050" y="5854700"/>
          <p14:tracePt t="203562" x="1358900" y="5918200"/>
          <p14:tracePt t="203622" x="1409700" y="5918200"/>
          <p14:tracePt t="203630" x="1758950" y="5835650"/>
          <p14:tracePt t="203646" x="1974850" y="5784850"/>
          <p14:tracePt t="203646" x="2362200" y="5632450"/>
          <p14:tracePt t="203662" x="2749550" y="5410200"/>
          <p14:tracePt t="203679" x="3092450" y="5226050"/>
          <p14:tracePt t="203696" x="3359150" y="5029200"/>
          <p14:tracePt t="203713" x="3600450" y="4781550"/>
          <p14:tracePt t="203728" x="3765550" y="4521200"/>
          <p14:tracePt t="203745" x="3975100" y="4229100"/>
          <p14:tracePt t="203761" x="4095750" y="4038600"/>
          <p14:tracePt t="203778" x="4184650" y="3841750"/>
          <p14:tracePt t="203795" x="4210050" y="3695700"/>
          <p14:tracePt t="203812" x="4216400" y="3556000"/>
          <p14:tracePt t="203853" x="4216400" y="3543300"/>
          <p14:tracePt t="203893" x="4210050" y="3549650"/>
          <p14:tracePt t="203901" x="4197350" y="3562350"/>
          <p14:tracePt t="203909" x="4165600" y="3587750"/>
          <p14:tracePt t="203917" x="4108450" y="3638550"/>
          <p14:tracePt t="203928" x="4032250" y="3702050"/>
          <p14:tracePt t="203946" x="3930650" y="3778250"/>
          <p14:tracePt t="203962" x="3886200" y="3873500"/>
          <p14:tracePt t="203979" x="3854450" y="3956050"/>
          <p14:tracePt t="203995" x="3848100" y="4057650"/>
          <p14:tracePt t="204012" x="3841750" y="4178300"/>
          <p14:tracePt t="204029" x="3841750" y="4267200"/>
          <p14:tracePt t="204045" x="3841750" y="4387850"/>
          <p14:tracePt t="204062" x="3841750" y="4508500"/>
          <p14:tracePt t="204079" x="3867150" y="4629150"/>
          <p14:tracePt t="204095" x="3892550" y="4730750"/>
          <p14:tracePt t="204112" x="3911600" y="4813300"/>
          <p14:tracePt t="204129" x="3937000" y="4889500"/>
          <p14:tracePt t="204145" x="3956050" y="4946650"/>
          <p14:tracePt t="204162" x="3981450" y="5022850"/>
          <p14:tracePt t="204179" x="4006850" y="5060950"/>
          <p14:tracePt t="204195" x="4019550" y="5086350"/>
          <p14:tracePt t="204213" x="4025900" y="5099050"/>
          <p14:tracePt t="204229" x="4032250" y="5111750"/>
          <p14:tracePt t="204246" x="4038600" y="5118100"/>
          <p14:tracePt t="204262" x="4044950" y="5124450"/>
          <p14:tracePt t="204300" x="4044950" y="5130800"/>
          <p14:tracePt t="204308" x="4057650" y="5143500"/>
          <p14:tracePt t="204324" x="4057650" y="5149850"/>
          <p14:tracePt t="204332" x="4064000" y="5187950"/>
          <p14:tracePt t="204345" x="4076700" y="5200650"/>
          <p14:tracePt t="204362" x="4076700" y="5213350"/>
          <p14:tracePt t="204379" x="4089400" y="5238750"/>
          <p14:tracePt t="204396" x="4102100" y="5257800"/>
          <p14:tracePt t="204413" x="4102100" y="5270500"/>
          <p14:tracePt t="204429" x="4108450" y="5270500"/>
          <p14:tracePt t="204446" x="4108450" y="5283200"/>
          <p14:tracePt t="204463" x="4127500" y="5302250"/>
          <p14:tracePt t="204479" x="4140200" y="5321300"/>
          <p14:tracePt t="204496" x="4159250" y="5327650"/>
          <p14:tracePt t="204513" x="4171950" y="5353050"/>
          <p14:tracePt t="204530" x="4191000" y="5365750"/>
          <p14:tracePt t="204546" x="4210050" y="5384800"/>
          <p14:tracePt t="204563" x="4229100" y="5397500"/>
          <p14:tracePt t="204579" x="4248150" y="5410200"/>
          <p14:tracePt t="204597" x="4279900" y="5422900"/>
          <p14:tracePt t="204613" x="4337050" y="5448300"/>
          <p14:tracePt t="204630" x="4381500" y="5467350"/>
          <p14:tracePt t="204646" x="4419600" y="5480050"/>
          <p14:tracePt t="204663" x="4464050" y="5486400"/>
          <p14:tracePt t="204680" x="4533900" y="5499100"/>
          <p14:tracePt t="204696" x="4616450" y="5511800"/>
          <p14:tracePt t="204713" x="4718050" y="5530850"/>
          <p14:tracePt t="204730" x="4845050" y="5568950"/>
          <p14:tracePt t="204746" x="4946650" y="5588000"/>
          <p14:tracePt t="204763" x="5054600" y="5594350"/>
          <p14:tracePt t="204780" x="5200650" y="5594350"/>
          <p14:tracePt t="204797" x="5295900" y="5594350"/>
          <p14:tracePt t="204813" x="5384800" y="5594350"/>
          <p14:tracePt t="204830" x="5486400" y="5594350"/>
          <p14:tracePt t="204846" x="5562600" y="5594350"/>
          <p14:tracePt t="204863" x="5645150" y="5575300"/>
          <p14:tracePt t="204880" x="5689600" y="5556250"/>
          <p14:tracePt t="204897" x="5715000" y="5537200"/>
          <p14:tracePt t="204913" x="5734050" y="5524500"/>
          <p14:tracePt t="204931" x="5740400" y="5511800"/>
          <p14:tracePt t="204947" x="5746750" y="5505450"/>
          <p14:tracePt t="204963" x="5753100" y="5492750"/>
          <p14:tracePt t="205004" x="5753100" y="5486400"/>
          <p14:tracePt t="205012" x="5753100" y="5473700"/>
          <p14:tracePt t="205031" x="5753100" y="5467350"/>
          <p14:tracePt t="205032" x="5746750" y="5429250"/>
          <p14:tracePt t="205047" x="5727700" y="5372100"/>
          <p14:tracePt t="205064" x="5683250" y="5327650"/>
          <p14:tracePt t="205080" x="5632450" y="5283200"/>
          <p14:tracePt t="205097" x="5581650" y="5245100"/>
          <p14:tracePt t="205114" x="5486400" y="5187950"/>
          <p14:tracePt t="205131" x="5391150" y="5149850"/>
          <p14:tracePt t="205147" x="5270500" y="5086350"/>
          <p14:tracePt t="205164" x="5048250" y="5022850"/>
          <p14:tracePt t="205181" x="4883150" y="4991100"/>
          <p14:tracePt t="205197" x="4718050" y="4978400"/>
          <p14:tracePt t="205214" x="4546600" y="4978400"/>
          <p14:tracePt t="205231" x="4413250" y="4997450"/>
          <p14:tracePt t="205247" x="4298950" y="5029200"/>
          <p14:tracePt t="205264" x="4216400" y="5041900"/>
          <p14:tracePt t="205281" x="4140200" y="5060950"/>
          <p14:tracePt t="205297" x="4051300" y="5067300"/>
          <p14:tracePt t="205314" x="3968750" y="5073650"/>
          <p14:tracePt t="205331" x="3867150" y="5086350"/>
          <p14:tracePt t="205347" x="3727450" y="5086350"/>
          <p14:tracePt t="205365" x="3638550" y="5086350"/>
          <p14:tracePt t="205381" x="3549650" y="5086350"/>
          <p14:tracePt t="205398" x="3467100" y="5080000"/>
          <p14:tracePt t="205414" x="3390900" y="5073650"/>
          <p14:tracePt t="205431" x="3352800" y="5060950"/>
          <p14:tracePt t="205448" x="3346450" y="5054600"/>
          <p14:tracePt t="205464" x="3346450" y="5048250"/>
          <p14:tracePt t="205481" x="3346450" y="5029200"/>
          <p14:tracePt t="205499" x="3346450" y="4997450"/>
          <p14:tracePt t="205514" x="3352800" y="4965700"/>
          <p14:tracePt t="205531" x="3371850" y="4940300"/>
          <p14:tracePt t="205548" x="3384550" y="4927600"/>
          <p14:tracePt t="205588" x="3384550" y="4914900"/>
          <p14:tracePt t="205620" x="3390900" y="4908550"/>
          <p14:tracePt t="205628" x="3403600" y="4902200"/>
          <p14:tracePt t="205630" x="3435350" y="4889500"/>
          <p14:tracePt t="205648" x="3498850" y="4851400"/>
          <p14:tracePt t="205664" x="3543300" y="4838700"/>
          <p14:tracePt t="205681" x="3594100" y="4826000"/>
          <p14:tracePt t="205698" x="3657600" y="4819650"/>
          <p14:tracePt t="205715" x="3752850" y="4806950"/>
          <p14:tracePt t="205731" x="3848100" y="4806950"/>
          <p14:tracePt t="205748" x="4013200" y="4806950"/>
          <p14:tracePt t="205765" x="4114800" y="4806950"/>
          <p14:tracePt t="205781" x="4210050" y="4806950"/>
          <p14:tracePt t="205798" x="4318000" y="4806950"/>
          <p14:tracePt t="205815" x="4432300" y="4813300"/>
          <p14:tracePt t="205831" x="4552950" y="4832350"/>
          <p14:tracePt t="205848" x="4718050" y="4851400"/>
          <p14:tracePt t="205865" x="4851400" y="4876800"/>
          <p14:tracePt t="205882" x="5016500" y="4902200"/>
          <p14:tracePt t="205899" x="5143500" y="4953000"/>
          <p14:tracePt t="205915" x="5321300" y="5003800"/>
          <p14:tracePt t="205932" x="5588000" y="5092700"/>
          <p14:tracePt t="205949" x="5702300" y="5111750"/>
          <p14:tracePt t="205965" x="5772150" y="5118100"/>
          <p14:tracePt t="205982" x="5822950" y="5118100"/>
          <p14:tracePt t="205998" x="5835650" y="5118100"/>
          <p14:tracePt t="206015" x="5842000" y="5118100"/>
          <p14:tracePt t="206132" x="5842000" y="5124450"/>
          <p14:tracePt t="206148" x="5842000" y="5130800"/>
          <p14:tracePt t="206156" x="5835650" y="5130800"/>
          <p14:tracePt t="206164" x="5784850" y="5168900"/>
          <p14:tracePt t="206174" x="5753100" y="5194300"/>
          <p14:tracePt t="206188" x="5676900" y="5245100"/>
          <p14:tracePt t="206204" x="5549900" y="5295900"/>
          <p14:tracePt t="206221" x="5403850" y="5346700"/>
          <p14:tracePt t="206232" x="5270500" y="5378450"/>
          <p14:tracePt t="206249" x="5124450" y="5422900"/>
          <p14:tracePt t="206265" x="4965700" y="5492750"/>
          <p14:tracePt t="206282" x="4838700" y="5556250"/>
          <p14:tracePt t="206299" x="4699000" y="5626100"/>
          <p14:tracePt t="206316" x="4540250" y="5734050"/>
          <p14:tracePt t="206333" x="4470400" y="5810250"/>
          <p14:tracePt t="206349" x="4419600" y="5854700"/>
          <p14:tracePt t="206366" x="4356100" y="5937250"/>
          <p14:tracePt t="206382" x="4324350" y="5969000"/>
          <p14:tracePt t="206399" x="4305300" y="5981700"/>
          <p14:tracePt t="206477" x="4292600" y="5981700"/>
          <p14:tracePt t="206484" x="4248150" y="5981700"/>
          <p14:tracePt t="206492" x="4178300" y="5975350"/>
          <p14:tracePt t="206500" x="4013200" y="5937250"/>
          <p14:tracePt t="206516" x="3854450" y="5867400"/>
          <p14:tracePt t="206533" x="3683000" y="5721350"/>
          <p14:tracePt t="206549" x="3568700" y="5581650"/>
          <p14:tracePt t="206566" x="3562350" y="5568950"/>
          <p14:tracePt t="206583" x="3530600" y="5499100"/>
          <p14:tracePt t="206599" x="3517900" y="5410200"/>
          <p14:tracePt t="206616" x="3517900" y="5340350"/>
          <p14:tracePt t="206633" x="3517900" y="5283200"/>
          <p14:tracePt t="206649" x="3530600" y="5238750"/>
          <p14:tracePt t="206666" x="3549650" y="5194300"/>
          <p14:tracePt t="206683" x="3600450" y="5149850"/>
          <p14:tracePt t="206699" x="3670300" y="5060950"/>
          <p14:tracePt t="206717" x="3721100" y="5022850"/>
          <p14:tracePt t="206733" x="3797300" y="4959350"/>
          <p14:tracePt t="206749" x="3905250" y="4895850"/>
          <p14:tracePt t="206766" x="4013200" y="4832350"/>
          <p14:tracePt t="206783" x="4159250" y="4749800"/>
          <p14:tracePt t="206800" x="4286250" y="4699000"/>
          <p14:tracePt t="206817" x="4419600" y="4692650"/>
          <p14:tracePt t="206833" x="4527550" y="4673600"/>
          <p14:tracePt t="206850" x="4648200" y="4667250"/>
          <p14:tracePt t="206867" x="4794250" y="4648200"/>
          <p14:tracePt t="206883" x="4965700" y="4635500"/>
          <p14:tracePt t="206900" x="5238750" y="4635500"/>
          <p14:tracePt t="206917" x="5441950" y="4635500"/>
          <p14:tracePt t="206934" x="5632450" y="4692650"/>
          <p14:tracePt t="206950" x="5791200" y="4743450"/>
          <p14:tracePt t="206967" x="5924550" y="4775200"/>
          <p14:tracePt t="206984" x="6038850" y="4845050"/>
          <p14:tracePt t="207000" x="6140450" y="4902200"/>
          <p14:tracePt t="207017" x="6191250" y="4940300"/>
          <p14:tracePt t="207034" x="6248400" y="5010150"/>
          <p14:tracePt t="207050" x="6273800" y="5086350"/>
          <p14:tracePt t="207067" x="6299200" y="5168900"/>
          <p14:tracePt t="207083" x="6356350" y="5295900"/>
          <p14:tracePt t="207100" x="6375400" y="5391150"/>
          <p14:tracePt t="207118" x="6388100" y="5448300"/>
          <p14:tracePt t="207134" x="6400800" y="5562600"/>
          <p14:tracePt t="207150" x="6407150" y="5651500"/>
          <p14:tracePt t="207167" x="6407150" y="5727700"/>
          <p14:tracePt t="207184" x="6407150" y="5784850"/>
          <p14:tracePt t="207200" x="6388100" y="5816600"/>
          <p14:tracePt t="207217" x="6356350" y="5873750"/>
          <p14:tracePt t="207234" x="6311900" y="5911850"/>
          <p14:tracePt t="207250" x="6280150" y="5949950"/>
          <p14:tracePt t="207267" x="6248400" y="5988050"/>
          <p14:tracePt t="207284" x="6153150" y="6019800"/>
          <p14:tracePt t="207301" x="6051550" y="6032500"/>
          <p14:tracePt t="207317" x="6007100" y="6032500"/>
          <p14:tracePt t="207334" x="5956300" y="6032500"/>
          <p14:tracePt t="207351" x="5835650" y="6032500"/>
          <p14:tracePt t="207367" x="5651500" y="5994400"/>
          <p14:tracePt t="207384" x="5448300" y="5937250"/>
          <p14:tracePt t="207401" x="5118100" y="5759450"/>
          <p14:tracePt t="207417" x="4800600" y="5657850"/>
          <p14:tracePt t="207434" x="4483100" y="5543550"/>
          <p14:tracePt t="207451" x="4197350" y="5435600"/>
          <p14:tracePt t="207468" x="3911600" y="5270500"/>
          <p14:tracePt t="207485" x="3803650" y="5156200"/>
          <p14:tracePt t="207501" x="3746500" y="5048250"/>
          <p14:tracePt t="207518" x="3733800" y="4991100"/>
          <p14:tracePt t="207535" x="3733800" y="4908550"/>
          <p14:tracePt t="207551" x="3733800" y="4845050"/>
          <p14:tracePt t="207568" x="3733800" y="4832350"/>
          <p14:tracePt t="207584" x="3733800" y="4787900"/>
          <p14:tracePt t="207601" x="3740150" y="4699000"/>
          <p14:tracePt t="207618" x="3759200" y="4648200"/>
          <p14:tracePt t="207635" x="3784600" y="4597400"/>
          <p14:tracePt t="207651" x="3860800" y="4527550"/>
          <p14:tracePt t="207668" x="3937000" y="4470400"/>
          <p14:tracePt t="207685" x="4032250" y="4425950"/>
          <p14:tracePt t="207701" x="4102100" y="4394200"/>
          <p14:tracePt t="207718" x="4184650" y="4394200"/>
          <p14:tracePt t="207735" x="4298950" y="4394200"/>
          <p14:tracePt t="207751" x="4464050" y="4394200"/>
          <p14:tracePt t="207768" x="4641850" y="4432300"/>
          <p14:tracePt t="207784" x="4813300" y="4464050"/>
          <p14:tracePt t="207801" x="5003800" y="4508500"/>
          <p14:tracePt t="207818" x="5168900" y="4559300"/>
          <p14:tracePt t="207835" x="5340350" y="4610100"/>
          <p14:tracePt t="207851" x="5543550" y="4699000"/>
          <p14:tracePt t="207869" x="5632450" y="4743450"/>
          <p14:tracePt t="207885" x="5702300" y="4826000"/>
          <p14:tracePt t="207902" x="5759450" y="4889500"/>
          <p14:tracePt t="207918" x="5803900" y="5003800"/>
          <p14:tracePt t="207935" x="5829300" y="5130800"/>
          <p14:tracePt t="207952" x="5829300" y="5257800"/>
          <p14:tracePt t="207968" x="5829300" y="5384800"/>
          <p14:tracePt t="207985" x="5759450" y="5511800"/>
          <p14:tracePt t="208002" x="5683250" y="5626100"/>
          <p14:tracePt t="208018" x="5588000" y="5727700"/>
          <p14:tracePt t="208036" x="5435600" y="5892800"/>
          <p14:tracePt t="208052" x="5391150" y="5930900"/>
          <p14:tracePt t="208069" x="5226050" y="6026150"/>
          <p14:tracePt t="208085" x="5092700" y="6045200"/>
          <p14:tracePt t="208102" x="5003800" y="6045200"/>
          <p14:tracePt t="208118" x="4826000" y="6045200"/>
          <p14:tracePt t="208135" x="4724400" y="6045200"/>
          <p14:tracePt t="208188" x="4718050" y="6038850"/>
          <p14:tracePt t="208196" x="4610100" y="6000750"/>
          <p14:tracePt t="208204" x="4495800" y="5918200"/>
          <p14:tracePt t="208213" x="4413250" y="5861050"/>
          <p14:tracePt t="208221" x="4267200" y="5695950"/>
          <p14:tracePt t="208235" x="4121150" y="5467350"/>
          <p14:tracePt t="208252" x="4044950" y="5346700"/>
          <p14:tracePt t="208269" x="4013200" y="5226050"/>
          <p14:tracePt t="208286" x="3987800" y="5118100"/>
          <p14:tracePt t="208302" x="3987800" y="5041900"/>
          <p14:tracePt t="208319" x="3987800" y="4978400"/>
          <p14:tracePt t="208336" x="3987800" y="4908550"/>
          <p14:tracePt t="208352" x="4006850" y="4851400"/>
          <p14:tracePt t="208369" x="4025900" y="4787900"/>
          <p14:tracePt t="208386" x="4083050" y="4724400"/>
          <p14:tracePt t="208402" x="4121150" y="4679950"/>
          <p14:tracePt t="208419" x="4222750" y="4635500"/>
          <p14:tracePt t="208436" x="4311650" y="4635500"/>
          <p14:tracePt t="208453" x="4451350" y="4635500"/>
          <p14:tracePt t="208469" x="4616450" y="4635500"/>
          <p14:tracePt t="208486" x="4806950" y="4641850"/>
          <p14:tracePt t="208502" x="5035550" y="4667250"/>
          <p14:tracePt t="208519" x="5327650" y="4730750"/>
          <p14:tracePt t="208536" x="5524500" y="4781550"/>
          <p14:tracePt t="208553" x="5670550" y="4851400"/>
          <p14:tracePt t="208569" x="5835650" y="4940300"/>
          <p14:tracePt t="208586" x="5930900" y="5022850"/>
          <p14:tracePt t="208603" x="6007100" y="5111750"/>
          <p14:tracePt t="208619" x="6032500" y="5187950"/>
          <p14:tracePt t="208636" x="6083300" y="5302250"/>
          <p14:tracePt t="208653" x="6089650" y="5461000"/>
          <p14:tracePt t="208670" x="6089650" y="5537200"/>
          <p14:tracePt t="208686" x="6057900" y="5638800"/>
          <p14:tracePt t="208703" x="6000750" y="5727700"/>
          <p14:tracePt t="208720" x="5943600" y="5835650"/>
          <p14:tracePt t="208736" x="5892800" y="5899150"/>
          <p14:tracePt t="208753" x="5829300" y="5969000"/>
          <p14:tracePt t="208770" x="5734050" y="6019800"/>
          <p14:tracePt t="208786" x="5645150" y="6026150"/>
          <p14:tracePt t="208803" x="5568950" y="6026150"/>
          <p14:tracePt t="208820" x="5403850" y="5956300"/>
          <p14:tracePt t="208837" x="5251450" y="5861050"/>
          <p14:tracePt t="208853" x="5105400" y="5784850"/>
          <p14:tracePt t="208870" x="4876800" y="5708650"/>
          <p14:tracePt t="208886" x="4781550" y="5645150"/>
          <p14:tracePt t="208903" x="4768850" y="5632450"/>
          <p14:tracePt t="208920" x="4762500" y="5588000"/>
          <p14:tracePt t="208937" x="4762500" y="5511800"/>
          <p14:tracePt t="208953" x="4806950" y="5391150"/>
          <p14:tracePt t="208970" x="4838700" y="5232400"/>
          <p14:tracePt t="208987" x="4876800" y="5099050"/>
          <p14:tracePt t="209003" x="4921250" y="4933950"/>
          <p14:tracePt t="209021" x="4965700" y="4870450"/>
          <p14:tracePt t="209037" x="5010150" y="4826000"/>
          <p14:tracePt t="209054" x="5054600" y="4806950"/>
          <p14:tracePt t="209070" x="5111750" y="4806950"/>
          <p14:tracePt t="209087" x="5187950" y="4806950"/>
          <p14:tracePt t="209104" x="5283200" y="4806950"/>
          <p14:tracePt t="209120" x="5416550" y="4806950"/>
          <p14:tracePt t="209137" x="5613400" y="4813300"/>
          <p14:tracePt t="209153" x="5778500" y="4832350"/>
          <p14:tracePt t="209170" x="5930900" y="4876800"/>
          <p14:tracePt t="209187" x="6045200" y="4914900"/>
          <p14:tracePt t="209204" x="6115050" y="4972050"/>
          <p14:tracePt t="209220" x="6153150" y="5022850"/>
          <p14:tracePt t="209238" x="6191250" y="5099050"/>
          <p14:tracePt t="209254" x="6242050" y="5200650"/>
          <p14:tracePt t="209270" x="6318250" y="5340350"/>
          <p14:tracePt t="209287" x="6388100" y="5461000"/>
          <p14:tracePt t="209304" x="6432550" y="5543550"/>
          <p14:tracePt t="209321" x="6489700" y="5607050"/>
          <p14:tracePt t="209337" x="6553200" y="5670550"/>
          <p14:tracePt t="209354" x="6616700" y="5715000"/>
          <p14:tracePt t="209371" x="6692900" y="5759450"/>
          <p14:tracePt t="209387" x="6788150" y="5810250"/>
          <p14:tracePt t="209405" x="6838950" y="5829300"/>
          <p14:tracePt t="209421" x="6902450" y="5829300"/>
          <p14:tracePt t="209438" x="7023100" y="5784850"/>
          <p14:tracePt t="209454" x="7105650" y="5740400"/>
          <p14:tracePt t="209471" x="7245350" y="5676900"/>
          <p14:tracePt t="209487" x="7372350" y="5613400"/>
          <p14:tracePt t="209504" x="7518400" y="5530850"/>
          <p14:tracePt t="209521" x="7639050" y="5448300"/>
          <p14:tracePt t="209538" x="7766050" y="5295900"/>
          <p14:tracePt t="209554" x="7874000" y="5162550"/>
          <p14:tracePt t="209571" x="7943850" y="5003800"/>
          <p14:tracePt t="209588" x="8026400" y="4813300"/>
          <p14:tracePt t="209604" x="8115300" y="4546600"/>
          <p14:tracePt t="209621" x="8172450" y="4400550"/>
          <p14:tracePt t="209638" x="8197850" y="4298950"/>
          <p14:tracePt t="209654" x="8204200" y="4229100"/>
          <p14:tracePt t="209671" x="8204200" y="4178300"/>
          <p14:tracePt t="209688" x="8204200" y="4159250"/>
          <p14:tracePt t="209705" x="8204200" y="4146550"/>
          <p14:tracePt t="209721" x="8166100" y="4108450"/>
          <p14:tracePt t="209738" x="8083550" y="4070350"/>
          <p14:tracePt t="209754" x="7924800" y="4025900"/>
          <p14:tracePt t="209771" x="7759700" y="3994150"/>
          <p14:tracePt t="209788" x="7575550" y="3975100"/>
          <p14:tracePt t="209805" x="7378700" y="3975100"/>
          <p14:tracePt t="209821" x="7245350" y="3987800"/>
          <p14:tracePt t="209838" x="7105650" y="4038600"/>
          <p14:tracePt t="209855" x="6978650" y="4108450"/>
          <p14:tracePt t="209871" x="6889750" y="4178300"/>
          <p14:tracePt t="209888" x="6794500" y="4260850"/>
          <p14:tracePt t="209905" x="6680200" y="4375150"/>
          <p14:tracePt t="209921" x="6591300" y="4483100"/>
          <p14:tracePt t="209938" x="6527800" y="4603750"/>
          <p14:tracePt t="209955" x="6445250" y="4737100"/>
          <p14:tracePt t="209972" x="6407150" y="4876800"/>
          <p14:tracePt t="209988" x="6394450" y="5080000"/>
          <p14:tracePt t="210005" x="6394450" y="5257800"/>
          <p14:tracePt t="210022" x="6400800" y="5416550"/>
          <p14:tracePt t="210039" x="6451600" y="5575300"/>
          <p14:tracePt t="210055" x="6521450" y="5715000"/>
          <p14:tracePt t="210072" x="6591300" y="5842000"/>
          <p14:tracePt t="210088" x="6648450" y="5911850"/>
          <p14:tracePt t="210105" x="6699250" y="5969000"/>
          <p14:tracePt t="210122" x="6807200" y="6013450"/>
          <p14:tracePt t="210138" x="6896100" y="6013450"/>
          <p14:tracePt t="210155" x="7054850" y="6013450"/>
          <p14:tracePt t="210172" x="7150100" y="5975350"/>
          <p14:tracePt t="210189" x="7239000" y="5905500"/>
          <p14:tracePt t="210205" x="7353300" y="5829300"/>
          <p14:tracePt t="210223" x="7442200" y="5727700"/>
          <p14:tracePt t="210239" x="7518400" y="5613400"/>
          <p14:tracePt t="210255" x="7607300" y="5441950"/>
          <p14:tracePt t="210272" x="7664450" y="5251450"/>
          <p14:tracePt t="210289" x="7734300" y="5048250"/>
          <p14:tracePt t="210305" x="7772400" y="4832350"/>
          <p14:tracePt t="210323" x="7778750" y="4635500"/>
          <p14:tracePt t="210339" x="7791450" y="4438650"/>
          <p14:tracePt t="210356" x="7791450" y="4248150"/>
          <p14:tracePt t="210372" x="7766050" y="4121150"/>
          <p14:tracePt t="210389" x="7715250" y="4025900"/>
          <p14:tracePt t="210406" x="7683500" y="3968750"/>
          <p14:tracePt t="210423" x="7645400" y="3930650"/>
          <p14:tracePt t="210439" x="7594600" y="3879850"/>
          <p14:tracePt t="210456" x="7543800" y="3860800"/>
          <p14:tracePt t="210472" x="7429500" y="3835400"/>
          <p14:tracePt t="210489" x="7289800" y="3835400"/>
          <p14:tracePt t="210506" x="7124700" y="3835400"/>
          <p14:tracePt t="210523" x="6972300" y="3867150"/>
          <p14:tracePt t="210539" x="6731000" y="4000500"/>
          <p14:tracePt t="210556" x="6654800" y="4044950"/>
          <p14:tracePt t="210572" x="6508750" y="4197350"/>
          <p14:tracePt t="210590" x="6438900" y="4330700"/>
          <p14:tracePt t="210606" x="6394450" y="4502150"/>
          <p14:tracePt t="210623" x="6362700" y="4686300"/>
          <p14:tracePt t="210639" x="6350000" y="4838700"/>
          <p14:tracePt t="210656" x="6350000" y="4978400"/>
          <p14:tracePt t="210673" x="6350000" y="5099050"/>
          <p14:tracePt t="210690" x="6362700" y="5245100"/>
          <p14:tracePt t="210706" x="6400800" y="5346700"/>
          <p14:tracePt t="210723" x="6445250" y="5454650"/>
          <p14:tracePt t="210739" x="6508750" y="5537200"/>
          <p14:tracePt t="210756" x="6604000" y="5645150"/>
          <p14:tracePt t="210774" x="6661150" y="5683250"/>
          <p14:tracePt t="210790" x="6756400" y="5695950"/>
          <p14:tracePt t="210806" x="6851650" y="5695950"/>
          <p14:tracePt t="210823" x="6985000" y="5676900"/>
          <p14:tracePt t="210840" x="7105650" y="5588000"/>
          <p14:tracePt t="210856" x="7232650" y="5511800"/>
          <p14:tracePt t="210873" x="7372350" y="5397500"/>
          <p14:tracePt t="210890" x="7467600" y="5276850"/>
          <p14:tracePt t="210906" x="7550150" y="5105400"/>
          <p14:tracePt t="210923" x="7613650" y="4914900"/>
          <p14:tracePt t="210940" x="7651750" y="4705350"/>
          <p14:tracePt t="210956" x="7696200" y="4362450"/>
          <p14:tracePt t="210973" x="7721600" y="4152900"/>
          <p14:tracePt t="210990" x="7721600" y="3975100"/>
          <p14:tracePt t="211006" x="7721600" y="3841750"/>
          <p14:tracePt t="211024" x="7702550" y="3727450"/>
          <p14:tracePt t="211040" x="7670800" y="3651250"/>
          <p14:tracePt t="211057" x="7639050" y="3625850"/>
          <p14:tracePt t="211073" x="7575550" y="3600450"/>
          <p14:tracePt t="211090" x="7499350" y="3594100"/>
          <p14:tracePt t="211107" x="7410450" y="3594100"/>
          <p14:tracePt t="211124" x="7302500" y="3594100"/>
          <p14:tracePt t="211140" x="7131050" y="3638550"/>
          <p14:tracePt t="211157" x="7004050" y="3683000"/>
          <p14:tracePt t="211173" x="6883400" y="3746500"/>
          <p14:tracePt t="211190" x="6788150" y="3822700"/>
          <p14:tracePt t="211207" x="6724650" y="3911600"/>
          <p14:tracePt t="211224" x="6648450" y="4032250"/>
          <p14:tracePt t="211240" x="6610350" y="4165600"/>
          <p14:tracePt t="211257" x="6578600" y="4337050"/>
          <p14:tracePt t="211274" x="6559550" y="4514850"/>
          <p14:tracePt t="211290" x="6534150" y="4730750"/>
          <p14:tracePt t="211307" x="6515100" y="4927600"/>
          <p14:tracePt t="211324" x="6515100" y="5238750"/>
          <p14:tracePt t="211340" x="6527800" y="5422900"/>
          <p14:tracePt t="211357" x="6572250" y="5568950"/>
          <p14:tracePt t="211374" x="6604000" y="5664200"/>
          <p14:tracePt t="211390" x="6654800" y="5765800"/>
          <p14:tracePt t="211407" x="6692900" y="5810250"/>
          <p14:tracePt t="211424" x="6756400" y="5861050"/>
          <p14:tracePt t="211440" x="6819900" y="5886450"/>
          <p14:tracePt t="211457" x="6889750" y="5886450"/>
          <p14:tracePt t="211474" x="6965950" y="5886450"/>
          <p14:tracePt t="211491" x="7061200" y="5854700"/>
          <p14:tracePt t="211507" x="7162800" y="5810250"/>
          <p14:tracePt t="211524" x="7213600" y="5784850"/>
          <p14:tracePt t="211542" x="7302500" y="5708650"/>
          <p14:tracePt t="211558" x="7391400" y="5594350"/>
          <p14:tracePt t="211574" x="7429500" y="5492750"/>
          <p14:tracePt t="211591" x="7480300" y="5353050"/>
          <p14:tracePt t="211608" x="7543800" y="5207000"/>
          <p14:tracePt t="211624" x="7594600" y="5067300"/>
          <p14:tracePt t="211641" x="7639050" y="4883150"/>
          <p14:tracePt t="211658" x="7664450" y="4718050"/>
          <p14:tracePt t="211674" x="7689850" y="4572000"/>
          <p14:tracePt t="211691" x="7727950" y="4375150"/>
          <p14:tracePt t="211708" x="7747000" y="4324350"/>
          <p14:tracePt t="211708" x="7753350" y="4267200"/>
          <p14:tracePt t="211725" x="7766050" y="4197350"/>
          <p14:tracePt t="211741" x="7766050" y="4140200"/>
          <p14:tracePt t="211758" x="7766050" y="4089400"/>
          <p14:tracePt t="211775" x="7766050" y="4051300"/>
          <p14:tracePt t="211791" x="7766050" y="4019550"/>
          <p14:tracePt t="211808" x="7759700" y="3994150"/>
          <p14:tracePt t="211825" x="7734300" y="3956050"/>
          <p14:tracePt t="211841" x="7632700" y="3924300"/>
          <p14:tracePt t="211858" x="7486650" y="3898900"/>
          <p14:tracePt t="211875" x="7359650" y="3898900"/>
          <p14:tracePt t="211891" x="7232650" y="3930650"/>
          <p14:tracePt t="211908" x="7105650" y="4057650"/>
          <p14:tracePt t="211925" x="7035800" y="4140200"/>
          <p14:tracePt t="211942" x="6965950" y="4229100"/>
          <p14:tracePt t="211958" x="6940550" y="4311650"/>
          <p14:tracePt t="211975" x="6889750" y="4413250"/>
          <p14:tracePt t="211991" x="6864350" y="4508500"/>
          <p14:tracePt t="212008" x="6851650" y="4610100"/>
          <p14:tracePt t="212025" x="6832600" y="4699000"/>
          <p14:tracePt t="212042" x="6819900" y="4794250"/>
          <p14:tracePt t="212058" x="6819900" y="4857750"/>
          <p14:tracePt t="212075" x="6819900" y="4933950"/>
          <p14:tracePt t="212092" x="6826250" y="4997450"/>
          <p14:tracePt t="212108" x="6845300" y="5041900"/>
          <p14:tracePt t="212125" x="6864350" y="5060950"/>
          <p14:tracePt t="212189" x="6870700" y="5060950"/>
          <p14:tracePt t="212197" x="6877050" y="5060950"/>
          <p14:tracePt t="212205" x="6883400" y="5060950"/>
          <p14:tracePt t="212229" x="6889750" y="5060950"/>
          <p14:tracePt t="212237" x="6896100" y="5060950"/>
          <p14:tracePt t="212342" x="0" y="0"/>
        </p14:tracePtLst>
        <p14:tracePtLst>
          <p14:tracePt t="218743" x="7912100" y="4248150"/>
          <p14:tracePt t="218759" x="7918450" y="4241800"/>
          <p14:tracePt t="218782" x="7918450" y="4222750"/>
          <p14:tracePt t="218799" x="7924800" y="4197350"/>
          <p14:tracePt t="218814" x="7931150" y="4178300"/>
          <p14:tracePt t="218829" x="7931150" y="4171950"/>
          <p14:tracePt t="218831" x="7931150" y="4152900"/>
          <p14:tracePt t="218839" x="7931150" y="4102100"/>
          <p14:tracePt t="218855" x="7924800" y="4044950"/>
          <p14:tracePt t="218877" x="7899400" y="4000500"/>
          <p14:tracePt t="218895" x="7867650" y="3962400"/>
          <p14:tracePt t="218904" x="7854950" y="3943350"/>
          <p14:tracePt t="218926" x="7829550" y="3898900"/>
          <p14:tracePt t="218937" x="7791450" y="3867150"/>
          <p14:tracePt t="218959" x="7772400" y="3854450"/>
          <p14:tracePt t="218975" x="7753350" y="3835400"/>
          <p14:tracePt t="218990" x="7721600" y="3803650"/>
          <p14:tracePt t="219007" x="7677150" y="3771900"/>
          <p14:tracePt t="219022" x="7581900" y="3733800"/>
          <p14:tracePt t="219039" x="7486650" y="3689350"/>
          <p14:tracePt t="219054" x="7429500" y="3676650"/>
          <p14:tracePt t="219079" x="7327900" y="3663950"/>
          <p14:tracePt t="219095" x="7226300" y="3638550"/>
          <p14:tracePt t="219110" x="7143750" y="3625850"/>
          <p14:tracePt t="219127" x="7086600" y="3625850"/>
          <p14:tracePt t="219138" x="7048500" y="3625850"/>
          <p14:tracePt t="219154" x="7004050" y="3632200"/>
          <p14:tracePt t="219174" x="6965950" y="3657600"/>
          <p14:tracePt t="219188" x="6908800" y="3702050"/>
          <p14:tracePt t="219206" x="6845300" y="3759200"/>
          <p14:tracePt t="219222" x="6756400" y="3873500"/>
          <p14:tracePt t="219238" x="6711950" y="3956050"/>
          <p14:tracePt t="219255" x="6654800" y="4064000"/>
          <p14:tracePt t="219271" x="6591300" y="4184650"/>
          <p14:tracePt t="219289" x="6553200" y="4298950"/>
          <p14:tracePt t="219305" x="6508750" y="4425950"/>
          <p14:tracePt t="219321" x="6489700" y="4546600"/>
          <p14:tracePt t="219338" x="6470650" y="4679950"/>
          <p14:tracePt t="219355" x="6451600" y="4845050"/>
          <p14:tracePt t="219371" x="6445250" y="5003800"/>
          <p14:tracePt t="219388" x="6438900" y="5156200"/>
          <p14:tracePt t="219405" x="6438900" y="5416550"/>
          <p14:tracePt t="219422" x="6438900" y="5492750"/>
          <p14:tracePt t="219438" x="6464300" y="5778500"/>
          <p14:tracePt t="219455" x="6502400" y="5943600"/>
          <p14:tracePt t="219471" x="6534150" y="6127750"/>
          <p14:tracePt t="219489" x="6604000" y="6299200"/>
          <p14:tracePt t="219505" x="6711950" y="6451600"/>
          <p14:tracePt t="219522" x="6775450" y="6527800"/>
          <p14:tracePt t="219538" x="6832600" y="6572250"/>
          <p14:tracePt t="219555" x="6896100" y="6591300"/>
          <p14:tracePt t="219572" x="6940550" y="6604000"/>
          <p14:tracePt t="219588" x="7016750" y="6610350"/>
          <p14:tracePt t="219605" x="7143750" y="6610350"/>
          <p14:tracePt t="219622" x="7359650" y="6578600"/>
          <p14:tracePt t="219639" x="7493000" y="6515100"/>
          <p14:tracePt t="219655" x="7600950" y="6457950"/>
          <p14:tracePt t="219672" x="7721600" y="6369050"/>
          <p14:tracePt t="219689" x="7810500" y="6299200"/>
          <p14:tracePt t="219705" x="7886700" y="6216650"/>
          <p14:tracePt t="219722" x="7988300" y="6076950"/>
          <p14:tracePt t="219739" x="8070850" y="5905500"/>
          <p14:tracePt t="219755" x="8121650" y="5746750"/>
          <p14:tracePt t="219772" x="8166100" y="5600700"/>
          <p14:tracePt t="219789" x="8172450" y="5429250"/>
          <p14:tracePt t="219805" x="8191500" y="5232400"/>
          <p14:tracePt t="219805" x="8191500" y="5156200"/>
          <p14:tracePt t="219823" x="8191500" y="4984750"/>
          <p14:tracePt t="219839" x="8178800" y="4819650"/>
          <p14:tracePt t="219855" x="8121650" y="4673600"/>
          <p14:tracePt t="219872" x="8077200" y="4572000"/>
          <p14:tracePt t="219889" x="8026400" y="4470400"/>
          <p14:tracePt t="219905" x="7950200" y="4368800"/>
          <p14:tracePt t="219922" x="7886700" y="4279900"/>
          <p14:tracePt t="219939" x="7829550" y="4210050"/>
          <p14:tracePt t="219956" x="7791450" y="4165600"/>
          <p14:tracePt t="219972" x="7708900" y="4102100"/>
          <p14:tracePt t="219989" x="7658100" y="4070350"/>
          <p14:tracePt t="220006" x="7537450" y="4032250"/>
          <p14:tracePt t="220023" x="7454900" y="4000500"/>
          <p14:tracePt t="220039" x="7359650" y="3968750"/>
          <p14:tracePt t="220056" x="7258050" y="3962400"/>
          <p14:tracePt t="220073" x="7181850" y="3956050"/>
          <p14:tracePt t="220089" x="7067550" y="3956050"/>
          <p14:tracePt t="220107" x="6953250" y="3956050"/>
          <p14:tracePt t="220123" x="6794500" y="4019550"/>
          <p14:tracePt t="220139" x="6648450" y="4076700"/>
          <p14:tracePt t="220156" x="6534150" y="4152900"/>
          <p14:tracePt t="220173" x="6445250" y="4229100"/>
          <p14:tracePt t="220189" x="6330950" y="4349750"/>
          <p14:tracePt t="220207" x="6280150" y="4464050"/>
          <p14:tracePt t="220223" x="6242050" y="4565650"/>
          <p14:tracePt t="220239" x="6203950" y="4692650"/>
          <p14:tracePt t="220256" x="6203950" y="4800600"/>
          <p14:tracePt t="220273" x="6203950" y="4933950"/>
          <p14:tracePt t="220289" x="6203950" y="5060950"/>
          <p14:tracePt t="220306" x="6203950" y="5200650"/>
          <p14:tracePt t="220323" x="6235700" y="5327650"/>
          <p14:tracePt t="220340" x="6273800" y="5422900"/>
          <p14:tracePt t="220356" x="6324600" y="5511800"/>
          <p14:tracePt t="220373" x="6426200" y="5607050"/>
          <p14:tracePt t="220390" x="6534150" y="5695950"/>
          <p14:tracePt t="220408" x="6654800" y="5740400"/>
          <p14:tracePt t="220423" x="6781800" y="5791200"/>
          <p14:tracePt t="220440" x="6934200" y="5822950"/>
          <p14:tracePt t="220456" x="7105650" y="5829300"/>
          <p14:tracePt t="220473" x="7270750" y="5829300"/>
          <p14:tracePt t="220490" x="7404100" y="5829300"/>
          <p14:tracePt t="220507" x="7524750" y="5784850"/>
          <p14:tracePt t="220523" x="7639050" y="5759450"/>
          <p14:tracePt t="220540" x="7715250" y="5715000"/>
          <p14:tracePt t="220557" x="7835900" y="5613400"/>
          <p14:tracePt t="220573" x="7861300" y="5581650"/>
          <p14:tracePt t="220590" x="8007350" y="5422900"/>
          <p14:tracePt t="220607" x="8096250" y="5295900"/>
          <p14:tracePt t="220623" x="8159750" y="5156200"/>
          <p14:tracePt t="220640" x="8229600" y="5016500"/>
          <p14:tracePt t="220657" x="8267700" y="4864100"/>
          <p14:tracePt t="220674" x="8280400" y="4718050"/>
          <p14:tracePt t="220690" x="8280400" y="4578350"/>
          <p14:tracePt t="220707" x="8280400" y="4470400"/>
          <p14:tracePt t="220723" x="8280400" y="4349750"/>
          <p14:tracePt t="220740" x="8261350" y="4273550"/>
          <p14:tracePt t="220757" x="8229600" y="4178300"/>
          <p14:tracePt t="220774" x="8128000" y="4089400"/>
          <p14:tracePt t="220791" x="8013700" y="4025900"/>
          <p14:tracePt t="220807" x="7874000" y="3956050"/>
          <p14:tracePt t="220824" x="7708900" y="3911600"/>
          <p14:tracePt t="220840" x="7550150" y="3886200"/>
          <p14:tracePt t="220857" x="7378700" y="3860800"/>
          <p14:tracePt t="220874" x="7219950" y="3829050"/>
          <p14:tracePt t="220891" x="7080250" y="3816350"/>
          <p14:tracePt t="220907" x="6959600" y="3816350"/>
          <p14:tracePt t="220924" x="6870700" y="3822700"/>
          <p14:tracePt t="220941" x="6794500" y="3867150"/>
          <p14:tracePt t="220957" x="6705600" y="3924300"/>
          <p14:tracePt t="220974" x="6597650" y="4006850"/>
          <p14:tracePt t="220991" x="6534150" y="4095750"/>
          <p14:tracePt t="221008" x="6477000" y="4191000"/>
          <p14:tracePt t="221024" x="6445250" y="4305300"/>
          <p14:tracePt t="221041" x="6426200" y="4438650"/>
          <p14:tracePt t="221057" x="6419850" y="4591050"/>
          <p14:tracePt t="221074" x="6419850" y="4743450"/>
          <p14:tracePt t="221091" x="6419850" y="4883150"/>
          <p14:tracePt t="221108" x="6419850" y="5016500"/>
          <p14:tracePt t="221124" x="6451600" y="5162550"/>
          <p14:tracePt t="221141" x="6489700" y="5314950"/>
          <p14:tracePt t="221157" x="6540500" y="5511800"/>
          <p14:tracePt t="221175" x="6591300" y="5632450"/>
          <p14:tracePt t="221191" x="6654800" y="5772150"/>
          <p14:tracePt t="221208" x="6737350" y="5861050"/>
          <p14:tracePt t="221224" x="6794500" y="5943600"/>
          <p14:tracePt t="221241" x="6877050" y="6007100"/>
          <p14:tracePt t="221257" x="6946900" y="6045200"/>
          <p14:tracePt t="221274" x="7054850" y="6089650"/>
          <p14:tracePt t="221291" x="7156450" y="6108700"/>
          <p14:tracePt t="221308" x="7289800" y="6108700"/>
          <p14:tracePt t="221324" x="7416800" y="6045200"/>
          <p14:tracePt t="221341" x="7556500" y="5937250"/>
          <p14:tracePt t="221358" x="7759700" y="5765800"/>
          <p14:tracePt t="221375" x="7880350" y="5657850"/>
          <p14:tracePt t="221391" x="7975600" y="5511800"/>
          <p14:tracePt t="221408" x="8039100" y="5359400"/>
          <p14:tracePt t="221424" x="8070850" y="5194300"/>
          <p14:tracePt t="221441" x="8128000" y="5016500"/>
          <p14:tracePt t="221458" x="8128000" y="4845050"/>
          <p14:tracePt t="221475" x="8128000" y="4673600"/>
          <p14:tracePt t="221491" x="8128000" y="4476750"/>
          <p14:tracePt t="221508" x="8108950" y="4324350"/>
          <p14:tracePt t="221525" x="8051800" y="4159250"/>
          <p14:tracePt t="221541" x="7962900" y="3962400"/>
          <p14:tracePt t="221558" x="7854950" y="3784600"/>
          <p14:tracePt t="221575" x="7766050" y="3714750"/>
          <p14:tracePt t="221592" x="7702550" y="3644900"/>
          <p14:tracePt t="221609" x="7639050" y="3613150"/>
          <p14:tracePt t="221625" x="7562850" y="3587750"/>
          <p14:tracePt t="221642" x="7473950" y="3562350"/>
          <p14:tracePt t="221658" x="7385050" y="3556000"/>
          <p14:tracePt t="221675" x="7232650" y="3556000"/>
          <p14:tracePt t="221692" x="7099300" y="3556000"/>
          <p14:tracePt t="221709" x="6940550" y="3556000"/>
          <p14:tracePt t="221725" x="6807200" y="3568700"/>
          <p14:tracePt t="221742" x="6623050" y="3657600"/>
          <p14:tracePt t="221759" x="6521450" y="3752850"/>
          <p14:tracePt t="221775" x="6457950" y="3867150"/>
          <p14:tracePt t="221792" x="6407150" y="4006850"/>
          <p14:tracePt t="221809" x="6394450" y="4171950"/>
          <p14:tracePt t="221825" x="6394450" y="4343400"/>
          <p14:tracePt t="221842" x="6394450" y="4502150"/>
          <p14:tracePt t="221859" x="6394450" y="4654550"/>
          <p14:tracePt t="221876" x="6413500" y="4781550"/>
          <p14:tracePt t="221892" x="6451600" y="4914900"/>
          <p14:tracePt t="221909" x="6502400" y="5029200"/>
          <p14:tracePt t="221925" x="6553200" y="5130800"/>
          <p14:tracePt t="221942" x="6591300" y="5187950"/>
          <p14:tracePt t="221959" x="6642100" y="5264150"/>
          <p14:tracePt t="221976" x="6731000" y="5340350"/>
          <p14:tracePt t="221992" x="6800850" y="5416550"/>
          <p14:tracePt t="222009" x="6877050" y="5454650"/>
          <p14:tracePt t="222026" x="6946900" y="5480050"/>
          <p14:tracePt t="222042" x="7042150" y="5505450"/>
          <p14:tracePt t="222059" x="7131050" y="5518150"/>
          <p14:tracePt t="222076" x="7251700" y="5518150"/>
          <p14:tracePt t="222092" x="7359650" y="5518150"/>
          <p14:tracePt t="222109" x="7480300" y="5473700"/>
          <p14:tracePt t="222126" x="7645400" y="5359400"/>
          <p14:tracePt t="222143" x="7753350" y="5289550"/>
          <p14:tracePt t="222159" x="7861300" y="5207000"/>
          <p14:tracePt t="222176" x="7937500" y="5118100"/>
          <p14:tracePt t="222193" x="7975600" y="5035550"/>
          <p14:tracePt t="222210" x="8013700" y="4959350"/>
          <p14:tracePt t="222226" x="8039100" y="4895850"/>
          <p14:tracePt t="222243" x="8039100" y="4838700"/>
          <p14:tracePt t="222259" x="8045450" y="4781550"/>
          <p14:tracePt t="222276" x="8045450" y="4743450"/>
          <p14:tracePt t="222293" x="8045450" y="4705350"/>
          <p14:tracePt t="222309" x="8045450" y="4679950"/>
          <p14:tracePt t="222309" x="8045450" y="4673600"/>
          <p14:tracePt t="222327" x="8045450" y="4667250"/>
          <p14:tracePt t="222343" x="8045450" y="4654550"/>
          <p14:tracePt t="222359" x="8045450" y="4635500"/>
          <p14:tracePt t="222398" x="8045450" y="4629150"/>
          <p14:tracePt t="222409" x="8045450" y="4622800"/>
          <p14:tracePt t="222410" x="8039100" y="4616450"/>
          <p14:tracePt t="222426" x="8039100" y="4610100"/>
          <p14:tracePt t="222443" x="8032750" y="4603750"/>
          <p14:tracePt t="222460" x="8032750" y="4597400"/>
          <p14:tracePt t="222494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05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Device general signatures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1143000"/>
            <a:ext cx="83058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Designed to have highest possible k (neutron multiplication factor)</a:t>
            </a:r>
          </a:p>
          <a:p>
            <a:pPr lvl="1"/>
            <a:r>
              <a:rPr lang="en-US" sz="1800" kern="0" dirty="0" smtClean="0"/>
              <a:t>Greatest increase of neutrons and fission from one generation to the next</a:t>
            </a:r>
          </a:p>
          <a:p>
            <a:pPr lvl="1"/>
            <a:r>
              <a:rPr lang="en-US" sz="1800" kern="0" dirty="0" smtClean="0"/>
              <a:t>Cooling from explosion</a:t>
            </a:r>
          </a:p>
          <a:p>
            <a:pPr lvl="2"/>
            <a:r>
              <a:rPr lang="en-US" sz="1800" kern="0" dirty="0" smtClean="0"/>
              <a:t>k goes to zero</a:t>
            </a:r>
          </a:p>
          <a:p>
            <a:pPr lvl="2"/>
            <a:r>
              <a:rPr lang="en-US" sz="1800" kern="0" dirty="0" smtClean="0"/>
              <a:t>Need to complete reaction in short time</a:t>
            </a:r>
          </a:p>
          <a:p>
            <a:r>
              <a:rPr lang="en-US" sz="1800" kern="0" dirty="0" smtClean="0"/>
              <a:t>Designs maximized neutron and fissile material reaction</a:t>
            </a:r>
          </a:p>
          <a:p>
            <a:r>
              <a:rPr lang="en-US" sz="1800" kern="0" dirty="0" smtClean="0"/>
              <a:t>Generation time</a:t>
            </a:r>
          </a:p>
          <a:p>
            <a:pPr lvl="1"/>
            <a:r>
              <a:rPr lang="en-US" sz="1800" kern="0" dirty="0" smtClean="0"/>
              <a:t>Average time between neutron release and capture</a:t>
            </a:r>
          </a:p>
          <a:p>
            <a:pPr lvl="1"/>
            <a:r>
              <a:rPr lang="en-US" sz="1800" kern="0" dirty="0" smtClean="0"/>
              <a:t>Neutron energy 1 MeV</a:t>
            </a:r>
          </a:p>
          <a:p>
            <a:pPr lvl="2"/>
            <a:r>
              <a:rPr lang="en-US" sz="1800" kern="0" dirty="0" smtClean="0"/>
              <a:t>10 n sec per generation</a:t>
            </a:r>
          </a:p>
          <a:p>
            <a:pPr lvl="3"/>
            <a:r>
              <a:rPr lang="en-US" sz="1800" kern="0" dirty="0" smtClean="0"/>
              <a:t>Shake</a:t>
            </a:r>
          </a:p>
          <a:p>
            <a:pPr lvl="1"/>
            <a:r>
              <a:rPr lang="en-US" sz="1800" kern="0" dirty="0" smtClean="0"/>
              <a:t>50 to 60 shakes to produce 1 </a:t>
            </a:r>
            <a:r>
              <a:rPr lang="en-US" sz="1800" kern="0" dirty="0" err="1" smtClean="0"/>
              <a:t>kt</a:t>
            </a:r>
            <a:r>
              <a:rPr lang="en-US" sz="1800" kern="0" dirty="0" smtClean="0"/>
              <a:t> of fission yield</a:t>
            </a:r>
          </a:p>
          <a:p>
            <a:pPr lvl="2"/>
            <a:r>
              <a:rPr lang="en-US" sz="1800" kern="0" dirty="0" smtClean="0"/>
              <a:t>About 0.5 microseconds</a:t>
            </a:r>
          </a:p>
          <a:p>
            <a:pPr lvl="3"/>
            <a:r>
              <a:rPr lang="en-US" sz="1800" kern="0" dirty="0" smtClean="0"/>
              <a:t>Energy generation exponential</a:t>
            </a:r>
          </a:p>
          <a:p>
            <a:pPr lvl="3"/>
            <a:r>
              <a:rPr lang="en-US" sz="1800" kern="0" dirty="0" smtClean="0"/>
              <a:t>Most energy from last few generations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34"/>
    </mc:Choice>
    <mc:Fallback xmlns="">
      <p:transition spd="slow" advTm="73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57" x="3949700" y="2051050"/>
          <p14:tracePt t="11520" x="3956050" y="2038350"/>
          <p14:tracePt t="11527" x="3975100" y="2038350"/>
          <p14:tracePt t="11535" x="4025900" y="2032000"/>
          <p14:tracePt t="11543" x="4076700" y="2032000"/>
          <p14:tracePt t="11551" x="4178300" y="2032000"/>
          <p14:tracePt t="11576" x="4298950" y="2032000"/>
          <p14:tracePt t="11591" x="4451350" y="2025650"/>
          <p14:tracePt t="11606" x="4616450" y="2000250"/>
          <p14:tracePt t="11617" x="4800600" y="1993900"/>
          <p14:tracePt t="11640" x="5022850" y="1981200"/>
          <p14:tracePt t="11651" x="5245100" y="1955800"/>
          <p14:tracePt t="11671" x="5448300" y="1930400"/>
          <p14:tracePt t="11684" x="5638800" y="1885950"/>
          <p14:tracePt t="11703" x="5803900" y="1828800"/>
          <p14:tracePt t="11717" x="5937250" y="1790700"/>
          <p14:tracePt t="11717" x="6007100" y="1771650"/>
          <p14:tracePt t="11735" x="6172200" y="1727200"/>
          <p14:tracePt t="11760" x="6362700" y="1676400"/>
          <p14:tracePt t="11775" x="6508750" y="1638300"/>
          <p14:tracePt t="11790" x="6604000" y="1600200"/>
          <p14:tracePt t="11806" x="6718300" y="1543050"/>
          <p14:tracePt t="11823" x="6813550" y="1492250"/>
          <p14:tracePt t="11839" x="6927850" y="1454150"/>
          <p14:tracePt t="11855" x="7016750" y="1397000"/>
          <p14:tracePt t="11871" x="7080250" y="1358900"/>
          <p14:tracePt t="11887" x="7131050" y="1327150"/>
          <p14:tracePt t="11902" x="7175500" y="1282700"/>
          <p14:tracePt t="11918" x="7200900" y="1250950"/>
          <p14:tracePt t="11935" x="7207250" y="1225550"/>
          <p14:tracePt t="11951" x="7207250" y="1206500"/>
          <p14:tracePt t="11968" x="7207250" y="1193800"/>
          <p14:tracePt t="11985" x="7207250" y="1174750"/>
          <p14:tracePt t="12001" x="7194550" y="1155700"/>
          <p14:tracePt t="12018" x="7169150" y="1143000"/>
          <p14:tracePt t="12035" x="7124700" y="1111250"/>
          <p14:tracePt t="12051" x="7073900" y="1079500"/>
          <p14:tracePt t="12068" x="6997700" y="1054100"/>
          <p14:tracePt t="12085" x="6870700" y="1009650"/>
          <p14:tracePt t="12101" x="6737350" y="977900"/>
          <p14:tracePt t="12118" x="6451600" y="914400"/>
          <p14:tracePt t="12135" x="6242050" y="869950"/>
          <p14:tracePt t="12151" x="6013450" y="831850"/>
          <p14:tracePt t="12169" x="5848350" y="806450"/>
          <p14:tracePt t="12185" x="5695950" y="806450"/>
          <p14:tracePt t="12201" x="5619750" y="806450"/>
          <p14:tracePt t="12218" x="5518150" y="806450"/>
          <p14:tracePt t="12235" x="5397500" y="800100"/>
          <p14:tracePt t="12251" x="5232400" y="781050"/>
          <p14:tracePt t="12268" x="5060950" y="781050"/>
          <p14:tracePt t="12285" x="4889500" y="781050"/>
          <p14:tracePt t="12302" x="4679950" y="781050"/>
          <p14:tracePt t="12319" x="4540250" y="787400"/>
          <p14:tracePt t="12335" x="4406900" y="806450"/>
          <p14:tracePt t="12352" x="4279900" y="831850"/>
          <p14:tracePt t="12368" x="4197350" y="857250"/>
          <p14:tracePt t="12385" x="4127500" y="876300"/>
          <p14:tracePt t="12402" x="4083050" y="895350"/>
          <p14:tracePt t="12418" x="4044950" y="927100"/>
          <p14:tracePt t="12435" x="4013200" y="958850"/>
          <p14:tracePt t="12452" x="4000500" y="977900"/>
          <p14:tracePt t="12468" x="3981450" y="1016000"/>
          <p14:tracePt t="12486" x="3968750" y="1047750"/>
          <p14:tracePt t="12502" x="3962400" y="1111250"/>
          <p14:tracePt t="12519" x="3962400" y="1181100"/>
          <p14:tracePt t="12536" x="3962400" y="1295400"/>
          <p14:tracePt t="12552" x="3987800" y="1384300"/>
          <p14:tracePt t="12569" x="4038600" y="1485900"/>
          <p14:tracePt t="12586" x="4064000" y="1549400"/>
          <p14:tracePt t="12602" x="4121150" y="1625600"/>
          <p14:tracePt t="12619" x="4191000" y="1701800"/>
          <p14:tracePt t="12636" x="4260850" y="1765300"/>
          <p14:tracePt t="12652" x="4343400" y="1822450"/>
          <p14:tracePt t="12669" x="4457700" y="1860550"/>
          <p14:tracePt t="12686" x="4610100" y="1898650"/>
          <p14:tracePt t="12703" x="4667250" y="1898650"/>
          <p14:tracePt t="12719" x="4883150" y="1936750"/>
          <p14:tracePt t="12736" x="5060950" y="1936750"/>
          <p14:tracePt t="12752" x="5238750" y="1936750"/>
          <p14:tracePt t="12769" x="5422900" y="1936750"/>
          <p14:tracePt t="12786" x="5600700" y="1911350"/>
          <p14:tracePt t="12802" x="5765800" y="1860550"/>
          <p14:tracePt t="12819" x="5924550" y="1809750"/>
          <p14:tracePt t="12836" x="6070600" y="1746250"/>
          <p14:tracePt t="12853" x="6229350" y="1708150"/>
          <p14:tracePt t="12869" x="6375400" y="1663700"/>
          <p14:tracePt t="12869" x="6451600" y="1625600"/>
          <p14:tracePt t="12887" x="6515100" y="1593850"/>
          <p14:tracePt t="12903" x="6667500" y="1504950"/>
          <p14:tracePt t="12919" x="6756400" y="1466850"/>
          <p14:tracePt t="12937" x="6826250" y="1428750"/>
          <p14:tracePt t="12953" x="6902450" y="1390650"/>
          <p14:tracePt t="12970" x="6946900" y="1365250"/>
          <p14:tracePt t="12986" x="6978650" y="1352550"/>
          <p14:tracePt t="13003" x="6997700" y="1339850"/>
          <p14:tracePt t="13020" x="7004050" y="1333500"/>
          <p14:tracePt t="13036" x="7010400" y="1320800"/>
          <p14:tracePt t="13053" x="7016750" y="1320800"/>
          <p14:tracePt t="13070" x="7029450" y="1301750"/>
          <p14:tracePt t="13119" x="7029450" y="1289050"/>
          <p14:tracePt t="13126" x="7029450" y="1282700"/>
          <p14:tracePt t="13134" x="7029450" y="1276350"/>
          <p14:tracePt t="13138" x="7029450" y="1257300"/>
          <p14:tracePt t="13153" x="6997700" y="1231900"/>
          <p14:tracePt t="13175" x="6883400" y="1174750"/>
          <p14:tracePt t="13187" x="6750050" y="1117600"/>
          <p14:tracePt t="13203" x="6546850" y="1041400"/>
          <p14:tracePt t="13220" x="6254750" y="971550"/>
          <p14:tracePt t="13236" x="6070600" y="927100"/>
          <p14:tracePt t="13253" x="5880100" y="889000"/>
          <p14:tracePt t="13271" x="5600700" y="857250"/>
          <p14:tracePt t="13288" x="5448300" y="857250"/>
          <p14:tracePt t="13304" x="5283200" y="857250"/>
          <p14:tracePt t="13320" x="5099050" y="857250"/>
          <p14:tracePt t="13337" x="4895850" y="857250"/>
          <p14:tracePt t="13353" x="4692650" y="857250"/>
          <p14:tracePt t="13370" x="4495800" y="857250"/>
          <p14:tracePt t="13387" x="4330700" y="895350"/>
          <p14:tracePt t="13403" x="4191000" y="908050"/>
          <p14:tracePt t="13420" x="4076700" y="952500"/>
          <p14:tracePt t="13437" x="3968750" y="984250"/>
          <p14:tracePt t="13454" x="3873500" y="1041400"/>
          <p14:tracePt t="13470" x="3810000" y="1104900"/>
          <p14:tracePt t="13487" x="3784600" y="1174750"/>
          <p14:tracePt t="13504" x="3765550" y="1219200"/>
          <p14:tracePt t="13520" x="3759200" y="1289050"/>
          <p14:tracePt t="13537" x="3759200" y="1346200"/>
          <p14:tracePt t="13554" x="3759200" y="1403350"/>
          <p14:tracePt t="13570" x="3765550" y="1498600"/>
          <p14:tracePt t="13587" x="3816350" y="1581150"/>
          <p14:tracePt t="13604" x="3867150" y="1670050"/>
          <p14:tracePt t="13620" x="3924300" y="1746250"/>
          <p14:tracePt t="13637" x="4019550" y="1828800"/>
          <p14:tracePt t="13654" x="4171950" y="1943100"/>
          <p14:tracePt t="13671" x="4311650" y="2019300"/>
          <p14:tracePt t="13688" x="4476750" y="2063750"/>
          <p14:tracePt t="13704" x="4660900" y="2101850"/>
          <p14:tracePt t="13721" x="4870450" y="2108200"/>
          <p14:tracePt t="13737" x="5073650" y="2108200"/>
          <p14:tracePt t="13754" x="5302250" y="2108200"/>
          <p14:tracePt t="13771" x="5492750" y="2108200"/>
          <p14:tracePt t="13788" x="5657850" y="2101850"/>
          <p14:tracePt t="13804" x="5835650" y="2076450"/>
          <p14:tracePt t="13821" x="6019800" y="2038350"/>
          <p14:tracePt t="13837" x="6235700" y="1930400"/>
          <p14:tracePt t="13855" x="6388100" y="1847850"/>
          <p14:tracePt t="13871" x="6515100" y="1784350"/>
          <p14:tracePt t="13888" x="6642100" y="1708150"/>
          <p14:tracePt t="13904" x="6731000" y="1657350"/>
          <p14:tracePt t="13921" x="6794500" y="1606550"/>
          <p14:tracePt t="13938" x="6896100" y="1536700"/>
          <p14:tracePt t="13954" x="6972300" y="1473200"/>
          <p14:tracePt t="13971" x="7042150" y="1403350"/>
          <p14:tracePt t="13988" x="7092950" y="1352550"/>
          <p14:tracePt t="14005" x="7131050" y="1308100"/>
          <p14:tracePt t="14021" x="7150100" y="1270000"/>
          <p14:tracePt t="14038" x="7169150" y="1231900"/>
          <p14:tracePt t="14055" x="7169150" y="1212850"/>
          <p14:tracePt t="14071" x="7169150" y="1200150"/>
          <p14:tracePt t="14088" x="7169150" y="1193800"/>
          <p14:tracePt t="14105" x="7150100" y="1162050"/>
          <p14:tracePt t="14121" x="7054850" y="1130300"/>
          <p14:tracePt t="14138" x="6921500" y="1085850"/>
          <p14:tracePt t="14155" x="6724650" y="1054100"/>
          <p14:tracePt t="14171" x="6502400" y="1035050"/>
          <p14:tracePt t="14188" x="6280150" y="1003300"/>
          <p14:tracePt t="14205" x="6070600" y="958850"/>
          <p14:tracePt t="14221" x="5854700" y="933450"/>
          <p14:tracePt t="14238" x="5657850" y="914400"/>
          <p14:tracePt t="14255" x="5397500" y="882650"/>
          <p14:tracePt t="14272" x="5219700" y="882650"/>
          <p14:tracePt t="14288" x="5035550" y="882650"/>
          <p14:tracePt t="14305" x="4857750" y="882650"/>
          <p14:tracePt t="14322" x="4679950" y="882650"/>
          <p14:tracePt t="14338" x="4508500" y="882650"/>
          <p14:tracePt t="14355" x="4362450" y="914400"/>
          <p14:tracePt t="14372" x="4235450" y="996950"/>
          <p14:tracePt t="14389" x="4127500" y="1054100"/>
          <p14:tracePt t="14405" x="4038600" y="1143000"/>
          <p14:tracePt t="14422" x="3987800" y="1225550"/>
          <p14:tracePt t="14439" x="3956050" y="1397000"/>
          <p14:tracePt t="14456" x="3943350" y="1498600"/>
          <p14:tracePt t="14472" x="3924300" y="1606550"/>
          <p14:tracePt t="14489" x="3924300" y="1708150"/>
          <p14:tracePt t="14505" x="3924300" y="1809750"/>
          <p14:tracePt t="14522" x="3924300" y="1905000"/>
          <p14:tracePt t="14539" x="3924300" y="1993900"/>
          <p14:tracePt t="14555" x="3968750" y="2108200"/>
          <p14:tracePt t="14572" x="4019550" y="2235200"/>
          <p14:tracePt t="14589" x="4095750" y="2374900"/>
          <p14:tracePt t="14605" x="4165600" y="2495550"/>
          <p14:tracePt t="14622" x="4267200" y="2609850"/>
          <p14:tracePt t="14639" x="4330700" y="2667000"/>
          <p14:tracePt t="14656" x="4400550" y="2730500"/>
          <p14:tracePt t="14672" x="4457700" y="2762250"/>
          <p14:tracePt t="14689" x="4559300" y="2774950"/>
          <p14:tracePt t="14706" x="4711700" y="2787650"/>
          <p14:tracePt t="14722" x="4864100" y="2787650"/>
          <p14:tracePt t="14739" x="5022850" y="2787650"/>
          <p14:tracePt t="14756" x="5149850" y="2768600"/>
          <p14:tracePt t="14772" x="5302250" y="2711450"/>
          <p14:tracePt t="14789" x="5397500" y="2692400"/>
          <p14:tracePt t="14806" x="5568950" y="2635250"/>
          <p14:tracePt t="14823" x="5689600" y="2571750"/>
          <p14:tracePt t="14840" x="5797550" y="2508250"/>
          <p14:tracePt t="14856" x="5911850" y="2451100"/>
          <p14:tracePt t="14873" x="6026150" y="2393950"/>
          <p14:tracePt t="14889" x="6140450" y="2305050"/>
          <p14:tracePt t="14906" x="6197600" y="2254250"/>
          <p14:tracePt t="14923" x="6223000" y="2209800"/>
          <p14:tracePt t="14939" x="6242050" y="2159000"/>
          <p14:tracePt t="14957" x="6248400" y="2108200"/>
          <p14:tracePt t="14973" x="6254750" y="2051050"/>
          <p14:tracePt t="14990" x="6254750" y="2000250"/>
          <p14:tracePt t="15006" x="6254750" y="1949450"/>
          <p14:tracePt t="15023" x="6210300" y="1854200"/>
          <p14:tracePt t="15040" x="6159500" y="1778000"/>
          <p14:tracePt t="15056" x="6057900" y="1695450"/>
          <p14:tracePt t="15073" x="5949950" y="1644650"/>
          <p14:tracePt t="15089" x="5822950" y="1587500"/>
          <p14:tracePt t="15106" x="5645150" y="1530350"/>
          <p14:tracePt t="15123" x="5486400" y="1517650"/>
          <p14:tracePt t="15140" x="5276850" y="1504950"/>
          <p14:tracePt t="15156" x="5080000" y="1479550"/>
          <p14:tracePt t="15173" x="4889500" y="1473200"/>
          <p14:tracePt t="15190" x="4724400" y="1473200"/>
          <p14:tracePt t="15206" x="4565650" y="1473200"/>
          <p14:tracePt t="15223" x="4324350" y="1473200"/>
          <p14:tracePt t="15240" x="4152900" y="1492250"/>
          <p14:tracePt t="15257" x="3981450" y="1549400"/>
          <p14:tracePt t="15273" x="3841750" y="1631950"/>
          <p14:tracePt t="15290" x="3683000" y="1727200"/>
          <p14:tracePt t="15307" x="3575050" y="1816100"/>
          <p14:tracePt t="15323" x="3441700" y="1917700"/>
          <p14:tracePt t="15340" x="3397250" y="1993900"/>
          <p14:tracePt t="15357" x="3390900" y="2095500"/>
          <p14:tracePt t="15373" x="3390900" y="2184400"/>
          <p14:tracePt t="15390" x="3390900" y="2292350"/>
          <p14:tracePt t="15407" x="3448050" y="2406650"/>
          <p14:tracePt t="15424" x="3505200" y="2470150"/>
          <p14:tracePt t="15440" x="3587750" y="2533650"/>
          <p14:tracePt t="15457" x="3663950" y="2584450"/>
          <p14:tracePt t="15474" x="3771900" y="2616200"/>
          <p14:tracePt t="15490" x="3879850" y="2647950"/>
          <p14:tracePt t="15507" x="3994150" y="2667000"/>
          <p14:tracePt t="15524" x="4095750" y="2692400"/>
          <p14:tracePt t="15540" x="4229100" y="2717800"/>
          <p14:tracePt t="15557" x="4381500" y="2717800"/>
          <p14:tracePt t="15573" x="4502150" y="2717800"/>
          <p14:tracePt t="15591" x="4654550" y="2717800"/>
          <p14:tracePt t="15607" x="4749800" y="2717800"/>
          <p14:tracePt t="15624" x="4838700" y="2717800"/>
          <p14:tracePt t="15640" x="4908550" y="2711450"/>
          <p14:tracePt t="15657" x="4953000" y="2705100"/>
          <p14:tracePt t="15674" x="4991100" y="2692400"/>
          <p14:tracePt t="15690" x="4997450" y="2692400"/>
          <p14:tracePt t="15707" x="5003800" y="2692400"/>
          <p14:tracePt t="15724" x="5022850" y="2692400"/>
          <p14:tracePt t="15852" x="0" y="0"/>
        </p14:tracePtLst>
        <p14:tracePtLst>
          <p14:tracePt t="17072" x="4159250" y="2413000"/>
          <p14:tracePt t="17095" x="4159250" y="2406650"/>
          <p14:tracePt t="17103" x="4165600" y="2406650"/>
          <p14:tracePt t="17111" x="4178300" y="2400300"/>
          <p14:tracePt t="17119" x="4191000" y="2387600"/>
          <p14:tracePt t="17127" x="4216400" y="2387600"/>
          <p14:tracePt t="17127" x="4235450" y="2381250"/>
          <p14:tracePt t="17143" x="4330700" y="2381250"/>
          <p14:tracePt t="17167" x="4451350" y="2381250"/>
          <p14:tracePt t="17176" x="4610100" y="2381250"/>
          <p14:tracePt t="17198" x="4794250" y="2381250"/>
          <p14:tracePt t="17210" x="5022850" y="2381250"/>
          <p14:tracePt t="17231" x="5226050" y="2381250"/>
          <p14:tracePt t="17247" x="5441950" y="2381250"/>
          <p14:tracePt t="17263" x="5657850" y="2381250"/>
          <p14:tracePt t="17279" x="5886450" y="2355850"/>
          <p14:tracePt t="17295" x="6108700" y="2317750"/>
          <p14:tracePt t="17311" x="6324600" y="2273300"/>
          <p14:tracePt t="17327" x="6578600" y="2222500"/>
          <p14:tracePt t="17360" x="6692900" y="2171700"/>
          <p14:tracePt t="17367" x="6762750" y="2127250"/>
          <p14:tracePt t="17377" x="6864350" y="2076450"/>
          <p14:tracePt t="17399" x="6915150" y="2044700"/>
          <p14:tracePt t="17410" x="6934200" y="2006600"/>
          <p14:tracePt t="17431" x="6940550" y="1981200"/>
          <p14:tracePt t="17447" x="6940550" y="1949450"/>
          <p14:tracePt t="17461" x="6927850" y="1905000"/>
          <p14:tracePt t="17477" x="6896100" y="1866900"/>
          <p14:tracePt t="17495" x="6851650" y="1835150"/>
          <p14:tracePt t="17511" x="6743700" y="1778000"/>
          <p14:tracePt t="17527" x="6572250" y="1701800"/>
          <p14:tracePt t="17544" x="6413500" y="1663700"/>
          <p14:tracePt t="17560" x="6248400" y="1619250"/>
          <p14:tracePt t="17577" x="6108700" y="1568450"/>
          <p14:tracePt t="17594" x="5943600" y="1524000"/>
          <p14:tracePt t="17611" x="5791200" y="1498600"/>
          <p14:tracePt t="17627" x="5600700" y="1460500"/>
          <p14:tracePt t="17644" x="5403850" y="1422400"/>
          <p14:tracePt t="17660" x="5187950" y="1409700"/>
          <p14:tracePt t="17677" x="4965700" y="1409700"/>
          <p14:tracePt t="17694" x="4737100" y="1397000"/>
          <p14:tracePt t="17711" x="4445000" y="1397000"/>
          <p14:tracePt t="17728" x="4286250" y="1397000"/>
          <p14:tracePt t="17744" x="4102100" y="1403350"/>
          <p14:tracePt t="17761" x="3987800" y="1435100"/>
          <p14:tracePt t="17777" x="3911600" y="1460500"/>
          <p14:tracePt t="17794" x="3867150" y="1492250"/>
          <p14:tracePt t="17811" x="3841750" y="1524000"/>
          <p14:tracePt t="17828" x="3822700" y="1562100"/>
          <p14:tracePt t="17844" x="3816350" y="1593850"/>
          <p14:tracePt t="17861" x="3810000" y="1663700"/>
          <p14:tracePt t="17877" x="3810000" y="1739900"/>
          <p14:tracePt t="17894" x="3886200" y="1905000"/>
          <p14:tracePt t="17912" x="4000500" y="2044700"/>
          <p14:tracePt t="17928" x="4133850" y="2159000"/>
          <p14:tracePt t="17944" x="4292600" y="2235200"/>
          <p14:tracePt t="17961" x="4445000" y="2324100"/>
          <p14:tracePt t="17978" x="4578350" y="2374900"/>
          <p14:tracePt t="17994" x="4705350" y="2413000"/>
          <p14:tracePt t="18011" x="4870450" y="2457450"/>
          <p14:tracePt t="18027" x="5041900" y="2463800"/>
          <p14:tracePt t="18044" x="5257800" y="2463800"/>
          <p14:tracePt t="18061" x="5467350" y="2463800"/>
          <p14:tracePt t="18078" x="5632450" y="2425700"/>
          <p14:tracePt t="18094" x="5905500" y="2343150"/>
          <p14:tracePt t="18111" x="6076950" y="2273300"/>
          <p14:tracePt t="18128" x="6216650" y="2209800"/>
          <p14:tracePt t="18145" x="6343650" y="2146300"/>
          <p14:tracePt t="18161" x="6419850" y="2101850"/>
          <p14:tracePt t="18178" x="6457950" y="2057400"/>
          <p14:tracePt t="18194" x="6483350" y="2006600"/>
          <p14:tracePt t="18211" x="6502400" y="1987550"/>
          <p14:tracePt t="18228" x="6502400" y="1962150"/>
          <p14:tracePt t="18245" x="6508750" y="1943100"/>
          <p14:tracePt t="18261" x="6521450" y="1917700"/>
          <p14:tracePt t="18278" x="6521450" y="1911350"/>
          <p14:tracePt t="18295" x="6521450" y="1898650"/>
          <p14:tracePt t="18312" x="6521450" y="1885950"/>
          <p14:tracePt t="18351" x="6521450" y="1879600"/>
          <p14:tracePt t="18359" x="6489700" y="1860550"/>
          <p14:tracePt t="18367" x="6388100" y="1847850"/>
          <p14:tracePt t="18378" x="6216650" y="1809750"/>
          <p14:tracePt t="18395" x="5975350" y="1771650"/>
          <p14:tracePt t="18412" x="5651500" y="1752600"/>
          <p14:tracePt t="18428" x="5391150" y="1733550"/>
          <p14:tracePt t="18445" x="5137150" y="1727200"/>
          <p14:tracePt t="18462" x="4946650" y="1727200"/>
          <p14:tracePt t="18479" x="4730750" y="1727200"/>
          <p14:tracePt t="18496" x="4610100" y="1727200"/>
          <p14:tracePt t="18512" x="4527550" y="1739900"/>
          <p14:tracePt t="18528" x="4464050" y="1758950"/>
          <p14:tracePt t="18545" x="4432300" y="1790700"/>
          <p14:tracePt t="18562" x="4406900" y="1816100"/>
          <p14:tracePt t="18579" x="4394200" y="1828800"/>
          <p14:tracePt t="18595" x="4387850" y="1860550"/>
          <p14:tracePt t="18612" x="4387850" y="1917700"/>
          <p14:tracePt t="18629" x="4387850" y="1962150"/>
          <p14:tracePt t="18645" x="4400550" y="2032000"/>
          <p14:tracePt t="18662" x="4451350" y="2089150"/>
          <p14:tracePt t="18662" x="4495800" y="2139950"/>
          <p14:tracePt t="18679" x="4578350" y="2203450"/>
          <p14:tracePt t="18695" x="4692650" y="2273300"/>
          <p14:tracePt t="18712" x="4838700" y="2349500"/>
          <p14:tracePt t="18729" x="5022850" y="2393950"/>
          <p14:tracePt t="18746" x="5276850" y="2438400"/>
          <p14:tracePt t="18762" x="5562600" y="2438400"/>
          <p14:tracePt t="18779" x="5791200" y="2438400"/>
          <p14:tracePt t="18796" x="5988050" y="2419350"/>
          <p14:tracePt t="18812" x="6134100" y="2381250"/>
          <p14:tracePt t="18829" x="6229350" y="2343150"/>
          <p14:tracePt t="18846" x="6311900" y="2279650"/>
          <p14:tracePt t="18862" x="6419850" y="2216150"/>
          <p14:tracePt t="18880" x="6464300" y="2178050"/>
          <p14:tracePt t="18896" x="6508750" y="2139950"/>
          <p14:tracePt t="18913" x="6521450" y="2127250"/>
          <p14:tracePt t="18929" x="6527800" y="2120900"/>
          <p14:tracePt t="19119" x="6515100" y="2120900"/>
          <p14:tracePt t="19151" x="6496050" y="2120900"/>
          <p14:tracePt t="19159" x="6483350" y="2133600"/>
          <p14:tracePt t="19167" x="6477000" y="2139950"/>
          <p14:tracePt t="19175" x="6470650" y="2139950"/>
          <p14:tracePt t="19180" x="6445250" y="2159000"/>
          <p14:tracePt t="19196" x="6419850" y="2165350"/>
          <p14:tracePt t="19502" x="0" y="0"/>
        </p14:tracePtLst>
        <p14:tracePtLst>
          <p14:tracePt t="22467" x="3651250" y="3365500"/>
          <p14:tracePt t="22593" x="3657600" y="3365500"/>
          <p14:tracePt t="22601" x="3663950" y="3365500"/>
          <p14:tracePt t="22609" x="3676650" y="3365500"/>
          <p14:tracePt t="22625" x="3721100" y="3365500"/>
          <p14:tracePt t="22636" x="3771900" y="3365500"/>
          <p14:tracePt t="22654" x="3841750" y="3378200"/>
          <p14:tracePt t="22673" x="3905250" y="3384550"/>
          <p14:tracePt t="22688" x="3987800" y="3416300"/>
          <p14:tracePt t="22705" x="4121150" y="3429000"/>
          <p14:tracePt t="22721" x="4254500" y="3454400"/>
          <p14:tracePt t="22737" x="4521200" y="3486150"/>
          <p14:tracePt t="22761" x="4705350" y="3486150"/>
          <p14:tracePt t="22777" x="4883150" y="3486150"/>
          <p14:tracePt t="22787" x="5067300" y="3486150"/>
          <p14:tracePt t="22808" x="5245100" y="3486150"/>
          <p14:tracePt t="22825" x="5359400" y="3486150"/>
          <p14:tracePt t="22841" x="5492750" y="3486150"/>
          <p14:tracePt t="22853" x="5588000" y="3486150"/>
          <p14:tracePt t="22872" x="5676900" y="3486150"/>
          <p14:tracePt t="22889" x="5740400" y="3486150"/>
          <p14:tracePt t="22903" x="5784850" y="3486150"/>
          <p14:tracePt t="22920" x="5848350" y="3479800"/>
          <p14:tracePt t="22937" x="5911850" y="3467100"/>
          <p14:tracePt t="22953" x="5988050" y="3448050"/>
          <p14:tracePt t="22970" x="6083300" y="3416300"/>
          <p14:tracePt t="22987" x="6197600" y="3378200"/>
          <p14:tracePt t="23004" x="6254750" y="3352800"/>
          <p14:tracePt t="23020" x="6299200" y="3333750"/>
          <p14:tracePt t="23037" x="6337300" y="3314700"/>
          <p14:tracePt t="23054" x="6375400" y="3295650"/>
          <p14:tracePt t="23071" x="6432550" y="3270250"/>
          <p14:tracePt t="23087" x="6496050" y="3225800"/>
          <p14:tracePt t="23104" x="6527800" y="3194050"/>
          <p14:tracePt t="23120" x="6565900" y="3136900"/>
          <p14:tracePt t="23137" x="6578600" y="3079750"/>
          <p14:tracePt t="23154" x="6584950" y="3035300"/>
          <p14:tracePt t="23170" x="6584950" y="2997200"/>
          <p14:tracePt t="23187" x="6584950" y="2959100"/>
          <p14:tracePt t="23204" x="6584950" y="2921000"/>
          <p14:tracePt t="23220" x="6578600" y="2889250"/>
          <p14:tracePt t="23237" x="6546850" y="2851150"/>
          <p14:tracePt t="23254" x="6508750" y="2813050"/>
          <p14:tracePt t="23270" x="6477000" y="2781300"/>
          <p14:tracePt t="23287" x="6438900" y="2749550"/>
          <p14:tracePt t="23304" x="6369050" y="2711450"/>
          <p14:tracePt t="23321" x="6324600" y="2692400"/>
          <p14:tracePt t="23337" x="6248400" y="2660650"/>
          <p14:tracePt t="23354" x="6146800" y="2622550"/>
          <p14:tracePt t="23371" x="6032500" y="2584450"/>
          <p14:tracePt t="23387" x="5886450" y="2527300"/>
          <p14:tracePt t="23404" x="5734050" y="2476500"/>
          <p14:tracePt t="23421" x="5600700" y="2432050"/>
          <p14:tracePt t="23438" x="5492750" y="2374900"/>
          <p14:tracePt t="23454" x="5403850" y="2349500"/>
          <p14:tracePt t="23471" x="5276850" y="2324100"/>
          <p14:tracePt t="23488" x="5124450" y="2279650"/>
          <p14:tracePt t="23504" x="4845050" y="2228850"/>
          <p14:tracePt t="23521" x="4692650" y="2209800"/>
          <p14:tracePt t="23538" x="4540250" y="2197100"/>
          <p14:tracePt t="23554" x="4419600" y="2178050"/>
          <p14:tracePt t="23571" x="4318000" y="2165350"/>
          <p14:tracePt t="23588" x="4216400" y="2152650"/>
          <p14:tracePt t="23604" x="4089400" y="2133600"/>
          <p14:tracePt t="23621" x="3841750" y="2095500"/>
          <p14:tracePt t="23638" x="3581400" y="2063750"/>
          <p14:tracePt t="23654" x="3276600" y="2051050"/>
          <p14:tracePt t="23671" x="3041650" y="2051050"/>
          <p14:tracePt t="23688" x="2711450" y="2051050"/>
          <p14:tracePt t="23705" x="2546350" y="2051050"/>
          <p14:tracePt t="23721" x="2374900" y="2051050"/>
          <p14:tracePt t="23738" x="2254250" y="2051050"/>
          <p14:tracePt t="23755" x="2159000" y="2051050"/>
          <p14:tracePt t="23772" x="2025650" y="2057400"/>
          <p14:tracePt t="23788" x="1879600" y="2089150"/>
          <p14:tracePt t="23805" x="1676400" y="2089150"/>
          <p14:tracePt t="23821" x="1466850" y="2095500"/>
          <p14:tracePt t="23838" x="1250950" y="2114550"/>
          <p14:tracePt t="23855" x="1066800" y="2133600"/>
          <p14:tracePt t="23855" x="958850" y="2152650"/>
          <p14:tracePt t="23873" x="882650" y="2171700"/>
          <p14:tracePt t="23888" x="666750" y="2209800"/>
          <p14:tracePt t="23905" x="533400" y="2254250"/>
          <p14:tracePt t="23922" x="438150" y="2292350"/>
          <p14:tracePt t="23938" x="336550" y="2330450"/>
          <p14:tracePt t="23955" x="228600" y="2381250"/>
          <p14:tracePt t="23972" x="114300" y="2432050"/>
          <p14:tracePt t="23988" x="0" y="2489200"/>
          <p14:tracePt t="24005" x="0" y="2546350"/>
          <p14:tracePt t="24022" x="0" y="2584450"/>
          <p14:tracePt t="24039" x="0" y="2609850"/>
          <p14:tracePt t="24055" x="0" y="2654300"/>
          <p14:tracePt t="24055" x="0" y="2686050"/>
          <p14:tracePt t="24073" x="0" y="2711450"/>
          <p14:tracePt t="24073" x="0" y="2736850"/>
          <p14:tracePt t="24089" x="0" y="2794000"/>
          <p14:tracePt t="24105" x="0" y="2863850"/>
          <p14:tracePt t="24122" x="31750" y="2901950"/>
          <p14:tracePt t="24139" x="63500" y="2959100"/>
          <p14:tracePt t="24155" x="101600" y="2997200"/>
          <p14:tracePt t="24172" x="120650" y="3016250"/>
          <p14:tracePt t="24189" x="152400" y="3060700"/>
          <p14:tracePt t="24205" x="184150" y="3098800"/>
          <p14:tracePt t="24222" x="234950" y="3149600"/>
          <p14:tracePt t="24239" x="342900" y="3194050"/>
          <p14:tracePt t="24256" x="476250" y="3270250"/>
          <p14:tracePt t="24273" x="584200" y="3314700"/>
          <p14:tracePt t="24289" x="647700" y="3346450"/>
          <p14:tracePt t="24306" x="717550" y="3371850"/>
          <p14:tracePt t="24322" x="793750" y="3397250"/>
          <p14:tracePt t="24339" x="876300" y="3429000"/>
          <p14:tracePt t="24356" x="965200" y="3441700"/>
          <p14:tracePt t="24373" x="1054100" y="3454400"/>
          <p14:tracePt t="24389" x="1149350" y="3467100"/>
          <p14:tracePt t="24406" x="1212850" y="3473450"/>
          <p14:tracePt t="24423" x="1257300" y="3479800"/>
          <p14:tracePt t="24439" x="1314450" y="3479800"/>
          <p14:tracePt t="24456" x="1454150" y="3486150"/>
          <p14:tracePt t="24473" x="1568450" y="3486150"/>
          <p14:tracePt t="24489" x="1663700" y="3486150"/>
          <p14:tracePt t="24506" x="1752600" y="3486150"/>
          <p14:tracePt t="24523" x="1860550" y="3486150"/>
          <p14:tracePt t="24539" x="1962150" y="3486150"/>
          <p14:tracePt t="24556" x="2089150" y="3492500"/>
          <p14:tracePt t="24573" x="2190750" y="3498850"/>
          <p14:tracePt t="24589" x="2292350" y="3498850"/>
          <p14:tracePt t="24606" x="2381250" y="3517900"/>
          <p14:tracePt t="24623" x="2463800" y="3524250"/>
          <p14:tracePt t="24640" x="2559050" y="3530600"/>
          <p14:tracePt t="24656" x="2736850" y="3549650"/>
          <p14:tracePt t="24673" x="2933700" y="3581400"/>
          <p14:tracePt t="24690" x="3168650" y="3600450"/>
          <p14:tracePt t="24706" x="3390900" y="3638550"/>
          <p14:tracePt t="24723" x="3556000" y="3663950"/>
          <p14:tracePt t="24740" x="3670300" y="3663950"/>
          <p14:tracePt t="24756" x="3822700" y="3663950"/>
          <p14:tracePt t="24774" x="4000500" y="3663950"/>
          <p14:tracePt t="24791" x="4140200" y="3663950"/>
          <p14:tracePt t="24807" x="4298950" y="3663950"/>
          <p14:tracePt t="24823" x="4438650" y="3663950"/>
          <p14:tracePt t="24840" x="4730750" y="3663950"/>
          <p14:tracePt t="24857" x="4959350" y="3663950"/>
          <p14:tracePt t="24873" x="5175250" y="3663950"/>
          <p14:tracePt t="24890" x="5353050" y="3644900"/>
          <p14:tracePt t="24906" x="5518150" y="3625850"/>
          <p14:tracePt t="24923" x="5638800" y="3613150"/>
          <p14:tracePt t="24940" x="5873750" y="3562350"/>
          <p14:tracePt t="24957" x="6102350" y="3530600"/>
          <p14:tracePt t="24973" x="6280150" y="3486150"/>
          <p14:tracePt t="24990" x="6451600" y="3422650"/>
          <p14:tracePt t="25007" x="6584950" y="3378200"/>
          <p14:tracePt t="25023" x="6743700" y="3302000"/>
          <p14:tracePt t="25040" x="6921500" y="3187700"/>
          <p14:tracePt t="25057" x="6991350" y="3117850"/>
          <p14:tracePt t="25074" x="7016750" y="3073400"/>
          <p14:tracePt t="25091" x="7029450" y="3003550"/>
          <p14:tracePt t="25107" x="7035800" y="2965450"/>
          <p14:tracePt t="25124" x="7035800" y="2901950"/>
          <p14:tracePt t="25140" x="7035800" y="2870200"/>
          <p14:tracePt t="25157" x="6985000" y="2819400"/>
          <p14:tracePt t="25174" x="6896100" y="2762250"/>
          <p14:tracePt t="25190" x="6813550" y="2724150"/>
          <p14:tracePt t="25207" x="6673850" y="2654300"/>
          <p14:tracePt t="25224" x="6432550" y="2565400"/>
          <p14:tracePt t="25241" x="6248400" y="2501900"/>
          <p14:tracePt t="25257" x="6102350" y="2463800"/>
          <p14:tracePt t="25274" x="5969000" y="2425700"/>
          <p14:tracePt t="25291" x="5803900" y="2393950"/>
          <p14:tracePt t="25307" x="5664200" y="2387600"/>
          <p14:tracePt t="25324" x="5562600" y="2368550"/>
          <p14:tracePt t="25341" x="5473700" y="2368550"/>
          <p14:tracePt t="25357" x="5384800" y="2362200"/>
          <p14:tracePt t="25374" x="5302250" y="2362200"/>
          <p14:tracePt t="25391" x="5194300" y="2362200"/>
          <p14:tracePt t="25407" x="5137150" y="2362200"/>
          <p14:tracePt t="25424" x="5080000" y="2362200"/>
          <p14:tracePt t="25441" x="5041900" y="2362200"/>
          <p14:tracePt t="25457" x="5016500" y="2362200"/>
          <p14:tracePt t="25474" x="4997450" y="2362200"/>
          <p14:tracePt t="25491" x="4978400" y="2355850"/>
          <p14:tracePt t="25507" x="4972050" y="2355850"/>
          <p14:tracePt t="25524" x="4959350" y="2355850"/>
          <p14:tracePt t="25541" x="4940300" y="2355850"/>
          <p14:tracePt t="25558" x="4908550" y="2355850"/>
          <p14:tracePt t="25574" x="4902200" y="2355850"/>
          <p14:tracePt t="25697" x="4895850" y="2362200"/>
          <p14:tracePt t="25705" x="4895850" y="2374900"/>
          <p14:tracePt t="25705" x="0" y="0"/>
        </p14:tracePtLst>
        <p14:tracePtLst>
          <p14:tracePt t="45230" x="2882900" y="4622800"/>
          <p14:tracePt t="45252" x="2895600" y="4622800"/>
          <p14:tracePt t="45267" x="2933700" y="4610100"/>
          <p14:tracePt t="45269" x="2946400" y="4603750"/>
          <p14:tracePt t="45276" x="3048000" y="4559300"/>
          <p14:tracePt t="45299" x="3105150" y="4527550"/>
          <p14:tracePt t="45316" x="3143250" y="4508500"/>
          <p14:tracePt t="45333" x="3181350" y="4495800"/>
          <p14:tracePt t="45348" x="3213100" y="4489450"/>
          <p14:tracePt t="45359" x="3257550" y="4483100"/>
          <p14:tracePt t="45380" x="3302000" y="4476750"/>
          <p14:tracePt t="45397" x="3371850" y="4464050"/>
          <p14:tracePt t="45412" x="3460750" y="4457700"/>
          <p14:tracePt t="45428" x="3562350" y="4445000"/>
          <p14:tracePt t="45444" x="3663950" y="4406900"/>
          <p14:tracePt t="45460" x="3797300" y="4356100"/>
          <p14:tracePt t="45483" x="3879850" y="4324350"/>
          <p14:tracePt t="45492" x="3943350" y="4305300"/>
          <p14:tracePt t="45516" x="3981450" y="4273550"/>
          <p14:tracePt t="45531" x="4006850" y="4254500"/>
          <p14:tracePt t="45547" x="4038600" y="4229100"/>
          <p14:tracePt t="45559" x="4070350" y="4216400"/>
          <p14:tracePt t="45576" x="4095750" y="4197350"/>
          <p14:tracePt t="45592" x="4133850" y="4165600"/>
          <p14:tracePt t="45609" x="4165600" y="4133850"/>
          <p14:tracePt t="45626" x="4184650" y="4108450"/>
          <p14:tracePt t="45643" x="4203700" y="4070350"/>
          <p14:tracePt t="45643" x="4203700" y="4064000"/>
          <p14:tracePt t="45660" x="4210050" y="4044950"/>
          <p14:tracePt t="45676" x="4210050" y="4032250"/>
          <p14:tracePt t="45693" x="4210050" y="4019550"/>
          <p14:tracePt t="45709" x="4210050" y="4006850"/>
          <p14:tracePt t="45726" x="4210050" y="3981450"/>
          <p14:tracePt t="45743" x="4210050" y="3968750"/>
          <p14:tracePt t="45759" x="4210050" y="3956050"/>
          <p14:tracePt t="45776" x="4210050" y="3949700"/>
          <p14:tracePt t="45793" x="4203700" y="3930650"/>
          <p14:tracePt t="45809" x="4191000" y="3917950"/>
          <p14:tracePt t="45826" x="4159250" y="3879850"/>
          <p14:tracePt t="45843" x="4146550" y="3867150"/>
          <p14:tracePt t="45860" x="4095750" y="3835400"/>
          <p14:tracePt t="45877" x="4051300" y="3816350"/>
          <p14:tracePt t="45893" x="3987800" y="3778250"/>
          <p14:tracePt t="45910" x="3892550" y="3740150"/>
          <p14:tracePt t="45926" x="3797300" y="3714750"/>
          <p14:tracePt t="45943" x="3695700" y="3695700"/>
          <p14:tracePt t="45960" x="3568700" y="3657600"/>
          <p14:tracePt t="45976" x="3498850" y="3638550"/>
          <p14:tracePt t="45993" x="3441700" y="3632200"/>
          <p14:tracePt t="46010" x="3378200" y="3619500"/>
          <p14:tracePt t="46027" x="3333750" y="3606800"/>
          <p14:tracePt t="46043" x="3295650" y="3600450"/>
          <p14:tracePt t="46060" x="3276600" y="3600450"/>
          <p14:tracePt t="46077" x="3251200" y="3600450"/>
          <p14:tracePt t="46093" x="3200400" y="3600450"/>
          <p14:tracePt t="46110" x="3143250" y="3600450"/>
          <p14:tracePt t="46127" x="3060700" y="3613150"/>
          <p14:tracePt t="46143" x="2965450" y="3638550"/>
          <p14:tracePt t="46160" x="2901950" y="3676650"/>
          <p14:tracePt t="46177" x="2851150" y="3695700"/>
          <p14:tracePt t="46193" x="2800350" y="3721100"/>
          <p14:tracePt t="46210" x="2768600" y="3746500"/>
          <p14:tracePt t="46227" x="2730500" y="3790950"/>
          <p14:tracePt t="46244" x="2705100" y="3822700"/>
          <p14:tracePt t="46260" x="2692400" y="3854450"/>
          <p14:tracePt t="46277" x="2686050" y="3898900"/>
          <p14:tracePt t="46294" x="2667000" y="3924300"/>
          <p14:tracePt t="46310" x="2660650" y="3943350"/>
          <p14:tracePt t="46327" x="2660650" y="3968750"/>
          <p14:tracePt t="46344" x="2660650" y="3987800"/>
          <p14:tracePt t="46361" x="2660650" y="4000500"/>
          <p14:tracePt t="46377" x="2673350" y="4019550"/>
          <p14:tracePt t="46394" x="2711450" y="4051300"/>
          <p14:tracePt t="46410" x="2762250" y="4076700"/>
          <p14:tracePt t="46427" x="2825750" y="4102100"/>
          <p14:tracePt t="46444" x="2933700" y="4133850"/>
          <p14:tracePt t="46462" x="3048000" y="4146550"/>
          <p14:tracePt t="46477" x="3136900" y="4165600"/>
          <p14:tracePt t="46494" x="3238500" y="4165600"/>
          <p14:tracePt t="46511" x="3302000" y="4165600"/>
          <p14:tracePt t="46527" x="3359150" y="4165600"/>
          <p14:tracePt t="46544" x="3429000" y="4165600"/>
          <p14:tracePt t="46561" x="3473450" y="4165600"/>
          <p14:tracePt t="46577" x="3517900" y="4165600"/>
          <p14:tracePt t="46594" x="3556000" y="4146550"/>
          <p14:tracePt t="46610" x="3587750" y="4127500"/>
          <p14:tracePt t="46627" x="3606800" y="4114800"/>
          <p14:tracePt t="46644" x="3638550" y="4070350"/>
          <p14:tracePt t="46661" x="3651250" y="4044950"/>
          <p14:tracePt t="46677" x="3657600" y="4019550"/>
          <p14:tracePt t="46694" x="3663950" y="4006850"/>
          <p14:tracePt t="46711" x="3670300" y="3987800"/>
          <p14:tracePt t="46728" x="3670300" y="3975100"/>
          <p14:tracePt t="46744" x="3670300" y="3962400"/>
          <p14:tracePt t="46761" x="3670300" y="3943350"/>
          <p14:tracePt t="46778" x="3670300" y="3937000"/>
          <p14:tracePt t="46794" x="3683000" y="3917950"/>
          <p14:tracePt t="46860" x="3683000" y="3905250"/>
          <p14:tracePt t="46869" x="3676650" y="3898900"/>
          <p14:tracePt t="46877" x="3663950" y="3886200"/>
          <p14:tracePt t="46895" x="3651250" y="3886200"/>
          <p14:tracePt t="46911" x="3619500" y="3873500"/>
          <p14:tracePt t="46916" x="3575050" y="3860800"/>
          <p14:tracePt t="46928" x="3536950" y="3848100"/>
          <p14:tracePt t="46948" x="3492500" y="3848100"/>
          <p14:tracePt t="46961" x="3448050" y="3848100"/>
          <p14:tracePt t="47028" x="3435350" y="3848100"/>
          <p14:tracePt t="47036" x="3416300" y="3848100"/>
          <p14:tracePt t="47043" x="3397250" y="3854450"/>
          <p14:tracePt t="47050" x="3359150" y="3873500"/>
          <p14:tracePt t="47061" x="3340100" y="3879850"/>
          <p14:tracePt t="47078" x="3333750" y="3879850"/>
          <p14:tracePt t="47095" x="3333750" y="3886200"/>
          <p14:tracePt t="47112" x="3308350" y="3905250"/>
          <p14:tracePt t="47128" x="3289300" y="3917950"/>
          <p14:tracePt t="47145" x="3257550" y="3930650"/>
          <p14:tracePt t="47162" x="3251200" y="3962400"/>
          <p14:tracePt t="47178" x="3251200" y="3981450"/>
          <p14:tracePt t="47195" x="3232150" y="4025900"/>
          <p14:tracePt t="47212" x="3219450" y="4064000"/>
          <p14:tracePt t="47229" x="3213100" y="4114800"/>
          <p14:tracePt t="47245" x="3213100" y="4165600"/>
          <p14:tracePt t="47262" x="3213100" y="4229100"/>
          <p14:tracePt t="47278" x="3213100" y="4273550"/>
          <p14:tracePt t="47295" x="3213100" y="4324350"/>
          <p14:tracePt t="47312" x="3219450" y="4356100"/>
          <p14:tracePt t="47329" x="3225800" y="4381500"/>
          <p14:tracePt t="47364" x="3225800" y="4387850"/>
          <p14:tracePt t="47379" x="3225800" y="4394200"/>
          <p14:tracePt t="47404" x="3238500" y="4406900"/>
          <p14:tracePt t="47421" x="3244850" y="4419600"/>
          <p14:tracePt t="47436" x="3257550" y="4425950"/>
          <p14:tracePt t="47596" x="3257550" y="4432300"/>
          <p14:tracePt t="47604" x="3244850" y="4432300"/>
          <p14:tracePt t="47612" x="3200400" y="4400550"/>
          <p14:tracePt t="47629" x="3124200" y="4368800"/>
          <p14:tracePt t="47639" x="3086100" y="4343400"/>
          <p14:tracePt t="47649" x="3003550" y="4311650"/>
          <p14:tracePt t="47662" x="2927350" y="4267200"/>
          <p14:tracePt t="47679" x="2863850" y="4235450"/>
          <p14:tracePt t="47696" x="2800350" y="4210050"/>
          <p14:tracePt t="47713" x="2717800" y="4171950"/>
          <p14:tracePt t="47729" x="2622550" y="4133850"/>
          <p14:tracePt t="47746" x="2520950" y="4102100"/>
          <p14:tracePt t="47763" x="2438400" y="4083050"/>
          <p14:tracePt t="47779" x="2317750" y="4083050"/>
          <p14:tracePt t="47796" x="2260600" y="4083050"/>
          <p14:tracePt t="47813" x="2203450" y="4083050"/>
          <p14:tracePt t="47830" x="2146300" y="4083050"/>
          <p14:tracePt t="47846" x="2057400" y="4083050"/>
          <p14:tracePt t="47863" x="1974850" y="4083050"/>
          <p14:tracePt t="47879" x="1885950" y="4114800"/>
          <p14:tracePt t="47896" x="1822450" y="4146550"/>
          <p14:tracePt t="47913" x="1758950" y="4165600"/>
          <p14:tracePt t="47930" x="1714500" y="4191000"/>
          <p14:tracePt t="47946" x="1695450" y="4216400"/>
          <p14:tracePt t="47963" x="1676400" y="4235450"/>
          <p14:tracePt t="47979" x="1644650" y="4273550"/>
          <p14:tracePt t="47997" x="1638300" y="4305300"/>
          <p14:tracePt t="48013" x="1625600" y="4330700"/>
          <p14:tracePt t="48030" x="1625600" y="4349750"/>
          <p14:tracePt t="48046" x="1625600" y="4362450"/>
          <p14:tracePt t="48063" x="1625600" y="4375150"/>
          <p14:tracePt t="48080" x="1625600" y="4406900"/>
          <p14:tracePt t="48096" x="1638300" y="4438650"/>
          <p14:tracePt t="48113" x="1651000" y="4457700"/>
          <p14:tracePt t="48130" x="1663700" y="4470400"/>
          <p14:tracePt t="48146" x="1682750" y="4489450"/>
          <p14:tracePt t="48163" x="1708150" y="4502150"/>
          <p14:tracePt t="48180" x="1784350" y="4540250"/>
          <p14:tracePt t="48197" x="1841500" y="4572000"/>
          <p14:tracePt t="48213" x="1873250" y="4578350"/>
          <p14:tracePt t="48230" x="1905000" y="4591050"/>
          <p14:tracePt t="48247" x="1924050" y="4591050"/>
          <p14:tracePt t="48263" x="1955800" y="4591050"/>
          <p14:tracePt t="48280" x="1987550" y="4591050"/>
          <p14:tracePt t="48297" x="2032000" y="4591050"/>
          <p14:tracePt t="48313" x="2082800" y="4597400"/>
          <p14:tracePt t="48330" x="2152650" y="4610100"/>
          <p14:tracePt t="48347" x="2305050" y="4610100"/>
          <p14:tracePt t="48364" x="2565400" y="4603750"/>
          <p14:tracePt t="48381" x="2730500" y="4552950"/>
          <p14:tracePt t="48397" x="2908300" y="4489450"/>
          <p14:tracePt t="48414" x="3086100" y="4445000"/>
          <p14:tracePt t="48431" x="3263900" y="4400550"/>
          <p14:tracePt t="48447" x="3441700" y="4330700"/>
          <p14:tracePt t="48464" x="3600450" y="4260850"/>
          <p14:tracePt t="48480" x="3740150" y="4171950"/>
          <p14:tracePt t="48497" x="3822700" y="4102100"/>
          <p14:tracePt t="48514" x="3873500" y="4019550"/>
          <p14:tracePt t="48530" x="3924300" y="3956050"/>
          <p14:tracePt t="48547" x="3968750" y="3892550"/>
          <p14:tracePt t="48565" x="4000500" y="3848100"/>
          <p14:tracePt t="48581" x="4025900" y="3810000"/>
          <p14:tracePt t="48597" x="4044950" y="3778250"/>
          <p14:tracePt t="48614" x="4057650" y="3765550"/>
          <p14:tracePt t="48631" x="4057650" y="3752850"/>
          <p14:tracePt t="48647" x="4057650" y="3721100"/>
          <p14:tracePt t="48664" x="4057650" y="3708400"/>
          <p14:tracePt t="48681" x="4051300" y="3689350"/>
          <p14:tracePt t="48697" x="4025900" y="3689350"/>
          <p14:tracePt t="48714" x="3987800" y="3676650"/>
          <p14:tracePt t="48731" x="3930650" y="3676650"/>
          <p14:tracePt t="48748" x="3829050" y="3676650"/>
          <p14:tracePt t="48764" x="3752850" y="3676650"/>
          <p14:tracePt t="48781" x="3644900" y="3676650"/>
          <p14:tracePt t="48798" x="3524250" y="3676650"/>
          <p14:tracePt t="48814" x="3384550" y="3676650"/>
          <p14:tracePt t="48831" x="3263900" y="3676650"/>
          <p14:tracePt t="48848" x="3130550" y="3676650"/>
          <p14:tracePt t="48864" x="3060700" y="3683000"/>
          <p14:tracePt t="48881" x="3009900" y="3695700"/>
          <p14:tracePt t="48898" x="2971800" y="3714750"/>
          <p14:tracePt t="48914" x="2914650" y="3765550"/>
          <p14:tracePt t="48932" x="2889250" y="3784600"/>
          <p14:tracePt t="48949" x="2870200" y="3822700"/>
          <p14:tracePt t="48965" x="2863850" y="3873500"/>
          <p14:tracePt t="48981" x="2863850" y="3917950"/>
          <p14:tracePt t="48998" x="2863850" y="3975100"/>
          <p14:tracePt t="49015" x="2863850" y="4025900"/>
          <p14:tracePt t="49031" x="2876550" y="4070350"/>
          <p14:tracePt t="49049" x="2901950" y="4102100"/>
          <p14:tracePt t="49065" x="2933700" y="4133850"/>
          <p14:tracePt t="49081" x="2990850" y="4184650"/>
          <p14:tracePt t="49098" x="3041650" y="4191000"/>
          <p14:tracePt t="49115" x="3117850" y="4203700"/>
          <p14:tracePt t="49132" x="3263900" y="4203700"/>
          <p14:tracePt t="49150" x="3327400" y="4203700"/>
          <p14:tracePt t="49165" x="3409950" y="4191000"/>
          <p14:tracePt t="49182" x="3524250" y="4140200"/>
          <p14:tracePt t="49198" x="3587750" y="4114800"/>
          <p14:tracePt t="49215" x="3632200" y="4076700"/>
          <p14:tracePt t="49232" x="3657600" y="4044950"/>
          <p14:tracePt t="49248" x="3663950" y="4006850"/>
          <p14:tracePt t="49265" x="3663950" y="3975100"/>
          <p14:tracePt t="49282" x="3663950" y="3943350"/>
          <p14:tracePt t="49299" x="3663950" y="3924300"/>
          <p14:tracePt t="49315" x="3663950" y="3886200"/>
          <p14:tracePt t="49332" x="3663950" y="3860800"/>
          <p14:tracePt t="49350" x="3613150" y="3829050"/>
          <p14:tracePt t="49365" x="3549650" y="3803650"/>
          <p14:tracePt t="49382" x="3467100" y="3778250"/>
          <p14:tracePt t="49398" x="3384550" y="3778250"/>
          <p14:tracePt t="49415" x="3282950" y="3759200"/>
          <p14:tracePt t="49432" x="3162300" y="3740150"/>
          <p14:tracePt t="49449" x="3067050" y="3740150"/>
          <p14:tracePt t="49465" x="2978150" y="3746500"/>
          <p14:tracePt t="49482" x="2870200" y="3784600"/>
          <p14:tracePt t="49499" x="2794000" y="3829050"/>
          <p14:tracePt t="49515" x="2711450" y="3917950"/>
          <p14:tracePt t="49532" x="2692400" y="3968750"/>
          <p14:tracePt t="49549" x="2679700" y="4038600"/>
          <p14:tracePt t="49565" x="2679700" y="4095750"/>
          <p14:tracePt t="49582" x="2679700" y="4133850"/>
          <p14:tracePt t="49600" x="2698750" y="4159250"/>
          <p14:tracePt t="49616" x="2736850" y="4184650"/>
          <p14:tracePt t="49632" x="2794000" y="4216400"/>
          <p14:tracePt t="49649" x="2832100" y="4235450"/>
          <p14:tracePt t="49666" x="2959100" y="4235450"/>
          <p14:tracePt t="49683" x="3067050" y="4235450"/>
          <p14:tracePt t="49699" x="3244850" y="4165600"/>
          <p14:tracePt t="49717" x="3327400" y="4127500"/>
          <p14:tracePt t="49733" x="3403600" y="4083050"/>
          <p14:tracePt t="49749" x="3479800" y="4025900"/>
          <p14:tracePt t="49766" x="3517900" y="3987800"/>
          <p14:tracePt t="49783" x="3543300" y="3943350"/>
          <p14:tracePt t="49799" x="3543300" y="3917950"/>
          <p14:tracePt t="49816" x="3543300" y="3898900"/>
          <p14:tracePt t="49833" x="3543300" y="3886200"/>
          <p14:tracePt t="49850" x="3543300" y="3873500"/>
          <p14:tracePt t="49866" x="3543300" y="3848100"/>
          <p14:tracePt t="49883" x="3517900" y="3835400"/>
          <p14:tracePt t="49899" x="3397250" y="3797300"/>
          <p14:tracePt t="49916" x="3282950" y="3765550"/>
          <p14:tracePt t="49933" x="3117850" y="3740150"/>
          <p14:tracePt t="49950" x="2978150" y="3740150"/>
          <p14:tracePt t="49966" x="2876550" y="3740150"/>
          <p14:tracePt t="49983" x="2768600" y="3746500"/>
          <p14:tracePt t="49999" x="2711450" y="3778250"/>
          <p14:tracePt t="50016" x="2686050" y="3810000"/>
          <p14:tracePt t="50033" x="2654300" y="3879850"/>
          <p14:tracePt t="50050" x="2641600" y="3924300"/>
          <p14:tracePt t="50066" x="2635250" y="4006850"/>
          <p14:tracePt t="50083" x="2635250" y="4076700"/>
          <p14:tracePt t="50101" x="2635250" y="4114800"/>
          <p14:tracePt t="50117" x="2667000" y="4133850"/>
          <p14:tracePt t="50133" x="2711450" y="4140200"/>
          <p14:tracePt t="50150" x="2774950" y="4140200"/>
          <p14:tracePt t="50166" x="2933700" y="4140200"/>
          <p14:tracePt t="50183" x="3067050" y="4140200"/>
          <p14:tracePt t="50200" x="3200400" y="4140200"/>
          <p14:tracePt t="50217" x="3302000" y="4095750"/>
          <p14:tracePt t="50233" x="3390900" y="4051300"/>
          <p14:tracePt t="50250" x="3441700" y="4025900"/>
          <p14:tracePt t="50267" x="3467100" y="4006850"/>
          <p14:tracePt t="50283" x="3498850" y="3968750"/>
          <p14:tracePt t="50301" x="3511550" y="3943350"/>
          <p14:tracePt t="50340" x="3511550" y="3937000"/>
          <p14:tracePt t="50404" x="3505200" y="3930650"/>
          <p14:tracePt t="50414" x="3460750" y="3930650"/>
          <p14:tracePt t="50420" x="3397250" y="3930650"/>
          <p14:tracePt t="50428" x="3365500" y="3930650"/>
          <p14:tracePt t="50436" x="3244850" y="3930650"/>
          <p14:tracePt t="50451" x="3143250" y="3930650"/>
          <p14:tracePt t="50467" x="3079750" y="3937000"/>
          <p14:tracePt t="50484" x="3067050" y="3956050"/>
          <p14:tracePt t="50802" x="0" y="0"/>
        </p14:tracePtLst>
        <p14:tracePtLst>
          <p14:tracePt t="52112" x="2235200" y="4476750"/>
          <p14:tracePt t="52218" x="2247900" y="4476750"/>
          <p14:tracePt t="52226" x="2266950" y="4476750"/>
          <p14:tracePt t="52234" x="2298700" y="4476750"/>
          <p14:tracePt t="52242" x="2355850" y="4476750"/>
          <p14:tracePt t="52259" x="2451100" y="4476750"/>
          <p14:tracePt t="52274" x="2540000" y="4476750"/>
          <p14:tracePt t="52290" x="2628900" y="4476750"/>
          <p14:tracePt t="52307" x="2736850" y="4476750"/>
          <p14:tracePt t="52323" x="2851150" y="4476750"/>
          <p14:tracePt t="52338" x="2965450" y="4476750"/>
          <p14:tracePt t="52354" x="3086100" y="4476750"/>
          <p14:tracePt t="52371" x="3276600" y="4476750"/>
          <p14:tracePt t="52403" x="3435350" y="4476750"/>
          <p14:tracePt t="52410" x="3606800" y="4476750"/>
          <p14:tracePt t="52427" x="3765550" y="4413250"/>
          <p14:tracePt t="52443" x="3879850" y="4368800"/>
          <p14:tracePt t="52458" x="3975100" y="4330700"/>
          <p14:tracePt t="52470" x="4051300" y="4298950"/>
          <p14:tracePt t="52491" x="4133850" y="4260850"/>
          <p14:tracePt t="52507" x="4197350" y="4241800"/>
          <p14:tracePt t="52522" x="4229100" y="4216400"/>
          <p14:tracePt t="52538" x="4235450" y="4216400"/>
          <p14:tracePt t="52602" x="4235450" y="4210050"/>
          <p14:tracePt t="52626" x="4222750" y="4210050"/>
          <p14:tracePt t="52634" x="4210050" y="4210050"/>
          <p14:tracePt t="52642" x="4178300" y="4210050"/>
          <p14:tracePt t="52650" x="4089400" y="4191000"/>
          <p14:tracePt t="52658" x="3949700" y="4146550"/>
          <p14:tracePt t="52671" x="3765550" y="4121150"/>
          <p14:tracePt t="52687" x="3581400" y="4102100"/>
          <p14:tracePt t="52704" x="3365500" y="4089400"/>
          <p14:tracePt t="52721" x="3155950" y="4076700"/>
          <p14:tracePt t="52737" x="2857500" y="4076700"/>
          <p14:tracePt t="52755" x="2673350" y="4076700"/>
          <p14:tracePt t="52771" x="2489200" y="4076700"/>
          <p14:tracePt t="52788" x="2305050" y="4076700"/>
          <p14:tracePt t="52804" x="2178050" y="4076700"/>
          <p14:tracePt t="52821" x="2114550" y="4076700"/>
          <p14:tracePt t="52838" x="2051050" y="4076700"/>
          <p14:tracePt t="52854" x="1981200" y="4076700"/>
          <p14:tracePt t="52871" x="1898650" y="4089400"/>
          <p14:tracePt t="52888" x="1828800" y="4114800"/>
          <p14:tracePt t="52904" x="1790700" y="4133850"/>
          <p14:tracePt t="52921" x="1758950" y="4140200"/>
          <p14:tracePt t="52938" x="1746250" y="4159250"/>
          <p14:tracePt t="52955" x="1727200" y="4178300"/>
          <p14:tracePt t="52972" x="1714500" y="4191000"/>
          <p14:tracePt t="52988" x="1695450" y="4222750"/>
          <p14:tracePt t="53005" x="1695450" y="4241800"/>
          <p14:tracePt t="53021" x="1695450" y="4279900"/>
          <p14:tracePt t="53038" x="1739900" y="4362450"/>
          <p14:tracePt t="53055" x="1784350" y="4406900"/>
          <p14:tracePt t="53071" x="1860550" y="4419600"/>
          <p14:tracePt t="53088" x="1943100" y="4419600"/>
          <p14:tracePt t="53105" x="2025650" y="4419600"/>
          <p14:tracePt t="53121" x="2114550" y="4394200"/>
          <p14:tracePt t="53138" x="2228850" y="4368800"/>
          <p14:tracePt t="53155" x="2317750" y="4362450"/>
          <p14:tracePt t="53171" x="2476500" y="4349750"/>
          <p14:tracePt t="53188" x="2565400" y="4349750"/>
          <p14:tracePt t="53205" x="2641600" y="4349750"/>
          <p14:tracePt t="53221" x="2717800" y="4343400"/>
          <p14:tracePt t="53238" x="2787650" y="4330700"/>
          <p14:tracePt t="53255" x="2863850" y="4298950"/>
          <p14:tracePt t="53271" x="2901950" y="4279900"/>
          <p14:tracePt t="53288" x="2921000" y="4267200"/>
          <p14:tracePt t="53305" x="2940050" y="4241800"/>
          <p14:tracePt t="53322" x="2952750" y="4222750"/>
          <p14:tracePt t="53338" x="2952750" y="4216400"/>
          <p14:tracePt t="53405" x="2933700" y="4216400"/>
          <p14:tracePt t="53413" x="2901950" y="4216400"/>
          <p14:tracePt t="53420" x="2844800" y="4216400"/>
          <p14:tracePt t="53428" x="2698750" y="4216400"/>
          <p14:tracePt t="53444" x="2482850" y="4216400"/>
          <p14:tracePt t="53455" x="2266950" y="4203700"/>
          <p14:tracePt t="53472" x="2076450" y="4203700"/>
          <p14:tracePt t="53489" x="1924050" y="4197350"/>
          <p14:tracePt t="53505" x="1803400" y="4197350"/>
          <p14:tracePt t="53522" x="1746250" y="4197350"/>
          <p14:tracePt t="53539" x="1714500" y="4197350"/>
          <p14:tracePt t="53556" x="1695450" y="4203700"/>
          <p14:tracePt t="53572" x="1689100" y="4216400"/>
          <p14:tracePt t="53589" x="1682750" y="4235450"/>
          <p14:tracePt t="53629" x="1676400" y="4241800"/>
          <p14:tracePt t="53648" x="1676400" y="4254500"/>
          <p14:tracePt t="53649" x="1676400" y="4260850"/>
          <p14:tracePt t="53656" x="1676400" y="4286250"/>
          <p14:tracePt t="53672" x="1682750" y="4318000"/>
          <p14:tracePt t="53689" x="1714500" y="4349750"/>
          <p14:tracePt t="53706" x="1778000" y="4381500"/>
          <p14:tracePt t="53722" x="1854200" y="4394200"/>
          <p14:tracePt t="53739" x="2019300" y="4400550"/>
          <p14:tracePt t="53756" x="2146300" y="4400550"/>
          <p14:tracePt t="53772" x="2286000" y="4400550"/>
          <p14:tracePt t="53789" x="2400300" y="4400550"/>
          <p14:tracePt t="53806" x="2495550" y="4400550"/>
          <p14:tracePt t="53822" x="2603500" y="4400550"/>
          <p14:tracePt t="53839" x="2667000" y="4400550"/>
          <p14:tracePt t="53856" x="2724150" y="4381500"/>
          <p14:tracePt t="53873" x="2774950" y="4375150"/>
          <p14:tracePt t="53890" x="2825750" y="4368800"/>
          <p14:tracePt t="53906" x="2863850" y="4362450"/>
          <p14:tracePt t="53923" x="2901950" y="4362450"/>
          <p14:tracePt t="53940" x="2959100" y="4343400"/>
          <p14:tracePt t="53956" x="2971800" y="4343400"/>
          <p14:tracePt t="53973" x="2997200" y="4337050"/>
          <p14:tracePt t="54092" x="2997200" y="4330700"/>
          <p14:tracePt t="54100" x="2990850" y="4318000"/>
          <p14:tracePt t="54109" x="2946400" y="4311650"/>
          <p14:tracePt t="54117" x="2921000" y="4298950"/>
          <p14:tracePt t="54125" x="2870200" y="4292600"/>
          <p14:tracePt t="54141" x="2794000" y="4279900"/>
          <p14:tracePt t="54157" x="2730500" y="4267200"/>
          <p14:tracePt t="54173" x="2660650" y="4254500"/>
          <p14:tracePt t="54190" x="2597150" y="4229100"/>
          <p14:tracePt t="54207" x="2533650" y="4216400"/>
          <p14:tracePt t="54223" x="2457450" y="4203700"/>
          <p14:tracePt t="54240" x="2393950" y="4197350"/>
          <p14:tracePt t="54257" x="2330450" y="4191000"/>
          <p14:tracePt t="54273" x="2241550" y="4191000"/>
          <p14:tracePt t="54290" x="2139950" y="4191000"/>
          <p14:tracePt t="54307" x="2044700" y="4191000"/>
          <p14:tracePt t="54323" x="1936750" y="4191000"/>
          <p14:tracePt t="54340" x="1911350" y="4203700"/>
          <p14:tracePt t="54357" x="1898650" y="4216400"/>
          <p14:tracePt t="54374" x="1885950" y="4229100"/>
          <p14:tracePt t="54390" x="1885950" y="4260850"/>
          <p14:tracePt t="54407" x="1885950" y="4273550"/>
          <p14:tracePt t="54423" x="1885950" y="4279900"/>
          <p14:tracePt t="54440" x="1885950" y="4292600"/>
          <p14:tracePt t="54457" x="1885950" y="4298950"/>
          <p14:tracePt t="54533" x="1892300" y="4305300"/>
          <p14:tracePt t="54810" x="0" y="0"/>
        </p14:tracePtLst>
        <p14:tracePtLst>
          <p14:tracePt t="56824" x="1676400" y="4883150"/>
          <p14:tracePt t="56934" x="1689100" y="4883150"/>
          <p14:tracePt t="56942" x="1714500" y="4883150"/>
          <p14:tracePt t="56950" x="1758950" y="4883150"/>
          <p14:tracePt t="56958" x="1803400" y="4889500"/>
          <p14:tracePt t="56966" x="1905000" y="4927600"/>
          <p14:tracePt t="56982" x="2019300" y="4940300"/>
          <p14:tracePt t="56998" x="2070100" y="4965700"/>
          <p14:tracePt t="57014" x="2108200" y="4978400"/>
          <p14:tracePt t="57029" x="2178050" y="4997450"/>
          <p14:tracePt t="57054" x="2273300" y="5003800"/>
          <p14:tracePt t="57062" x="2406650" y="5022850"/>
          <p14:tracePt t="57086" x="2584450" y="5022850"/>
          <p14:tracePt t="57096" x="2724150" y="5022850"/>
          <p14:tracePt t="57118" x="2832100" y="5022850"/>
          <p14:tracePt t="57129" x="2870200" y="5016500"/>
          <p14:tracePt t="57174" x="2876550" y="5010150"/>
          <p14:tracePt t="57182" x="2870200" y="5003800"/>
          <p14:tracePt t="57190" x="2851150" y="4997450"/>
          <p14:tracePt t="57198" x="2806700" y="4978400"/>
          <p14:tracePt t="57214" x="2755900" y="4959350"/>
          <p14:tracePt t="57230" x="2641600" y="4908550"/>
          <p14:tracePt t="57253" x="2533650" y="4864100"/>
          <p14:tracePt t="57263" x="2419350" y="4826000"/>
          <p14:tracePt t="57279" x="2305050" y="4806950"/>
          <p14:tracePt t="57296" x="2171700" y="4781550"/>
          <p14:tracePt t="57312" x="2051050" y="4781550"/>
          <p14:tracePt t="57329" x="1936750" y="4781550"/>
          <p14:tracePt t="57346" x="1866900" y="4781550"/>
          <p14:tracePt t="57363" x="1835150" y="4800600"/>
          <p14:tracePt t="57379" x="1816100" y="4838700"/>
          <p14:tracePt t="57396" x="1809750" y="4876800"/>
          <p14:tracePt t="57413" x="1809750" y="4933950"/>
          <p14:tracePt t="57430" x="1822450" y="4946650"/>
          <p14:tracePt t="57446" x="1885950" y="4965700"/>
          <p14:tracePt t="57463" x="1924050" y="4965700"/>
          <p14:tracePt t="57479" x="1981200" y="4972050"/>
          <p14:tracePt t="57496" x="2108200" y="4991100"/>
          <p14:tracePt t="57513" x="2279650" y="5010150"/>
          <p14:tracePt t="57529" x="2476500" y="5022850"/>
          <p14:tracePt t="57547" x="2647950" y="5022850"/>
          <p14:tracePt t="57563" x="2813050" y="5022850"/>
          <p14:tracePt t="57580" x="2952750" y="5010150"/>
          <p14:tracePt t="57596" x="3117850" y="4965700"/>
          <p14:tracePt t="57613" x="3352800" y="4889500"/>
          <p14:tracePt t="57630" x="3498850" y="4864100"/>
          <p14:tracePt t="57647" x="3613150" y="4851400"/>
          <p14:tracePt t="57663" x="3689350" y="4845050"/>
          <p14:tracePt t="57680" x="3727450" y="4845050"/>
          <p14:tracePt t="57696" x="3733800" y="4845050"/>
          <p14:tracePt t="57774" x="3721100" y="4845050"/>
          <p14:tracePt t="57782" x="3663950" y="4870450"/>
          <p14:tracePt t="57798" x="3638550" y="4895850"/>
          <p14:tracePt t="57806" x="3587750" y="4914900"/>
          <p14:tracePt t="57814" x="3524250" y="4933950"/>
          <p14:tracePt t="57847" x="3479800" y="4953000"/>
          <p14:tracePt t="57848" x="3467100" y="4965700"/>
          <p14:tracePt t="57902" x="3473450" y="4972050"/>
          <p14:tracePt t="57910" x="3492500" y="4978400"/>
          <p14:tracePt t="57917" x="3524250" y="4984750"/>
          <p14:tracePt t="57926" x="3556000" y="5010150"/>
          <p14:tracePt t="57934" x="3625850" y="5035550"/>
          <p14:tracePt t="57947" x="3708400" y="5060950"/>
          <p14:tracePt t="57964" x="3790950" y="5086350"/>
          <p14:tracePt t="57980" x="3917950" y="5143500"/>
          <p14:tracePt t="57997" x="4133850" y="5181600"/>
          <p14:tracePt t="58014" x="4273550" y="5200650"/>
          <p14:tracePt t="58030" x="4356100" y="5200650"/>
          <p14:tracePt t="58048" x="4381500" y="5200650"/>
          <p14:tracePt t="58064" x="4413250" y="5200650"/>
          <p14:tracePt t="58081" x="4464050" y="5187950"/>
          <p14:tracePt t="58097" x="4502150" y="5156200"/>
          <p14:tracePt t="58114" x="4527550" y="5111750"/>
          <p14:tracePt t="58130" x="4540250" y="5067300"/>
          <p14:tracePt t="58147" x="4540250" y="5010150"/>
          <p14:tracePt t="58164" x="4540250" y="4965700"/>
          <p14:tracePt t="58181" x="4540250" y="4933950"/>
          <p14:tracePt t="58198" x="4540250" y="4914900"/>
          <p14:tracePt t="58214" x="4521200" y="4876800"/>
          <p14:tracePt t="58231" x="4476750" y="4826000"/>
          <p14:tracePt t="58247" x="4438650" y="4813300"/>
          <p14:tracePt t="58264" x="4381500" y="4787900"/>
          <p14:tracePt t="58281" x="4318000" y="4768850"/>
          <p14:tracePt t="58297" x="4210050" y="4768850"/>
          <p14:tracePt t="58314" x="4108450" y="4768850"/>
          <p14:tracePt t="58331" x="3981450" y="4768850"/>
          <p14:tracePt t="58348" x="3879850" y="4768850"/>
          <p14:tracePt t="58364" x="3841750" y="4775200"/>
          <p14:tracePt t="58381" x="3797300" y="4832350"/>
          <p14:tracePt t="58398" x="3771900" y="4895850"/>
          <p14:tracePt t="58414" x="3752850" y="4946650"/>
          <p14:tracePt t="58431" x="3746500" y="4991100"/>
          <p14:tracePt t="58448" x="3740150" y="5035550"/>
          <p14:tracePt t="58464" x="3740150" y="5092700"/>
          <p14:tracePt t="58481" x="3740150" y="5111750"/>
          <p14:tracePt t="58498" x="3759200" y="5137150"/>
          <p14:tracePt t="58514" x="3790950" y="5156200"/>
          <p14:tracePt t="58531" x="3854450" y="5168900"/>
          <p14:tracePt t="58548" x="3911600" y="5175250"/>
          <p14:tracePt t="58565" x="4019550" y="5175250"/>
          <p14:tracePt t="58581" x="4292600" y="5168900"/>
          <p14:tracePt t="58598" x="4425950" y="5118100"/>
          <p14:tracePt t="58615" x="4578350" y="5060950"/>
          <p14:tracePt t="58631" x="4692650" y="4997450"/>
          <p14:tracePt t="58648" x="4794250" y="4927600"/>
          <p14:tracePt t="58665" x="4832350" y="4876800"/>
          <p14:tracePt t="58681" x="4851400" y="4851400"/>
          <p14:tracePt t="58698" x="4864100" y="4819650"/>
          <p14:tracePt t="58715" x="4864100" y="4800600"/>
          <p14:tracePt t="58731" x="4864100" y="4781550"/>
          <p14:tracePt t="58748" x="4857750" y="4762500"/>
          <p14:tracePt t="58765" x="4724400" y="4692650"/>
          <p14:tracePt t="58782" x="4591050" y="4648200"/>
          <p14:tracePt t="58798" x="4406900" y="4635500"/>
          <p14:tracePt t="58815" x="4260850" y="4635500"/>
          <p14:tracePt t="58832" x="4146550" y="4635500"/>
          <p14:tracePt t="58849" x="4044950" y="4673600"/>
          <p14:tracePt t="58865" x="3994150" y="4724400"/>
          <p14:tracePt t="58882" x="3949700" y="4826000"/>
          <p14:tracePt t="58898" x="3924300" y="4940300"/>
          <p14:tracePt t="58915" x="3924300" y="5054600"/>
          <p14:tracePt t="58932" x="3924300" y="5162550"/>
          <p14:tracePt t="58949" x="3924300" y="5213350"/>
          <p14:tracePt t="58965" x="3956050" y="5245100"/>
          <p14:tracePt t="58982" x="3975100" y="5264150"/>
          <p14:tracePt t="58999" x="4006850" y="5264150"/>
          <p14:tracePt t="59015" x="4070350" y="5264150"/>
          <p14:tracePt t="59032" x="4178300" y="5264150"/>
          <p14:tracePt t="59049" x="4286250" y="5264150"/>
          <p14:tracePt t="59066" x="4381500" y="5232400"/>
          <p14:tracePt t="59082" x="4464050" y="5200650"/>
          <p14:tracePt t="59099" x="4546600" y="5137150"/>
          <p14:tracePt t="59115" x="4584700" y="5105400"/>
          <p14:tracePt t="59132" x="4616450" y="5060950"/>
          <p14:tracePt t="59150" x="4616450" y="5041900"/>
          <p14:tracePt t="59166" x="4622800" y="5035550"/>
          <p14:tracePt t="59222" x="4622800" y="5022850"/>
          <p14:tracePt t="59238" x="4622800" y="5016500"/>
          <p14:tracePt t="59249" x="4616450" y="5003800"/>
          <p14:tracePt t="59250" x="4565650" y="4984750"/>
          <p14:tracePt t="59266" x="4476750" y="4946650"/>
          <p14:tracePt t="59282" x="4318000" y="4921250"/>
          <p14:tracePt t="59299" x="4127500" y="4921250"/>
          <p14:tracePt t="59316" x="3987800" y="4921250"/>
          <p14:tracePt t="59332" x="3879850" y="4946650"/>
          <p14:tracePt t="59332" x="3854450" y="4972050"/>
          <p14:tracePt t="59350" x="3835400" y="5016500"/>
          <p14:tracePt t="59366" x="3835400" y="5054600"/>
          <p14:tracePt t="59382" x="3835400" y="5086350"/>
          <p14:tracePt t="59399" x="3835400" y="5092700"/>
          <p14:tracePt t="59416" x="3835400" y="5105400"/>
          <p14:tracePt t="59433" x="3835400" y="5111750"/>
          <p14:tracePt t="59449" x="3854450" y="5130800"/>
          <p14:tracePt t="59466" x="3898900" y="5156200"/>
          <p14:tracePt t="59483" x="4006850" y="5181600"/>
          <p14:tracePt t="59499" x="4127500" y="5194300"/>
          <p14:tracePt t="59516" x="4235450" y="5194300"/>
          <p14:tracePt t="59533" x="4356100" y="5194300"/>
          <p14:tracePt t="59550" x="4476750" y="5162550"/>
          <p14:tracePt t="59566" x="4514850" y="5124450"/>
          <p14:tracePt t="59583" x="4546600" y="5099050"/>
          <p14:tracePt t="59599" x="4559300" y="5080000"/>
          <p14:tracePt t="59702" x="4546600" y="5080000"/>
          <p14:tracePt t="59711" x="4514850" y="5080000"/>
          <p14:tracePt t="59719" x="4381500" y="5048250"/>
          <p14:tracePt t="59734" x="4216400" y="5022850"/>
          <p14:tracePt t="59750" x="4140200" y="5022850"/>
          <p14:tracePt t="59750" x="4019550" y="5022850"/>
          <p14:tracePt t="59767" x="3937000" y="5035550"/>
          <p14:tracePt t="59783" x="3930650" y="5035550"/>
          <p14:tracePt t="60030" x="3930650" y="5048250"/>
          <p14:tracePt t="60038" x="3924300" y="5060950"/>
          <p14:tracePt t="60043" x="3924300" y="5073650"/>
          <p14:tracePt t="60043" x="0" y="0"/>
        </p14:tracePtLst>
        <p14:tracePtLst>
          <p14:tracePt t="60688" x="2514600" y="5416550"/>
          <p14:tracePt t="60742" x="2520950" y="5410200"/>
          <p14:tracePt t="60765" x="2527300" y="5410200"/>
          <p14:tracePt t="60806" x="2533650" y="5410200"/>
          <p14:tracePt t="60823" x="2540000" y="5403850"/>
          <p14:tracePt t="60831" x="2546350" y="5403850"/>
          <p14:tracePt t="60846" x="2552700" y="5403850"/>
          <p14:tracePt t="60878" x="2565400" y="5391150"/>
          <p14:tracePt t="60885" x="2571750" y="5391150"/>
          <p14:tracePt t="60901" x="2590800" y="5391150"/>
          <p14:tracePt t="60926" x="2597150" y="5391150"/>
          <p14:tracePt t="60966" x="2603500" y="5391150"/>
          <p14:tracePt t="61181" x="2609850" y="5384800"/>
          <p14:tracePt t="61189" x="2603500" y="5365750"/>
          <p14:tracePt t="61202" x="2590800" y="5340350"/>
          <p14:tracePt t="61203" x="2514600" y="5276850"/>
          <p14:tracePt t="61219" x="2451100" y="5257800"/>
          <p14:tracePt t="61236" x="2413000" y="5219700"/>
          <p14:tracePt t="61252" x="2368550" y="5187950"/>
          <p14:tracePt t="61269" x="2311400" y="5143500"/>
          <p14:tracePt t="61286" x="2279650" y="5130800"/>
          <p14:tracePt t="61398" x="2273300" y="5130800"/>
          <p14:tracePt t="61406" x="2286000" y="5137150"/>
          <p14:tracePt t="61413" x="2324100" y="5162550"/>
          <p14:tracePt t="61436" x="2425700" y="5219700"/>
          <p14:tracePt t="61438" x="2546350" y="5302250"/>
          <p14:tracePt t="61453" x="2743200" y="5410200"/>
          <p14:tracePt t="61470" x="2794000" y="5429250"/>
          <p14:tracePt t="61486" x="2857500" y="5486400"/>
          <p14:tracePt t="61503" x="2870200" y="5492750"/>
          <p14:tracePt t="61519" x="2882900" y="5492750"/>
          <p14:tracePt t="61598" x="2882900" y="5480050"/>
          <p14:tracePt t="61607" x="2870200" y="5441950"/>
          <p14:tracePt t="61614" x="2857500" y="5410200"/>
          <p14:tracePt t="61622" x="2800350" y="5353050"/>
          <p14:tracePt t="61637" x="2768600" y="5308600"/>
          <p14:tracePt t="61637" x="2717800" y="5257800"/>
          <p14:tracePt t="61654" x="2673350" y="5226050"/>
          <p14:tracePt t="61670" x="2533650" y="5137150"/>
          <p14:tracePt t="61687" x="2501900" y="5118100"/>
          <p14:tracePt t="61783" x="2495550" y="5118100"/>
          <p14:tracePt t="61797" x="2495550" y="5137150"/>
          <p14:tracePt t="61806" x="2495550" y="5149850"/>
          <p14:tracePt t="61813" x="2514600" y="5175250"/>
          <p14:tracePt t="61822" x="2584450" y="5219700"/>
          <p14:tracePt t="61837" x="2679700" y="5238750"/>
          <p14:tracePt t="61854" x="2705100" y="5238750"/>
          <p14:tracePt t="61870" x="2711450" y="5238750"/>
          <p14:tracePt t="61887" x="2711450" y="5245100"/>
          <p14:tracePt t="61950" x="2711450" y="5251450"/>
          <p14:tracePt t="61958" x="2698750" y="5251450"/>
          <p14:tracePt t="61966" x="2667000" y="5251450"/>
          <p14:tracePt t="61974" x="2565400" y="5251450"/>
          <p14:tracePt t="61989" x="2489200" y="5245100"/>
          <p14:tracePt t="62006" x="2432050" y="5245100"/>
          <p14:tracePt t="62022" x="2413000" y="5238750"/>
          <p14:tracePt t="62041" x="2406650" y="5232400"/>
          <p14:tracePt t="62206" x="2406650" y="5226050"/>
          <p14:tracePt t="62271" x="2413000" y="5219700"/>
          <p14:tracePt t="6227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general information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Fast neutron reflection important for device</a:t>
            </a:r>
          </a:p>
          <a:p>
            <a:pPr lvl="1"/>
            <a:r>
              <a:rPr lang="en-US" dirty="0"/>
              <a:t>Better use of neutrons, lower critical </a:t>
            </a:r>
            <a:r>
              <a:rPr lang="en-US" dirty="0" smtClean="0"/>
              <a:t>mass</a:t>
            </a:r>
          </a:p>
          <a:p>
            <a:r>
              <a:rPr lang="en-US" dirty="0" smtClean="0"/>
              <a:t>Fission spectrum neutrons drive the </a:t>
            </a:r>
            <a:r>
              <a:rPr lang="en-US" dirty="0" err="1" smtClean="0"/>
              <a:t>n,f</a:t>
            </a:r>
            <a:r>
              <a:rPr lang="en-US" dirty="0" smtClean="0"/>
              <a:t> reaction</a:t>
            </a:r>
          </a:p>
          <a:p>
            <a:pPr lvl="1"/>
            <a:r>
              <a:rPr lang="en-US" dirty="0" smtClean="0"/>
              <a:t>Not thermalized</a:t>
            </a:r>
          </a:p>
          <a:p>
            <a:r>
              <a:rPr lang="en-US" dirty="0" smtClean="0"/>
              <a:t>Cross sections for fast neutrons orders of magnitude lower than thermal reactions</a:t>
            </a:r>
          </a:p>
          <a:p>
            <a:pPr lvl="1"/>
            <a:r>
              <a:rPr lang="en-US" dirty="0" smtClean="0"/>
              <a:t>n, gamma reaction for non-fissile isotopes also lower</a:t>
            </a:r>
          </a:p>
          <a:p>
            <a:r>
              <a:rPr lang="en-US" dirty="0" smtClean="0"/>
              <a:t>Limiting non-fissile isotopes results in material signatures</a:t>
            </a:r>
          </a:p>
          <a:p>
            <a:pPr lvl="1"/>
            <a:r>
              <a:rPr lang="en-US" dirty="0" smtClean="0"/>
              <a:t>Less than 7 % </a:t>
            </a:r>
            <a:r>
              <a:rPr lang="en-US" baseline="30000" dirty="0" smtClean="0"/>
              <a:t>240</a:t>
            </a:r>
            <a:r>
              <a:rPr lang="en-US" dirty="0" smtClean="0"/>
              <a:t>Pu</a:t>
            </a:r>
          </a:p>
          <a:p>
            <a:pPr lvl="1"/>
            <a:r>
              <a:rPr lang="en-US" dirty="0" smtClean="0"/>
              <a:t>More than 20 %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pPr lvl="1"/>
            <a:r>
              <a:rPr lang="en-US" dirty="0" smtClean="0"/>
              <a:t>Low </a:t>
            </a:r>
            <a:r>
              <a:rPr lang="en-US" baseline="30000" dirty="0" smtClean="0"/>
              <a:t>232</a:t>
            </a:r>
            <a:r>
              <a:rPr lang="en-US" dirty="0" smtClean="0"/>
              <a:t>U in </a:t>
            </a:r>
            <a:r>
              <a:rPr lang="en-US" baseline="30000" dirty="0" smtClean="0"/>
              <a:t>233</a:t>
            </a:r>
            <a:r>
              <a:rPr lang="en-US" dirty="0" smtClean="0"/>
              <a:t>U (10 </a:t>
            </a:r>
            <a:r>
              <a:rPr lang="en-US" dirty="0" err="1" smtClean="0"/>
              <a:t>ppm</a:t>
            </a:r>
            <a:r>
              <a:rPr lang="en-US" dirty="0" smtClean="0"/>
              <a:t>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41"/>
    </mc:Choice>
    <mc:Fallback xmlns="">
      <p:transition spd="slow" advTm="9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75" x="5003800" y="2540000"/>
          <p14:tracePt t="16319" x="5003800" y="2533650"/>
          <p14:tracePt t="16335" x="5010150" y="2533650"/>
          <p14:tracePt t="16351" x="5029200" y="2527300"/>
          <p14:tracePt t="16359" x="5041900" y="2527300"/>
          <p14:tracePt t="16367" x="5054600" y="2527300"/>
          <p14:tracePt t="16375" x="5105400" y="2514600"/>
          <p14:tracePt t="16391" x="5200650" y="2495550"/>
          <p14:tracePt t="16391" x="5257800" y="2489200"/>
          <p14:tracePt t="16415" x="5346700" y="2463800"/>
          <p14:tracePt t="16431" x="5435600" y="2451100"/>
          <p14:tracePt t="16447" x="5518150" y="2432050"/>
          <p14:tracePt t="16463" x="5613400" y="2413000"/>
          <p14:tracePt t="16479" x="5708650" y="2381250"/>
          <p14:tracePt t="16491" x="5803900" y="2324100"/>
          <p14:tracePt t="16511" x="5842000" y="2298700"/>
          <p14:tracePt t="16527" x="5861050" y="2279650"/>
          <p14:tracePt t="16543" x="5892800" y="2266950"/>
          <p14:tracePt t="16559" x="5905500" y="2247900"/>
          <p14:tracePt t="16574" x="5918200" y="2235200"/>
          <p14:tracePt t="16591" x="5924550" y="2216150"/>
          <p14:tracePt t="16640" x="5930900" y="2216150"/>
          <p14:tracePt t="16649" x="5930900" y="2209800"/>
          <p14:tracePt t="16655" x="5937250" y="2197100"/>
          <p14:tracePt t="16661" x="5937250" y="2159000"/>
          <p14:tracePt t="16674" x="5937250" y="2133600"/>
          <p14:tracePt t="16691" x="5905500" y="2095500"/>
          <p14:tracePt t="16708" x="5861050" y="2044700"/>
          <p14:tracePt t="16724" x="5803900" y="2019300"/>
          <p14:tracePt t="16741" x="5715000" y="1962150"/>
          <p14:tracePt t="16758" x="5613400" y="1905000"/>
          <p14:tracePt t="16774" x="5384800" y="1809750"/>
          <p14:tracePt t="16792" x="5194300" y="1746250"/>
          <p14:tracePt t="16808" x="4921250" y="1689100"/>
          <p14:tracePt t="16824" x="4603750" y="1631950"/>
          <p14:tracePt t="16841" x="4298950" y="1600200"/>
          <p14:tracePt t="16858" x="4019550" y="1581150"/>
          <p14:tracePt t="16874" x="3784600" y="1581150"/>
          <p14:tracePt t="16891" x="3594100" y="1581150"/>
          <p14:tracePt t="16908" x="3448050" y="1581150"/>
          <p14:tracePt t="16924" x="3340100" y="1581150"/>
          <p14:tracePt t="16942" x="3263900" y="1581150"/>
          <p14:tracePt t="16958" x="3200400" y="1612900"/>
          <p14:tracePt t="16974" x="3124200" y="1657350"/>
          <p14:tracePt t="16991" x="3067050" y="1701800"/>
          <p14:tracePt t="17008" x="3035300" y="1739900"/>
          <p14:tracePt t="17025" x="3016250" y="1784350"/>
          <p14:tracePt t="17041" x="3003550" y="1841500"/>
          <p14:tracePt t="17058" x="3003550" y="1905000"/>
          <p14:tracePt t="17075" x="3003550" y="2006600"/>
          <p14:tracePt t="17091" x="3003550" y="2082800"/>
          <p14:tracePt t="17108" x="3048000" y="2159000"/>
          <p14:tracePt t="17125" x="3117850" y="2279650"/>
          <p14:tracePt t="17141" x="3206750" y="2381250"/>
          <p14:tracePt t="17158" x="3333750" y="2476500"/>
          <p14:tracePt t="17176" x="3422650" y="2520950"/>
          <p14:tracePt t="17192" x="3524250" y="2565400"/>
          <p14:tracePt t="17208" x="3638550" y="2597150"/>
          <p14:tracePt t="17226" x="3778250" y="2647950"/>
          <p14:tracePt t="17242" x="3930650" y="2660650"/>
          <p14:tracePt t="17259" x="4095750" y="2686050"/>
          <p14:tracePt t="17275" x="4241800" y="2705100"/>
          <p14:tracePt t="17292" x="4381500" y="2705100"/>
          <p14:tracePt t="17309" x="4502150" y="2705100"/>
          <p14:tracePt t="17325" x="4629150" y="2705100"/>
          <p14:tracePt t="17342" x="4756150" y="2667000"/>
          <p14:tracePt t="17358" x="5010150" y="2597150"/>
          <p14:tracePt t="17376" x="5181600" y="2546350"/>
          <p14:tracePt t="17392" x="5314950" y="2489200"/>
          <p14:tracePt t="17409" x="5435600" y="2419350"/>
          <p14:tracePt t="17426" x="5543550" y="2343150"/>
          <p14:tracePt t="17442" x="5600700" y="2292350"/>
          <p14:tracePt t="17459" x="5657850" y="2254250"/>
          <p14:tracePt t="17475" x="5715000" y="2203450"/>
          <p14:tracePt t="17492" x="5753100" y="2171700"/>
          <p14:tracePt t="17509" x="5772150" y="2146300"/>
          <p14:tracePt t="17526" x="5816600" y="2114550"/>
          <p14:tracePt t="17542" x="5842000" y="2076450"/>
          <p14:tracePt t="17559" x="5848350" y="2063750"/>
          <p14:tracePt t="17575" x="5861050" y="2044700"/>
          <p14:tracePt t="17592" x="5867400" y="2038350"/>
          <p14:tracePt t="17609" x="5880100" y="2019300"/>
          <p14:tracePt t="17655" x="5880100" y="2012950"/>
          <p14:tracePt t="17679" x="5880100" y="1993900"/>
          <p14:tracePt t="17687" x="5867400" y="1981200"/>
          <p14:tracePt t="17695" x="5822950" y="1968500"/>
          <p14:tracePt t="17709" x="5753100" y="1955800"/>
          <p14:tracePt t="17726" x="5613400" y="1936750"/>
          <p14:tracePt t="17743" x="5378450" y="1892300"/>
          <p14:tracePt t="17760" x="5200650" y="1866900"/>
          <p14:tracePt t="17776" x="5060950" y="1860550"/>
          <p14:tracePt t="17793" x="4940300" y="1860550"/>
          <p14:tracePt t="17809" x="4768850" y="1860550"/>
          <p14:tracePt t="17826" x="4648200" y="1860550"/>
          <p14:tracePt t="17843" x="4540250" y="1860550"/>
          <p14:tracePt t="17859" x="4425950" y="1866900"/>
          <p14:tracePt t="17876" x="4318000" y="1917700"/>
          <p14:tracePt t="17893" x="4197350" y="1955800"/>
          <p14:tracePt t="17909" x="4108450" y="2038350"/>
          <p14:tracePt t="17926" x="4019550" y="2114550"/>
          <p14:tracePt t="17943" x="3917950" y="2216150"/>
          <p14:tracePt t="17960" x="3898900" y="2266950"/>
          <p14:tracePt t="17976" x="3886200" y="2324100"/>
          <p14:tracePt t="17993" x="3886200" y="2368550"/>
          <p14:tracePt t="18010" x="3886200" y="2419350"/>
          <p14:tracePt t="18027" x="3911600" y="2444750"/>
          <p14:tracePt t="18043" x="3930650" y="2476500"/>
          <p14:tracePt t="18060" x="3981450" y="2514600"/>
          <p14:tracePt t="18076" x="4032250" y="2533650"/>
          <p14:tracePt t="18093" x="4102100" y="2559050"/>
          <p14:tracePt t="18110" x="4191000" y="2571750"/>
          <p14:tracePt t="18127" x="4445000" y="2584450"/>
          <p14:tracePt t="18144" x="4635500" y="2584450"/>
          <p14:tracePt t="18160" x="4832350" y="2584450"/>
          <p14:tracePt t="18177" x="5035550" y="2584450"/>
          <p14:tracePt t="18193" x="5219700" y="2571750"/>
          <p14:tracePt t="18210" x="5397500" y="2514600"/>
          <p14:tracePt t="18227" x="5537200" y="2438400"/>
          <p14:tracePt t="18243" x="5645150" y="2381250"/>
          <p14:tracePt t="18260" x="5740400" y="2305050"/>
          <p14:tracePt t="18277" x="5791200" y="2254250"/>
          <p14:tracePt t="18293" x="5854700" y="2190750"/>
          <p14:tracePt t="18310" x="5873750" y="2159000"/>
          <p14:tracePt t="18327" x="5873750" y="2139950"/>
          <p14:tracePt t="18344" x="5873750" y="2127250"/>
          <p14:tracePt t="18361" x="5835650" y="2063750"/>
          <p14:tracePt t="18377" x="5721350" y="2025650"/>
          <p14:tracePt t="18394" x="5543550" y="1968500"/>
          <p14:tracePt t="18410" x="5276850" y="1924050"/>
          <p14:tracePt t="18427" x="4940300" y="1866900"/>
          <p14:tracePt t="18444" x="4578350" y="1854200"/>
          <p14:tracePt t="18460" x="4248150" y="1854200"/>
          <p14:tracePt t="18477" x="3930650" y="1854200"/>
          <p14:tracePt t="18494" x="3644900" y="1854200"/>
          <p14:tracePt t="18510" x="3238500" y="1854200"/>
          <p14:tracePt t="18528" x="3054350" y="1866900"/>
          <p14:tracePt t="18544" x="2921000" y="1892300"/>
          <p14:tracePt t="18561" x="2838450" y="1911350"/>
          <p14:tracePt t="18577" x="2774950" y="1943100"/>
          <p14:tracePt t="18594" x="2730500" y="1962150"/>
          <p14:tracePt t="18631" x="2724150" y="1968500"/>
          <p14:tracePt t="18647" x="2724150" y="1974850"/>
          <p14:tracePt t="18655" x="2724150" y="1987550"/>
          <p14:tracePt t="18671" x="2724150" y="2000250"/>
          <p14:tracePt t="18679" x="2724150" y="2019300"/>
          <p14:tracePt t="18695" x="2762250" y="2057400"/>
          <p14:tracePt t="18695" x="2794000" y="2076450"/>
          <p14:tracePt t="18711" x="2889250" y="2120900"/>
          <p14:tracePt t="18728" x="3048000" y="2190750"/>
          <p14:tracePt t="18744" x="3206750" y="2235200"/>
          <p14:tracePt t="18761" x="3371850" y="2286000"/>
          <p14:tracePt t="18778" x="3575050" y="2343150"/>
          <p14:tracePt t="18794" x="3759200" y="2387600"/>
          <p14:tracePt t="18811" x="3981450" y="2406650"/>
          <p14:tracePt t="18828" x="4159250" y="2406650"/>
          <p14:tracePt t="18844" x="4298950" y="2406650"/>
          <p14:tracePt t="18861" x="4457700" y="2406650"/>
          <p14:tracePt t="18878" x="4635500" y="2406650"/>
          <p14:tracePt t="18894" x="4838700" y="2406650"/>
          <p14:tracePt t="18911" x="4946650" y="2374900"/>
          <p14:tracePt t="18928" x="5048250" y="2349500"/>
          <p14:tracePt t="18944" x="5130800" y="2317750"/>
          <p14:tracePt t="18961" x="5219700" y="2292350"/>
          <p14:tracePt t="18978" x="5295900" y="2273300"/>
          <p14:tracePt t="18995" x="5378450" y="2235200"/>
          <p14:tracePt t="19011" x="5416550" y="2222500"/>
          <p14:tracePt t="19028" x="5448300" y="2203450"/>
          <p14:tracePt t="19063" x="5467350" y="2203450"/>
          <p14:tracePt t="19079" x="5473700" y="2197100"/>
          <p14:tracePt t="19207" x="5473700" y="2190750"/>
          <p14:tracePt t="19223" x="5499100" y="2190750"/>
          <p14:tracePt t="19231" x="5505450" y="2190750"/>
          <p14:tracePt t="19239" x="5524500" y="2190750"/>
          <p14:tracePt t="19262" x="5562600" y="2190750"/>
          <p14:tracePt t="19263" x="5594350" y="2184400"/>
          <p14:tracePt t="19279" x="5626100" y="2171700"/>
          <p14:tracePt t="19303" x="5651500" y="2165350"/>
          <p14:tracePt t="19319" x="5664200" y="2159000"/>
          <p14:tracePt t="19329" x="5676900" y="2159000"/>
          <p14:tracePt t="19345" x="5702300" y="2159000"/>
          <p14:tracePt t="19362" x="5721350" y="2159000"/>
          <p14:tracePt t="19379" x="5746750" y="2146300"/>
          <p14:tracePt t="19395" x="5765800" y="2139950"/>
          <p14:tracePt t="19412" x="5772150" y="2139950"/>
          <p14:tracePt t="19429" x="5797550" y="2139950"/>
          <p14:tracePt t="19445" x="5842000" y="2139950"/>
          <p14:tracePt t="19462" x="5873750" y="2139950"/>
          <p14:tracePt t="19479" x="5918200" y="2139950"/>
          <p14:tracePt t="19495" x="5937250" y="2139950"/>
          <p14:tracePt t="19512" x="5949950" y="2139950"/>
          <p14:tracePt t="19529" x="5975350" y="2139950"/>
          <p14:tracePt t="19546" x="6045200" y="2139950"/>
          <p14:tracePt t="19562" x="6089650" y="2146300"/>
          <p14:tracePt t="19579" x="6115050" y="2146300"/>
          <p14:tracePt t="19595" x="6121400" y="2146300"/>
          <p14:tracePt t="19912" x="6127750" y="2146300"/>
          <p14:tracePt t="19943" x="6134100" y="2146300"/>
          <p14:tracePt t="19955" x="6140450" y="2146300"/>
          <p14:tracePt t="19959" x="6153150" y="2146300"/>
          <p14:tracePt t="19979" x="6172200" y="2146300"/>
          <p14:tracePt t="19983" x="6216650" y="2146300"/>
          <p14:tracePt t="19999" x="6248400" y="2146300"/>
          <p14:tracePt t="20015" x="6286500" y="2146300"/>
          <p14:tracePt t="20030" x="6330950" y="2146300"/>
          <p14:tracePt t="20046" x="6343650" y="2146300"/>
          <p14:tracePt t="20063" x="6350000" y="2146300"/>
          <p14:tracePt t="20080" x="6362700" y="2146300"/>
          <p14:tracePt t="20159" x="6369050" y="2146300"/>
          <p14:tracePt t="20336" x="6375400" y="2146300"/>
          <p14:tracePt t="20344" x="6388100" y="2146300"/>
          <p14:tracePt t="20351" x="6419850" y="2146300"/>
          <p14:tracePt t="20367" x="6464300" y="2152650"/>
          <p14:tracePt t="20384" x="6508750" y="2159000"/>
          <p14:tracePt t="20401" x="6584950" y="2165350"/>
          <p14:tracePt t="20416" x="6635750" y="2184400"/>
          <p14:tracePt t="20431" x="6686550" y="2203450"/>
          <p14:tracePt t="20448" x="6692900" y="2203450"/>
          <p14:tracePt t="20465" x="6737350" y="2203450"/>
          <p14:tracePt t="20481" x="6781800" y="2203450"/>
          <p14:tracePt t="20498" x="6838950" y="2203450"/>
          <p14:tracePt t="20515" x="6965950" y="2203450"/>
          <p14:tracePt t="20532" x="7086600" y="2171700"/>
          <p14:tracePt t="20549" x="7188200" y="2152650"/>
          <p14:tracePt t="20565" x="7296150" y="2127250"/>
          <p14:tracePt t="20581" x="7385050" y="2114550"/>
          <p14:tracePt t="20598" x="7480300" y="2089150"/>
          <p14:tracePt t="20615" x="7556500" y="2076450"/>
          <p14:tracePt t="20632" x="7639050" y="2070100"/>
          <p14:tracePt t="20648" x="7658100" y="2057400"/>
          <p14:tracePt t="20720" x="7664450" y="2051050"/>
          <p14:tracePt t="20736" x="7677150" y="2038350"/>
          <p14:tracePt t="20744" x="7683500" y="2032000"/>
          <p14:tracePt t="20761" x="7683500" y="2025650"/>
          <p14:tracePt t="20776" x="7689850" y="2012950"/>
          <p14:tracePt t="20792" x="7689850" y="1993900"/>
          <p14:tracePt t="20810" x="7689850" y="1987550"/>
          <p14:tracePt t="20817" x="7689850" y="1974850"/>
          <p14:tracePt t="20840" x="7689850" y="1955800"/>
          <p14:tracePt t="20848" x="7651750" y="1917700"/>
          <p14:tracePt t="20865" x="7556500" y="1860550"/>
          <p14:tracePt t="20881" x="7410450" y="1790700"/>
          <p14:tracePt t="20896" x="7340600" y="1771650"/>
          <p14:tracePt t="20915" x="7169150" y="1714500"/>
          <p14:tracePt t="20932" x="6985000" y="1670050"/>
          <p14:tracePt t="20933" x="6775450" y="1631950"/>
          <p14:tracePt t="20949" x="6559550" y="1612900"/>
          <p14:tracePt t="20965" x="6369050" y="1612900"/>
          <p14:tracePt t="20982" x="6140450" y="1612900"/>
          <p14:tracePt t="20999" x="5905500" y="1638300"/>
          <p14:tracePt t="21016" x="5842000" y="1695450"/>
          <p14:tracePt t="21032" x="5765800" y="1771650"/>
          <p14:tracePt t="21049" x="5753100" y="1854200"/>
          <p14:tracePt t="21066" x="5734050" y="1936750"/>
          <p14:tracePt t="21083" x="5734050" y="2006600"/>
          <p14:tracePt t="21099" x="5734050" y="2032000"/>
          <p14:tracePt t="21152" x="5734050" y="2044700"/>
          <p14:tracePt t="21160" x="5784850" y="2076450"/>
          <p14:tracePt t="21174" x="5822950" y="2101850"/>
          <p14:tracePt t="21176" x="5861050" y="2114550"/>
          <p14:tracePt t="21185" x="5962650" y="2146300"/>
          <p14:tracePt t="21201" x="6172200" y="2146300"/>
          <p14:tracePt t="21201" x="6254750" y="2146300"/>
          <p14:tracePt t="21225" x="6343650" y="2146300"/>
          <p14:tracePt t="21233" x="6521450" y="2089150"/>
          <p14:tracePt t="21249" x="6686550" y="2025650"/>
          <p14:tracePt t="21266" x="6858000" y="1930400"/>
          <p14:tracePt t="21283" x="6927850" y="1905000"/>
          <p14:tracePt t="21329" x="6946900" y="1892300"/>
          <p14:tracePt t="21337" x="6997700" y="1860550"/>
          <p14:tracePt t="21345" x="7016750" y="1847850"/>
          <p14:tracePt t="21353" x="7067550" y="1797050"/>
          <p14:tracePt t="21368" x="7086600" y="1778000"/>
          <p14:tracePt t="21400" x="7092950" y="1771650"/>
          <p14:tracePt t="21401" x="7099300" y="1765300"/>
          <p14:tracePt t="21473" x="7092950" y="1765300"/>
          <p14:tracePt t="21480" x="7067550" y="1765300"/>
          <p14:tracePt t="21488" x="7004050" y="1765300"/>
          <p14:tracePt t="21496" x="6940550" y="1765300"/>
          <p14:tracePt t="21505" x="6699250" y="1765300"/>
          <p14:tracePt t="21521" x="6362700" y="1765300"/>
          <p14:tracePt t="21533" x="5975350" y="1771650"/>
          <p14:tracePt t="21550" x="5600700" y="1879600"/>
          <p14:tracePt t="21566" x="5511800" y="1879600"/>
          <p14:tracePt t="21623" x="5505450" y="1917700"/>
          <p14:tracePt t="21632" x="5454650" y="1974850"/>
          <p14:tracePt t="21641" x="5429250" y="2025650"/>
          <p14:tracePt t="21649" x="5410200" y="2114550"/>
          <p14:tracePt t="21665" x="5397500" y="2171700"/>
          <p14:tracePt t="21672" x="5397500" y="2216150"/>
          <p14:tracePt t="21688" x="5397500" y="2241550"/>
          <p14:tracePt t="21705" x="5403850" y="2273300"/>
          <p14:tracePt t="21725" x="5410200" y="2273300"/>
          <p14:tracePt t="21733" x="5416550" y="2279650"/>
          <p14:tracePt t="21873" x="5416550" y="2286000"/>
          <p14:tracePt t="21892" x="5403850" y="2286000"/>
          <p14:tracePt t="21896" x="5391150" y="2286000"/>
          <p14:tracePt t="21904" x="5276850" y="2241550"/>
          <p14:tracePt t="21921" x="5124450" y="2171700"/>
          <p14:tracePt t="21934" x="4978400" y="2139950"/>
          <p14:tracePt t="21950" x="4845050" y="2114550"/>
          <p14:tracePt t="21967" x="4699000" y="2082800"/>
          <p14:tracePt t="21984" x="4508500" y="2038350"/>
          <p14:tracePt t="22001" x="4387850" y="2012950"/>
          <p14:tracePt t="22018" x="4235450" y="1981200"/>
          <p14:tracePt t="22034" x="4057650" y="1936750"/>
          <p14:tracePt t="22051" x="3892550" y="1911350"/>
          <p14:tracePt t="22067" x="3695700" y="1879600"/>
          <p14:tracePt t="22084" x="3517900" y="1866900"/>
          <p14:tracePt t="22101" x="3302000" y="1847850"/>
          <p14:tracePt t="22117" x="3117850" y="1847850"/>
          <p14:tracePt t="22134" x="2965450" y="1847850"/>
          <p14:tracePt t="22151" x="2762250" y="1847850"/>
          <p14:tracePt t="22167" x="2546350" y="1847850"/>
          <p14:tracePt t="22184" x="2120900" y="1835150"/>
          <p14:tracePt t="22201" x="1879600" y="1816100"/>
          <p14:tracePt t="22218" x="1682750" y="1816100"/>
          <p14:tracePt t="22234" x="1524000" y="1816100"/>
          <p14:tracePt t="22251" x="1352550" y="1816100"/>
          <p14:tracePt t="22268" x="1231900" y="1816100"/>
          <p14:tracePt t="22284" x="1136650" y="1835150"/>
          <p14:tracePt t="22301" x="1092200" y="1854200"/>
          <p14:tracePt t="22318" x="1047750" y="1905000"/>
          <p14:tracePt t="22335" x="1016000" y="1936750"/>
          <p14:tracePt t="22351" x="990600" y="1974850"/>
          <p14:tracePt t="22368" x="946150" y="2063750"/>
          <p14:tracePt t="22385" x="933450" y="2127250"/>
          <p14:tracePt t="22401" x="914400" y="2184400"/>
          <p14:tracePt t="22418" x="914400" y="2241550"/>
          <p14:tracePt t="22435" x="908050" y="2279650"/>
          <p14:tracePt t="22451" x="908050" y="2292350"/>
          <p14:tracePt t="22520" x="933450" y="2336800"/>
          <p14:tracePt t="22529" x="984250" y="2387600"/>
          <p14:tracePt t="22537" x="1047750" y="2432050"/>
          <p14:tracePt t="22551" x="1104900" y="2463800"/>
          <p14:tracePt t="22553" x="1333500" y="2609850"/>
          <p14:tracePt t="22585" x="1504950" y="2698750"/>
          <p14:tracePt t="22603" x="1695450" y="2787650"/>
          <p14:tracePt t="22609" x="1892300" y="2851150"/>
          <p14:tracePt t="22609" x="1993900" y="2870200"/>
          <p14:tracePt t="22625" x="2114550" y="2901950"/>
          <p14:tracePt t="22635" x="2355850" y="2914650"/>
          <p14:tracePt t="22651" x="2635250" y="2914650"/>
          <p14:tracePt t="22668" x="2876550" y="2914650"/>
          <p14:tracePt t="22685" x="3086100" y="2889250"/>
          <p14:tracePt t="22702" x="3289300" y="2870200"/>
          <p14:tracePt t="22718" x="3530600" y="2857500"/>
          <p14:tracePt t="22735" x="3784600" y="2838450"/>
          <p14:tracePt t="22752" x="4057650" y="2819400"/>
          <p14:tracePt t="22768" x="4514850" y="2755900"/>
          <p14:tracePt t="22785" x="4749800" y="2730500"/>
          <p14:tracePt t="22802" x="4959350" y="2673350"/>
          <p14:tracePt t="22818" x="5118100" y="2616200"/>
          <p14:tracePt t="22836" x="5245100" y="2533650"/>
          <p14:tracePt t="22852" x="5321300" y="2438400"/>
          <p14:tracePt t="22869" x="5353050" y="2355850"/>
          <p14:tracePt t="22885" x="5353050" y="2279650"/>
          <p14:tracePt t="22902" x="5353050" y="2190750"/>
          <p14:tracePt t="22919" x="5321300" y="2101850"/>
          <p14:tracePt t="22919" x="5283200" y="2044700"/>
          <p14:tracePt t="22936" x="5226050" y="1981200"/>
          <p14:tracePt t="22952" x="5003800" y="1841500"/>
          <p14:tracePt t="22969" x="4794250" y="1727200"/>
          <p14:tracePt t="22985" x="4584700" y="1663700"/>
          <p14:tracePt t="23002" x="4318000" y="1593850"/>
          <p14:tracePt t="23019" x="4044950" y="1543050"/>
          <p14:tracePt t="23036" x="3695700" y="1517650"/>
          <p14:tracePt t="23052" x="3276600" y="1517650"/>
          <p14:tracePt t="23069" x="2749550" y="1517650"/>
          <p14:tracePt t="23086" x="2292350" y="1549400"/>
          <p14:tracePt t="23103" x="1911350" y="1657350"/>
          <p14:tracePt t="23119" x="1625600" y="1733550"/>
          <p14:tracePt t="23136" x="1409700" y="1835150"/>
          <p14:tracePt t="23152" x="1206500" y="1968500"/>
          <p14:tracePt t="23169" x="1149350" y="2063750"/>
          <p14:tracePt t="23186" x="1117600" y="2165350"/>
          <p14:tracePt t="23202" x="1111250" y="2254250"/>
          <p14:tracePt t="23219" x="1098550" y="2336800"/>
          <p14:tracePt t="23236" x="1098550" y="2413000"/>
          <p14:tracePt t="23253" x="1130300" y="2527300"/>
          <p14:tracePt t="23269" x="1206500" y="2641600"/>
          <p14:tracePt t="23286" x="1301750" y="2749550"/>
          <p14:tracePt t="23303" x="1384300" y="2851150"/>
          <p14:tracePt t="23319" x="1504950" y="2927350"/>
          <p14:tracePt t="23336" x="1771650" y="3016250"/>
          <p14:tracePt t="23353" x="2108200" y="3048000"/>
          <p14:tracePt t="23369" x="2400300" y="3048000"/>
          <p14:tracePt t="23386" x="2736850" y="3041650"/>
          <p14:tracePt t="23403" x="3092450" y="2946400"/>
          <p14:tracePt t="23420" x="3371850" y="2838450"/>
          <p14:tracePt t="23436" x="3638550" y="2755900"/>
          <p14:tracePt t="23453" x="3892550" y="2673350"/>
          <p14:tracePt t="23470" x="4121150" y="2597150"/>
          <p14:tracePt t="23486" x="4343400" y="2527300"/>
          <p14:tracePt t="23503" x="4533900" y="2400300"/>
          <p14:tracePt t="23520" x="4718050" y="2317750"/>
          <p14:tracePt t="23537" x="4794250" y="2254250"/>
          <p14:tracePt t="23553" x="4857750" y="2222500"/>
          <p14:tracePt t="23570" x="4895850" y="2178050"/>
          <p14:tracePt t="23586" x="4902200" y="2152650"/>
          <p14:tracePt t="23603" x="4908550" y="2139950"/>
          <p14:tracePt t="23620" x="4908550" y="2120900"/>
          <p14:tracePt t="23637" x="4908550" y="2108200"/>
          <p14:tracePt t="23653" x="4908550" y="2089150"/>
          <p14:tracePt t="23670" x="4895850" y="2063750"/>
          <p14:tracePt t="23687" x="4813300" y="2025650"/>
          <p14:tracePt t="23703" x="4667250" y="1974850"/>
          <p14:tracePt t="23720" x="4165600" y="1854200"/>
          <p14:tracePt t="23737" x="3771900" y="1790700"/>
          <p14:tracePt t="23753" x="3194050" y="1689100"/>
          <p14:tracePt t="23770" x="2660650" y="1619250"/>
          <p14:tracePt t="23787" x="2139950" y="1562100"/>
          <p14:tracePt t="23804" x="1727200" y="1524000"/>
          <p14:tracePt t="23820" x="1479550" y="1517650"/>
          <p14:tracePt t="23837" x="1270000" y="1517650"/>
          <p14:tracePt t="23854" x="1136650" y="1536700"/>
          <p14:tracePt t="23870" x="1003300" y="1587500"/>
          <p14:tracePt t="23887" x="901700" y="1670050"/>
          <p14:tracePt t="23904" x="787400" y="1784350"/>
          <p14:tracePt t="23920" x="698500" y="1955800"/>
          <p14:tracePt t="23937" x="698500" y="2108200"/>
          <p14:tracePt t="23954" x="717550" y="2260600"/>
          <p14:tracePt t="23970" x="806450" y="2457450"/>
          <p14:tracePt t="23987" x="895350" y="2578100"/>
          <p14:tracePt t="24004" x="1073150" y="2736850"/>
          <p14:tracePt t="24021" x="1276350" y="2882900"/>
          <p14:tracePt t="24038" x="1612900" y="2997200"/>
          <p14:tracePt t="24054" x="1936750" y="3060700"/>
          <p14:tracePt t="24071" x="2209800" y="3060700"/>
          <p14:tracePt t="24087" x="2489200" y="3048000"/>
          <p14:tracePt t="24104" x="2838450" y="2952750"/>
          <p14:tracePt t="24121" x="3155950" y="2851150"/>
          <p14:tracePt t="24138" x="3530600" y="2736850"/>
          <p14:tracePt t="24154" x="3835400" y="2616200"/>
          <p14:tracePt t="24171" x="4064000" y="2527300"/>
          <p14:tracePt t="24187" x="4229100" y="2451100"/>
          <p14:tracePt t="24204" x="4330700" y="2381250"/>
          <p14:tracePt t="24221" x="4387850" y="2330450"/>
          <p14:tracePt t="24238" x="4425950" y="2292350"/>
          <p14:tracePt t="24254" x="4432300" y="2286000"/>
          <p14:tracePt t="24271" x="4432300" y="2273300"/>
          <p14:tracePt t="24288" x="4432300" y="2247900"/>
          <p14:tracePt t="24304" x="4413250" y="2197100"/>
          <p14:tracePt t="24321" x="4356100" y="2133600"/>
          <p14:tracePt t="24338" x="4260850" y="2082800"/>
          <p14:tracePt t="24354" x="4089400" y="1993900"/>
          <p14:tracePt t="24371" x="3841750" y="1917700"/>
          <p14:tracePt t="24388" x="3543300" y="1866900"/>
          <p14:tracePt t="24404" x="3168650" y="1816100"/>
          <p14:tracePt t="24421" x="2882900" y="1809750"/>
          <p14:tracePt t="24438" x="2565400" y="1809750"/>
          <p14:tracePt t="24454" x="2146300" y="1924050"/>
          <p14:tracePt t="24471" x="1714500" y="2095500"/>
          <p14:tracePt t="24488" x="1289050" y="2330450"/>
          <p14:tracePt t="24505" x="1155700" y="2482850"/>
          <p14:tracePt t="24521" x="1123950" y="2584450"/>
          <p14:tracePt t="24538" x="1123950" y="2692400"/>
          <p14:tracePt t="24555" x="1123950" y="2774950"/>
          <p14:tracePt t="24571" x="1181100" y="2832100"/>
          <p14:tracePt t="24588" x="1295400" y="2876550"/>
          <p14:tracePt t="24605" x="1460500" y="2908300"/>
          <p14:tracePt t="24621" x="1803400" y="2965450"/>
          <p14:tracePt t="24639" x="2235200" y="2990850"/>
          <p14:tracePt t="24655" x="2571750" y="2990850"/>
          <p14:tracePt t="24672" x="2863850" y="2990850"/>
          <p14:tracePt t="24688" x="3327400" y="2990850"/>
          <p14:tracePt t="24705" x="3670300" y="2927350"/>
          <p14:tracePt t="24721" x="3975100" y="2851150"/>
          <p14:tracePt t="24738" x="4267200" y="2711450"/>
          <p14:tracePt t="24755" x="4451350" y="2660650"/>
          <p14:tracePt t="24772" x="4603750" y="2584450"/>
          <p14:tracePt t="24788" x="4718050" y="2508250"/>
          <p14:tracePt t="24805" x="4781550" y="2444750"/>
          <p14:tracePt t="24822" x="4806950" y="2406650"/>
          <p14:tracePt t="24839" x="4813300" y="2387600"/>
          <p14:tracePt t="24855" x="4813300" y="2362200"/>
          <p14:tracePt t="24872" x="4787900" y="2311400"/>
          <p14:tracePt t="24889" x="4737100" y="2286000"/>
          <p14:tracePt t="24905" x="4705350" y="2279650"/>
          <p14:tracePt t="24922" x="4679950" y="2279650"/>
          <p14:tracePt t="24939" x="4654550" y="2279650"/>
          <p14:tracePt t="24955" x="4622800" y="2298700"/>
          <p14:tracePt t="24972" x="4591050" y="2355850"/>
          <p14:tracePt t="24989" x="4578350" y="2419350"/>
          <p14:tracePt t="25005" x="4565650" y="2514600"/>
          <p14:tracePt t="25022" x="4559300" y="2565400"/>
          <p14:tracePt t="25039" x="4527550" y="2641600"/>
          <p14:tracePt t="25055" x="4489450" y="2724150"/>
          <p14:tracePt t="25072" x="4394200" y="2838450"/>
          <p14:tracePt t="25089" x="4349750" y="2908300"/>
          <p14:tracePt t="25106" x="4324350" y="2940050"/>
          <p14:tracePt t="25122" x="4286250" y="2971800"/>
          <p14:tracePt t="25139" x="4235450" y="2978150"/>
          <p14:tracePt t="25156" x="4152900" y="2978150"/>
          <p14:tracePt t="25172" x="4000500" y="2959100"/>
          <p14:tracePt t="25189" x="3873500" y="2940050"/>
          <p14:tracePt t="25206" x="3746500" y="2933700"/>
          <p14:tracePt t="25222" x="3613150" y="2933700"/>
          <p14:tracePt t="25239" x="3441700" y="2908300"/>
          <p14:tracePt t="25256" x="3130550" y="2794000"/>
          <p14:tracePt t="25273" x="2889250" y="2711450"/>
          <p14:tracePt t="25289" x="2609850" y="2616200"/>
          <p14:tracePt t="25306" x="2387600" y="2559050"/>
          <p14:tracePt t="25323" x="2203450" y="2508250"/>
          <p14:tracePt t="25339" x="2000250" y="2425700"/>
          <p14:tracePt t="25356" x="1816100" y="2362200"/>
          <p14:tracePt t="25373" x="1682750" y="2260600"/>
          <p14:tracePt t="25389" x="1517650" y="2139950"/>
          <p14:tracePt t="25406" x="1327150" y="2006600"/>
          <p14:tracePt t="25423" x="1219200" y="1905000"/>
          <p14:tracePt t="25440" x="1174750" y="1828800"/>
          <p14:tracePt t="25456" x="1117600" y="1581150"/>
          <p14:tracePt t="25473" x="1111250" y="1409700"/>
          <p14:tracePt t="25490" x="1104900" y="1257300"/>
          <p14:tracePt t="25506" x="1104900" y="1104900"/>
          <p14:tracePt t="25523" x="1123950" y="952500"/>
          <p14:tracePt t="25540" x="1200150" y="812800"/>
          <p14:tracePt t="25556" x="1289050" y="679450"/>
          <p14:tracePt t="25573" x="1377950" y="571500"/>
          <p14:tracePt t="25590" x="1466850" y="501650"/>
          <p14:tracePt t="25606" x="1524000" y="469900"/>
          <p14:tracePt t="25623" x="1543050" y="463550"/>
          <p14:tracePt t="25623" x="1549400" y="450850"/>
          <p14:tracePt t="25697" x="1555750" y="469900"/>
          <p14:tracePt t="25705" x="1555750" y="514350"/>
          <p14:tracePt t="25713" x="1555750" y="698500"/>
          <p14:tracePt t="25726" x="1511300" y="965200"/>
          <p14:tracePt t="25740" x="1447800" y="1327150"/>
          <p14:tracePt t="25757" x="1409700" y="1739900"/>
          <p14:tracePt t="25773" x="1384300" y="2101850"/>
          <p14:tracePt t="25790" x="1371600" y="2393950"/>
          <p14:tracePt t="25807" x="1371600" y="2628900"/>
          <p14:tracePt t="25823" x="1371600" y="2768600"/>
          <p14:tracePt t="25823" x="1371600" y="2825750"/>
          <p14:tracePt t="25841" x="1365250" y="2889250"/>
          <p14:tracePt t="25857" x="1365250" y="2895600"/>
          <p14:tracePt t="25913" x="1365250" y="2901950"/>
          <p14:tracePt t="25969" x="1365250" y="2895600"/>
          <p14:tracePt t="25982" x="1365250" y="2857500"/>
          <p14:tracePt t="25985" x="1377950" y="2813050"/>
          <p14:tracePt t="25993" x="1377950" y="2698750"/>
          <p14:tracePt t="26009" x="1377950" y="2584450"/>
          <p14:tracePt t="26025" x="1358900" y="2425700"/>
          <p14:tracePt t="26025" x="1327150" y="2349500"/>
          <p14:tracePt t="26041" x="1276350" y="2127250"/>
          <p14:tracePt t="26057" x="1174750" y="1885950"/>
          <p14:tracePt t="26074" x="1149350" y="1720850"/>
          <p14:tracePt t="26091" x="1149350" y="1606550"/>
          <p14:tracePt t="26107" x="1149350" y="1498600"/>
          <p14:tracePt t="26124" x="1149350" y="1409700"/>
          <p14:tracePt t="26141" x="1149350" y="1365250"/>
          <p14:tracePt t="26157" x="1149350" y="1346200"/>
          <p14:tracePt t="26225" x="1149350" y="1352550"/>
          <p14:tracePt t="26233" x="1149350" y="1365250"/>
          <p14:tracePt t="26234" x="1143000" y="1377950"/>
          <p14:tracePt t="26241" x="1136650" y="1409700"/>
          <p14:tracePt t="26258" x="1130300" y="1441450"/>
          <p14:tracePt t="26274" x="1117600" y="1479550"/>
          <p14:tracePt t="26291" x="1117600" y="1524000"/>
          <p14:tracePt t="26308" x="1117600" y="1562100"/>
          <p14:tracePt t="26324" x="1117600" y="1619250"/>
          <p14:tracePt t="26341" x="1117600" y="1676400"/>
          <p14:tracePt t="26357" x="1117600" y="1771650"/>
          <p14:tracePt t="26374" x="1200150" y="1892300"/>
          <p14:tracePt t="26391" x="1333500" y="2057400"/>
          <p14:tracePt t="26408" x="1631950" y="2247900"/>
          <p14:tracePt t="26425" x="1822450" y="2330450"/>
          <p14:tracePt t="26441" x="2051050" y="2374900"/>
          <p14:tracePt t="26458" x="2241550" y="2393950"/>
          <p14:tracePt t="26474" x="2387600" y="2419350"/>
          <p14:tracePt t="26491" x="2533650" y="2438400"/>
          <p14:tracePt t="26508" x="2616200" y="2438400"/>
          <p14:tracePt t="26525" x="2647950" y="2438400"/>
          <p14:tracePt t="26541" x="2654300" y="2438400"/>
          <p14:tracePt t="26625" x="2654300" y="2444750"/>
          <p14:tracePt t="27001" x="2660650" y="2444750"/>
          <p14:tracePt t="27009" x="2743200" y="2444750"/>
          <p14:tracePt t="27026" x="2882900" y="2444750"/>
          <p14:tracePt t="27042" x="2965450" y="2444750"/>
          <p14:tracePt t="27043" x="3143250" y="2482850"/>
          <p14:tracePt t="27059" x="3327400" y="2495550"/>
          <p14:tracePt t="27075" x="3492500" y="2495550"/>
          <p14:tracePt t="27092" x="3651250" y="2495550"/>
          <p14:tracePt t="27109" x="3759200" y="2495550"/>
          <p14:tracePt t="27126" x="3873500" y="2495550"/>
          <p14:tracePt t="27142" x="3911600" y="2501900"/>
          <p14:tracePt t="27159" x="3943350" y="2508250"/>
          <p14:tracePt t="27176" x="4006850" y="2508250"/>
          <p14:tracePt t="27193" x="4044950" y="2508250"/>
          <p14:tracePt t="27209" x="4057650" y="2508250"/>
          <p14:tracePt t="27458" x="4064000" y="2508250"/>
          <p14:tracePt t="27458" x="0" y="0"/>
        </p14:tracePtLst>
        <p14:tracePtLst>
          <p14:tracePt t="39748" x="3143250" y="3644900"/>
          <p14:tracePt t="39795" x="3143250" y="3657600"/>
          <p14:tracePt t="39836" x="3175000" y="3651250"/>
          <p14:tracePt t="39852" x="3194050" y="3644900"/>
          <p14:tracePt t="39860" x="3219450" y="3632200"/>
          <p14:tracePt t="39868" x="3251200" y="3625850"/>
          <p14:tracePt t="39876" x="3276600" y="3619500"/>
          <p14:tracePt t="39884" x="3435350" y="3581400"/>
          <p14:tracePt t="39900" x="3619500" y="3556000"/>
          <p14:tracePt t="39916" x="3911600" y="3524250"/>
          <p14:tracePt t="39949" x="4108450" y="3492500"/>
          <p14:tracePt t="39965" x="4267200" y="3441700"/>
          <p14:tracePt t="39972" x="4375150" y="3378200"/>
          <p14:tracePt t="39988" x="4470400" y="3308350"/>
          <p14:tracePt t="40004" x="4533900" y="3251200"/>
          <p14:tracePt t="40016" x="4565650" y="3219450"/>
          <p14:tracePt t="40044" x="4565650" y="3206750"/>
          <p14:tracePt t="40068" x="4565650" y="3200400"/>
          <p14:tracePt t="40076" x="4565650" y="3187700"/>
          <p14:tracePt t="40084" x="4559300" y="3168650"/>
          <p14:tracePt t="40100" x="4464050" y="3124200"/>
          <p14:tracePt t="40100" x="4406900" y="3111500"/>
          <p14:tracePt t="40116" x="4241800" y="3079750"/>
          <p14:tracePt t="40140" x="4032250" y="3054350"/>
          <p14:tracePt t="40149" x="3784600" y="2990850"/>
          <p14:tracePt t="40182" x="3511550" y="2952750"/>
          <p14:tracePt t="40188" x="3289300" y="2882900"/>
          <p14:tracePt t="40199" x="3048000" y="2857500"/>
          <p14:tracePt t="40199" x="2971800" y="2832100"/>
          <p14:tracePt t="40220" x="2882900" y="2819400"/>
          <p14:tracePt t="40232" x="2762250" y="2813050"/>
          <p14:tracePt t="40249" x="2622550" y="2813050"/>
          <p14:tracePt t="40266" x="2470150" y="2813050"/>
          <p14:tracePt t="40282" x="2292350" y="2844800"/>
          <p14:tracePt t="40299" x="2038350" y="2914650"/>
          <p14:tracePt t="40316" x="1930400" y="2978150"/>
          <p14:tracePt t="40333" x="1828800" y="3067050"/>
          <p14:tracePt t="40349" x="1746250" y="3162300"/>
          <p14:tracePt t="40366" x="1676400" y="3244850"/>
          <p14:tracePt t="40382" x="1625600" y="3327400"/>
          <p14:tracePt t="40400" x="1587500" y="3416300"/>
          <p14:tracePt t="40416" x="1574800" y="3505200"/>
          <p14:tracePt t="40433" x="1574800" y="3581400"/>
          <p14:tracePt t="40449" x="1574800" y="3670300"/>
          <p14:tracePt t="40466" x="1651000" y="3778250"/>
          <p14:tracePt t="40483" x="1784350" y="3930650"/>
          <p14:tracePt t="40500" x="1936750" y="4000500"/>
          <p14:tracePt t="40516" x="2114550" y="4070350"/>
          <p14:tracePt t="40533" x="2330450" y="4108450"/>
          <p14:tracePt t="40550" x="2654300" y="4127500"/>
          <p14:tracePt t="40566" x="3079750" y="4127500"/>
          <p14:tracePt t="40583" x="3498850" y="4127500"/>
          <p14:tracePt t="40599" x="3949700" y="4044950"/>
          <p14:tracePt t="40616" x="4267200" y="3949700"/>
          <p14:tracePt t="40633" x="4527550" y="3860800"/>
          <p14:tracePt t="40650" x="4724400" y="3765550"/>
          <p14:tracePt t="40666" x="4864100" y="3676650"/>
          <p14:tracePt t="40683" x="4984750" y="3606800"/>
          <p14:tracePt t="40700" x="5060950" y="3556000"/>
          <p14:tracePt t="40716" x="5118100" y="3511550"/>
          <p14:tracePt t="40733" x="5194300" y="3454400"/>
          <p14:tracePt t="40750" x="5245100" y="3416300"/>
          <p14:tracePt t="40767" x="5257800" y="3397250"/>
          <p14:tracePt t="40783" x="5264150" y="3371850"/>
          <p14:tracePt t="40800" x="5264150" y="3333750"/>
          <p14:tracePt t="40817" x="5264150" y="3302000"/>
          <p14:tracePt t="40833" x="5238750" y="3270250"/>
          <p14:tracePt t="40851" x="5162550" y="3213100"/>
          <p14:tracePt t="40867" x="4984750" y="3105150"/>
          <p14:tracePt t="40884" x="4794250" y="3022600"/>
          <p14:tracePt t="40900" x="4559300" y="2933700"/>
          <p14:tracePt t="40917" x="4337050" y="2844800"/>
          <p14:tracePt t="40934" x="4114800" y="2749550"/>
          <p14:tracePt t="40950" x="3911600" y="2692400"/>
          <p14:tracePt t="40967" x="3721100" y="2622550"/>
          <p14:tracePt t="40984" x="3511550" y="2578100"/>
          <p14:tracePt t="41000" x="3314700" y="2546350"/>
          <p14:tracePt t="41017" x="3098800" y="2546350"/>
          <p14:tracePt t="41034" x="2882900" y="2546350"/>
          <p14:tracePt t="41050" x="2679700" y="2546350"/>
          <p14:tracePt t="41067" x="2387600" y="2597150"/>
          <p14:tracePt t="41084" x="2203450" y="2667000"/>
          <p14:tracePt t="41100" x="2038350" y="2736850"/>
          <p14:tracePt t="41117" x="1911350" y="2819400"/>
          <p14:tracePt t="41134" x="1797050" y="2889250"/>
          <p14:tracePt t="41151" x="1695450" y="3003550"/>
          <p14:tracePt t="41167" x="1612900" y="3111500"/>
          <p14:tracePt t="41184" x="1568450" y="3187700"/>
          <p14:tracePt t="41201" x="1524000" y="3302000"/>
          <p14:tracePt t="41217" x="1504950" y="3403600"/>
          <p14:tracePt t="41234" x="1492250" y="3479800"/>
          <p14:tracePt t="41250" x="1492250" y="3600450"/>
          <p14:tracePt t="41268" x="1504950" y="3670300"/>
          <p14:tracePt t="41284" x="1530350" y="3721100"/>
          <p14:tracePt t="41301" x="1600200" y="3784600"/>
          <p14:tracePt t="41317" x="1663700" y="3841750"/>
          <p14:tracePt t="41334" x="1752600" y="3879850"/>
          <p14:tracePt t="41351" x="1885950" y="3930650"/>
          <p14:tracePt t="41368" x="2019300" y="3975100"/>
          <p14:tracePt t="41384" x="2190750" y="4025900"/>
          <p14:tracePt t="41401" x="2387600" y="4057650"/>
          <p14:tracePt t="41418" x="2603500" y="4070350"/>
          <p14:tracePt t="41434" x="2832100" y="4083050"/>
          <p14:tracePt t="41451" x="3117850" y="4083050"/>
          <p14:tracePt t="41468" x="3302000" y="4083050"/>
          <p14:tracePt t="41484" x="3505200" y="4083050"/>
          <p14:tracePt t="41501" x="3746500" y="4070350"/>
          <p14:tracePt t="41518" x="4013200" y="4032250"/>
          <p14:tracePt t="41535" x="4279900" y="3943350"/>
          <p14:tracePt t="41551" x="4546600" y="3873500"/>
          <p14:tracePt t="41568" x="4794250" y="3784600"/>
          <p14:tracePt t="41584" x="4984750" y="3721100"/>
          <p14:tracePt t="41601" x="5149850" y="3676650"/>
          <p14:tracePt t="41618" x="5314950" y="3625850"/>
          <p14:tracePt t="41635" x="5429250" y="3594100"/>
          <p14:tracePt t="41651" x="5613400" y="3530600"/>
          <p14:tracePt t="41668" x="5734050" y="3473450"/>
          <p14:tracePt t="41685" x="5867400" y="3429000"/>
          <p14:tracePt t="41701" x="5975350" y="3384550"/>
          <p14:tracePt t="41718" x="6045200" y="3333750"/>
          <p14:tracePt t="41735" x="6089650" y="3302000"/>
          <p14:tracePt t="41751" x="6102350" y="3282950"/>
          <p14:tracePt t="41768" x="6108700" y="3276600"/>
          <p14:tracePt t="41785" x="6108700" y="3251200"/>
          <p14:tracePt t="41802" x="6108700" y="3232150"/>
          <p14:tracePt t="41818" x="6070600" y="3213100"/>
          <p14:tracePt t="41818" x="6013450" y="3194050"/>
          <p14:tracePt t="41836" x="5861050" y="3149600"/>
          <p14:tracePt t="41852" x="5670550" y="3098800"/>
          <p14:tracePt t="41868" x="5422900" y="3060700"/>
          <p14:tracePt t="41885" x="5187950" y="3016250"/>
          <p14:tracePt t="41902" x="4902200" y="2940050"/>
          <p14:tracePt t="41918" x="4603750" y="2889250"/>
          <p14:tracePt t="41935" x="4406900" y="2857500"/>
          <p14:tracePt t="41952" x="4260850" y="2844800"/>
          <p14:tracePt t="41968" x="4171950" y="2838450"/>
          <p14:tracePt t="41985" x="4102100" y="2819400"/>
          <p14:tracePt t="42002" x="3987800" y="2800350"/>
          <p14:tracePt t="42019" x="3867150" y="2800350"/>
          <p14:tracePt t="42035" x="3606800" y="2800350"/>
          <p14:tracePt t="42052" x="3441700" y="2825750"/>
          <p14:tracePt t="42069" x="3257550" y="2851150"/>
          <p14:tracePt t="42085" x="3098800" y="2901950"/>
          <p14:tracePt t="42102" x="2940050" y="2971800"/>
          <p14:tracePt t="42119" x="2813050" y="3016250"/>
          <p14:tracePt t="42136" x="2705100" y="3098800"/>
          <p14:tracePt t="42152" x="2597150" y="3187700"/>
          <p14:tracePt t="42169" x="2514600" y="3270250"/>
          <p14:tracePt t="42186" x="2432050" y="3390900"/>
          <p14:tracePt t="42202" x="2381250" y="3473450"/>
          <p14:tracePt t="42219" x="2324100" y="3657600"/>
          <p14:tracePt t="42236" x="2317750" y="3740150"/>
          <p14:tracePt t="42252" x="2317750" y="3816350"/>
          <p14:tracePt t="42269" x="2317750" y="3860800"/>
          <p14:tracePt t="42286" x="2317750" y="3930650"/>
          <p14:tracePt t="42303" x="2343150" y="3981450"/>
          <p14:tracePt t="42319" x="2393950" y="4038600"/>
          <p14:tracePt t="42336" x="2451100" y="4108450"/>
          <p14:tracePt t="42352" x="2565400" y="4197350"/>
          <p14:tracePt t="42369" x="2679700" y="4279900"/>
          <p14:tracePt t="42387" x="2832100" y="4330700"/>
          <p14:tracePt t="42403" x="3073400" y="4381500"/>
          <p14:tracePt t="42420" x="3270250" y="4400550"/>
          <p14:tracePt t="42436" x="3486150" y="4400550"/>
          <p14:tracePt t="42453" x="3721100" y="4400550"/>
          <p14:tracePt t="42469" x="3968750" y="4400550"/>
          <p14:tracePt t="42486" x="4184650" y="4400550"/>
          <p14:tracePt t="42503" x="4464050" y="4400550"/>
          <p14:tracePt t="42519" x="4692650" y="4362450"/>
          <p14:tracePt t="42536" x="4813300" y="4318000"/>
          <p14:tracePt t="42553" x="4927600" y="4279900"/>
          <p14:tracePt t="42569" x="5022850" y="4241800"/>
          <p14:tracePt t="42586" x="5149850" y="4171950"/>
          <p14:tracePt t="42603" x="5264150" y="4057650"/>
          <p14:tracePt t="42620" x="5340350" y="3981450"/>
          <p14:tracePt t="42636" x="5397500" y="3924300"/>
          <p14:tracePt t="42653" x="5454650" y="3854450"/>
          <p14:tracePt t="42670" x="5505450" y="3797300"/>
          <p14:tracePt t="42686" x="5556250" y="3714750"/>
          <p14:tracePt t="42703" x="5575300" y="3638550"/>
          <p14:tracePt t="42720" x="5588000" y="3581400"/>
          <p14:tracePt t="42737" x="5588000" y="3549650"/>
          <p14:tracePt t="42753" x="5588000" y="3536950"/>
          <p14:tracePt t="42770" x="5562600" y="3498850"/>
          <p14:tracePt t="42786" x="5524500" y="3467100"/>
          <p14:tracePt t="42803" x="5435600" y="3429000"/>
          <p14:tracePt t="42820" x="5149850" y="3308350"/>
          <p14:tracePt t="42837" x="4908550" y="3270250"/>
          <p14:tracePt t="42853" x="4660900" y="3213100"/>
          <p14:tracePt t="42870" x="4292600" y="3155950"/>
          <p14:tracePt t="42887" x="3987800" y="3124200"/>
          <p14:tracePt t="42903" x="3657600" y="3079750"/>
          <p14:tracePt t="42920" x="3333750" y="3054350"/>
          <p14:tracePt t="42937" x="3035300" y="3048000"/>
          <p14:tracePt t="42953" x="2749550" y="3048000"/>
          <p14:tracePt t="42970" x="2476500" y="3048000"/>
          <p14:tracePt t="42987" x="2114550" y="3067050"/>
          <p14:tracePt t="43004" x="1885950" y="3117850"/>
          <p14:tracePt t="43020" x="1695450" y="3168650"/>
          <p14:tracePt t="43037" x="1562100" y="3238500"/>
          <p14:tracePt t="43053" x="1390650" y="3314700"/>
          <p14:tracePt t="43070" x="1295400" y="3365500"/>
          <p14:tracePt t="43087" x="1174750" y="3441700"/>
          <p14:tracePt t="43104" x="1092200" y="3524250"/>
          <p14:tracePt t="43120" x="1047750" y="3613150"/>
          <p14:tracePt t="43137" x="1016000" y="3714750"/>
          <p14:tracePt t="43154" x="990600" y="3816350"/>
          <p14:tracePt t="43170" x="990600" y="3892550"/>
          <p14:tracePt t="43187" x="1003300" y="3975100"/>
          <p14:tracePt t="43204" x="1066800" y="4051300"/>
          <p14:tracePt t="43221" x="1136650" y="4095750"/>
          <p14:tracePt t="43237" x="1263650" y="4171950"/>
          <p14:tracePt t="43254" x="1403350" y="4222750"/>
          <p14:tracePt t="43271" x="1568450" y="4305300"/>
          <p14:tracePt t="43287" x="1746250" y="4349750"/>
          <p14:tracePt t="43305" x="1955800" y="4375150"/>
          <p14:tracePt t="43321" x="2139950" y="4375150"/>
          <p14:tracePt t="43337" x="2298700" y="4375150"/>
          <p14:tracePt t="43354" x="2451100" y="4375150"/>
          <p14:tracePt t="43371" x="2686050" y="4375150"/>
          <p14:tracePt t="43388" x="2813050" y="4368800"/>
          <p14:tracePt t="43404" x="2933700" y="4343400"/>
          <p14:tracePt t="43421" x="3073400" y="4298950"/>
          <p14:tracePt t="43438" x="3206750" y="4254500"/>
          <p14:tracePt t="43454" x="3321050" y="4197350"/>
          <p14:tracePt t="43471" x="3441700" y="4127500"/>
          <p14:tracePt t="43488" x="3505200" y="4095750"/>
          <p14:tracePt t="43504" x="3556000" y="4057650"/>
          <p14:tracePt t="43521" x="3600450" y="4013200"/>
          <p14:tracePt t="43538" x="3613150" y="3987800"/>
          <p14:tracePt t="43554" x="3619500" y="3968750"/>
          <p14:tracePt t="43571" x="3619500" y="3930650"/>
          <p14:tracePt t="43588" x="3619500" y="3905250"/>
          <p14:tracePt t="43605" x="3594100" y="3892550"/>
          <p14:tracePt t="43621" x="3536950" y="3873500"/>
          <p14:tracePt t="43638" x="3422650" y="3841750"/>
          <p14:tracePt t="43655" x="3219450" y="3797300"/>
          <p14:tracePt t="43671" x="2959100" y="3765550"/>
          <p14:tracePt t="43688" x="2622550" y="3702050"/>
          <p14:tracePt t="43705" x="2330450" y="3663950"/>
          <p14:tracePt t="43721" x="2089150" y="3638550"/>
          <p14:tracePt t="43738" x="1949450" y="3638550"/>
          <p14:tracePt t="43755" x="1790700" y="3638550"/>
          <p14:tracePt t="43772" x="1758950" y="3638550"/>
          <p14:tracePt t="43788" x="1682750" y="3663950"/>
          <p14:tracePt t="43805" x="1625600" y="3695700"/>
          <p14:tracePt t="43821" x="1587500" y="3727450"/>
          <p14:tracePt t="43838" x="1543050" y="3797300"/>
          <p14:tracePt t="43855" x="1536700" y="3867150"/>
          <p14:tracePt t="43872" x="1536700" y="3924300"/>
          <p14:tracePt t="43888" x="1536700" y="3987800"/>
          <p14:tracePt t="43905" x="1568450" y="4044950"/>
          <p14:tracePt t="43922" x="1619250" y="4076700"/>
          <p14:tracePt t="43938" x="1682750" y="4127500"/>
          <p14:tracePt t="43955" x="1784350" y="4178300"/>
          <p14:tracePt t="43972" x="2019300" y="4203700"/>
          <p14:tracePt t="43988" x="2222500" y="4210050"/>
          <p14:tracePt t="44005" x="2419350" y="4210050"/>
          <p14:tracePt t="44022" x="2641600" y="4210050"/>
          <p14:tracePt t="44039" x="2825750" y="4210050"/>
          <p14:tracePt t="44055" x="2978150" y="4210050"/>
          <p14:tracePt t="44072" x="3117850" y="4159250"/>
          <p14:tracePt t="44089" x="3200400" y="4095750"/>
          <p14:tracePt t="44105" x="3238500" y="4057650"/>
          <p14:tracePt t="44122" x="3244850" y="4038600"/>
          <p14:tracePt t="44139" x="3244850" y="4006850"/>
          <p14:tracePt t="44155" x="3244850" y="3981450"/>
          <p14:tracePt t="44172" x="3244850" y="3962400"/>
          <p14:tracePt t="44189" x="3244850" y="3937000"/>
          <p14:tracePt t="44205" x="3213100" y="3879850"/>
          <p14:tracePt t="44222" x="3143250" y="3829050"/>
          <p14:tracePt t="44239" x="2971800" y="3752850"/>
          <p14:tracePt t="44256" x="2762250" y="3702050"/>
          <p14:tracePt t="44272" x="2501900" y="3663950"/>
          <p14:tracePt t="44289" x="2247900" y="3657600"/>
          <p14:tracePt t="44306" x="2032000" y="3657600"/>
          <p14:tracePt t="44322" x="1771650" y="3657600"/>
          <p14:tracePt t="44340" x="1670050" y="3689350"/>
          <p14:tracePt t="44356" x="1593850" y="3746500"/>
          <p14:tracePt t="44373" x="1543050" y="3784600"/>
          <p14:tracePt t="44389" x="1530350" y="3797300"/>
          <p14:tracePt t="44407" x="1517650" y="3803650"/>
          <p14:tracePt t="44423" x="1517650" y="3816350"/>
          <p14:tracePt t="44580" x="1517650" y="3822700"/>
          <p14:tracePt t="44596" x="1530350" y="3822700"/>
          <p14:tracePt t="44605" x="1536700" y="3822700"/>
          <p14:tracePt t="44612" x="1555750" y="3822700"/>
          <p14:tracePt t="44620" x="1568450" y="3822700"/>
          <p14:tracePt t="44630" x="1587500" y="3822700"/>
          <p14:tracePt t="44640" x="1625600" y="3822700"/>
          <p14:tracePt t="44656" x="1663700" y="3822700"/>
          <p14:tracePt t="44673" x="1695450" y="3822700"/>
          <p14:tracePt t="44690" x="1739900" y="3822700"/>
          <p14:tracePt t="44706" x="1790700" y="3822700"/>
          <p14:tracePt t="44723" x="1873250" y="3822700"/>
          <p14:tracePt t="44740" x="2057400" y="3822700"/>
          <p14:tracePt t="44756" x="2165350" y="3822700"/>
          <p14:tracePt t="44756" x="0" y="0"/>
        </p14:tracePtLst>
        <p14:tracePtLst>
          <p14:tracePt t="56848" x="7766050" y="4508500"/>
          <p14:tracePt t="56966" x="7766050" y="4502150"/>
          <p14:tracePt t="56974" x="7766050" y="4489450"/>
          <p14:tracePt t="56981" x="7740650" y="4476750"/>
          <p14:tracePt t="56990" x="7702550" y="4457700"/>
          <p14:tracePt t="56998" x="7626350" y="4419600"/>
          <p14:tracePt t="57014" x="7531100" y="4375150"/>
          <p14:tracePt t="57030" x="7429500" y="4337050"/>
          <p14:tracePt t="57046" x="7315200" y="4286250"/>
          <p14:tracePt t="57062" x="7169150" y="4222750"/>
          <p14:tracePt t="57078" x="7073900" y="4191000"/>
          <p14:tracePt t="57102" x="6997700" y="4146550"/>
          <p14:tracePt t="57118" x="6908800" y="4114800"/>
          <p14:tracePt t="57134" x="6781800" y="4089400"/>
          <p14:tracePt t="57150" x="6680200" y="4076700"/>
          <p14:tracePt t="57166" x="6534150" y="4051300"/>
          <p14:tracePt t="57182" x="6394450" y="4032250"/>
          <p14:tracePt t="57198" x="6210300" y="4013200"/>
          <p14:tracePt t="57214" x="6070600" y="4013200"/>
          <p14:tracePt t="57230" x="5905500" y="4013200"/>
          <p14:tracePt t="57246" x="5784850" y="4013200"/>
          <p14:tracePt t="57246" x="5721350" y="4013200"/>
          <p14:tracePt t="57262" x="5613400" y="4013200"/>
          <p14:tracePt t="57278" x="5461000" y="4013200"/>
          <p14:tracePt t="57295" x="5251450" y="4025900"/>
          <p14:tracePt t="57311" x="5022850" y="4038600"/>
          <p14:tracePt t="57328" x="4794250" y="4038600"/>
          <p14:tracePt t="57345" x="4591050" y="4038600"/>
          <p14:tracePt t="57361" x="4406900" y="4038600"/>
          <p14:tracePt t="57378" x="4203700" y="4038600"/>
          <p14:tracePt t="57395" x="3994150" y="4038600"/>
          <p14:tracePt t="57411" x="3765550" y="4038600"/>
          <p14:tracePt t="57428" x="3549650" y="4038600"/>
          <p14:tracePt t="57445" x="3251200" y="4038600"/>
          <p14:tracePt t="57462" x="3048000" y="4038600"/>
          <p14:tracePt t="57478" x="2806700" y="4032250"/>
          <p14:tracePt t="57495" x="2622550" y="4019550"/>
          <p14:tracePt t="57512" x="2438400" y="4019550"/>
          <p14:tracePt t="57528" x="2266950" y="4019550"/>
          <p14:tracePt t="57545" x="2133600" y="4006850"/>
          <p14:tracePt t="57562" x="1981200" y="3994150"/>
          <p14:tracePt t="57579" x="1797050" y="3994150"/>
          <p14:tracePt t="57595" x="1625600" y="3994150"/>
          <p14:tracePt t="57612" x="1454150" y="3994150"/>
          <p14:tracePt t="57628" x="1314450" y="3994150"/>
          <p14:tracePt t="57645" x="1073150" y="4000500"/>
          <p14:tracePt t="57662" x="939800" y="4038600"/>
          <p14:tracePt t="57678" x="812800" y="4064000"/>
          <p14:tracePt t="57695" x="698500" y="4114800"/>
          <p14:tracePt t="57713" x="584200" y="4146550"/>
          <p14:tracePt t="57728" x="476250" y="4191000"/>
          <p14:tracePt t="57745" x="361950" y="4222750"/>
          <p14:tracePt t="57762" x="260350" y="4267200"/>
          <p14:tracePt t="57779" x="222250" y="4279900"/>
          <p14:tracePt t="57795" x="184150" y="4305300"/>
          <p14:tracePt t="57812" x="171450" y="4318000"/>
          <p14:tracePt t="57829" x="133350" y="4387850"/>
          <p14:tracePt t="57846" x="101600" y="4489450"/>
          <p14:tracePt t="57862" x="50800" y="4610100"/>
          <p14:tracePt t="57879" x="38100" y="4711700"/>
          <p14:tracePt t="57895" x="31750" y="4832350"/>
          <p14:tracePt t="57912" x="31750" y="4895850"/>
          <p14:tracePt t="57929" x="19050" y="4965700"/>
          <p14:tracePt t="57946" x="25400" y="5016500"/>
          <p14:tracePt t="57962" x="38100" y="5060950"/>
          <p14:tracePt t="57979" x="101600" y="5118100"/>
          <p14:tracePt t="57996" x="171450" y="5194300"/>
          <p14:tracePt t="58012" x="241300" y="5264150"/>
          <p14:tracePt t="58029" x="374650" y="5372100"/>
          <p14:tracePt t="58046" x="438150" y="5403850"/>
          <p14:tracePt t="58062" x="495300" y="5441950"/>
          <p14:tracePt t="58079" x="539750" y="5480050"/>
          <p14:tracePt t="58096" x="615950" y="5518150"/>
          <p14:tracePt t="58113" x="679450" y="5562600"/>
          <p14:tracePt t="58129" x="755650" y="5600700"/>
          <p14:tracePt t="58146" x="844550" y="5645150"/>
          <p14:tracePt t="58162" x="908050" y="5683250"/>
          <p14:tracePt t="58179" x="1022350" y="5715000"/>
          <p14:tracePt t="58196" x="1136650" y="5753100"/>
          <p14:tracePt t="58213" x="1276350" y="5791200"/>
          <p14:tracePt t="58230" x="1358900" y="5816600"/>
          <p14:tracePt t="58246" x="1409700" y="5829300"/>
          <p14:tracePt t="58263" x="1479550" y="5854700"/>
          <p14:tracePt t="58279" x="1562100" y="5873750"/>
          <p14:tracePt t="58296" x="1631950" y="5892800"/>
          <p14:tracePt t="58313" x="1727200" y="5924550"/>
          <p14:tracePt t="58330" x="1828800" y="5956300"/>
          <p14:tracePt t="58346" x="1968500" y="5994400"/>
          <p14:tracePt t="58363" x="2038350" y="6032500"/>
          <p14:tracePt t="58380" x="2120900" y="6089650"/>
          <p14:tracePt t="58396" x="2197100" y="6134100"/>
          <p14:tracePt t="58413" x="2311400" y="6229350"/>
          <p14:tracePt t="58430" x="2406650" y="6273800"/>
          <p14:tracePt t="58447" x="2476500" y="6343650"/>
          <p14:tracePt t="58463" x="2552700" y="6388100"/>
          <p14:tracePt t="58480" x="2609850" y="6413500"/>
          <p14:tracePt t="58497" x="2641600" y="6432550"/>
          <p14:tracePt t="58513" x="2686050" y="6451600"/>
          <p14:tracePt t="58530" x="2794000" y="6477000"/>
          <p14:tracePt t="58547" x="2946400" y="6502400"/>
          <p14:tracePt t="58563" x="3130550" y="6502400"/>
          <p14:tracePt t="58580" x="3263900" y="6502400"/>
          <p14:tracePt t="58597" x="3473450" y="6521450"/>
          <p14:tracePt t="58614" x="3556000" y="6521450"/>
          <p14:tracePt t="58630" x="3689350" y="6521450"/>
          <p14:tracePt t="58647" x="3822700" y="6521450"/>
          <p14:tracePt t="58663" x="3854450" y="6521450"/>
          <p14:tracePt t="58680" x="3930650" y="6502400"/>
          <p14:tracePt t="58697" x="4114800" y="6489700"/>
          <p14:tracePt t="58713" x="4305300" y="6457950"/>
          <p14:tracePt t="58730" x="4552950" y="6413500"/>
          <p14:tracePt t="58747" x="4781550" y="6375400"/>
          <p14:tracePt t="58764" x="4984750" y="6318250"/>
          <p14:tracePt t="58780" x="5187950" y="6254750"/>
          <p14:tracePt t="58797" x="5467350" y="6184900"/>
          <p14:tracePt t="58814" x="5651500" y="6140450"/>
          <p14:tracePt t="58830" x="5829300" y="6089650"/>
          <p14:tracePt t="58848" x="6000750" y="5994400"/>
          <p14:tracePt t="58864" x="6146800" y="5937250"/>
          <p14:tracePt t="58880" x="6318250" y="5886450"/>
          <p14:tracePt t="58897" x="6464300" y="5822950"/>
          <p14:tracePt t="58914" x="6642100" y="5772150"/>
          <p14:tracePt t="58930" x="6807200" y="5695950"/>
          <p14:tracePt t="58947" x="6965950" y="5638800"/>
          <p14:tracePt t="58964" x="7124700" y="5575300"/>
          <p14:tracePt t="58980" x="7353300" y="5480050"/>
          <p14:tracePt t="58998" x="7493000" y="5403850"/>
          <p14:tracePt t="59014" x="7607300" y="5353050"/>
          <p14:tracePt t="59031" x="7715250" y="5283200"/>
          <p14:tracePt t="59048" x="7842250" y="5207000"/>
          <p14:tracePt t="59064" x="7981950" y="5149850"/>
          <p14:tracePt t="59081" x="8102600" y="5060950"/>
          <p14:tracePt t="59097" x="8210550" y="4972050"/>
          <p14:tracePt t="59114" x="8312150" y="4895850"/>
          <p14:tracePt t="59131" x="8401050" y="4806950"/>
          <p14:tracePt t="59148" x="8470900" y="4737100"/>
          <p14:tracePt t="59164" x="8521700" y="4667250"/>
          <p14:tracePt t="59181" x="8572500" y="4578350"/>
          <p14:tracePt t="59198" x="8585200" y="4540250"/>
          <p14:tracePt t="59214" x="8591550" y="4508500"/>
          <p14:tracePt t="59231" x="8591550" y="4476750"/>
          <p14:tracePt t="59248" x="8591550" y="4445000"/>
          <p14:tracePt t="59264" x="8578850" y="4406900"/>
          <p14:tracePt t="59281" x="8547100" y="4362450"/>
          <p14:tracePt t="59298" x="8477250" y="4311650"/>
          <p14:tracePt t="59315" x="8375650" y="4267200"/>
          <p14:tracePt t="59331" x="8210550" y="4165600"/>
          <p14:tracePt t="59348" x="8032750" y="4089400"/>
          <p14:tracePt t="59365" x="7734300" y="3975100"/>
          <p14:tracePt t="59382" x="7626350" y="3949700"/>
          <p14:tracePt t="59398" x="7308850" y="3867150"/>
          <p14:tracePt t="59415" x="7099300" y="3822700"/>
          <p14:tracePt t="59431" x="6864350" y="3765550"/>
          <p14:tracePt t="59448" x="6629400" y="3727450"/>
          <p14:tracePt t="59465" x="6330950" y="3689350"/>
          <p14:tracePt t="59481" x="6045200" y="3657600"/>
          <p14:tracePt t="59498" x="5772150" y="3632200"/>
          <p14:tracePt t="59515" x="5530850" y="3632200"/>
          <p14:tracePt t="59532" x="5264150" y="3632200"/>
          <p14:tracePt t="59549" x="4997450" y="3625850"/>
          <p14:tracePt t="59565" x="4686300" y="3625850"/>
          <p14:tracePt t="59582" x="4254500" y="3625850"/>
          <p14:tracePt t="59598" x="3956050" y="3625850"/>
          <p14:tracePt t="59615" x="3657600" y="3625850"/>
          <p14:tracePt t="59632" x="3435350" y="3625850"/>
          <p14:tracePt t="59649" x="3136900" y="3695700"/>
          <p14:tracePt t="59665" x="2863850" y="3746500"/>
          <p14:tracePt t="59682" x="2565400" y="3797300"/>
          <p14:tracePt t="59699" x="2292350" y="3803650"/>
          <p14:tracePt t="59715" x="1981200" y="3803650"/>
          <p14:tracePt t="59732" x="1733550" y="3835400"/>
          <p14:tracePt t="59749" x="1536700" y="3860800"/>
          <p14:tracePt t="59765" x="1282700" y="3924300"/>
          <p14:tracePt t="59782" x="1136650" y="3962400"/>
          <p14:tracePt t="59799" x="1022350" y="4006850"/>
          <p14:tracePt t="59815" x="882650" y="4076700"/>
          <p14:tracePt t="59832" x="742950" y="4133850"/>
          <p14:tracePt t="59849" x="603250" y="4222750"/>
          <p14:tracePt t="59865" x="482600" y="4318000"/>
          <p14:tracePt t="59882" x="374650" y="4425950"/>
          <p14:tracePt t="59899" x="298450" y="4540250"/>
          <p14:tracePt t="59915" x="247650" y="4641850"/>
          <p14:tracePt t="59932" x="209550" y="4737100"/>
          <p14:tracePt t="59949" x="190500" y="4870450"/>
          <p14:tracePt t="59966" x="190500" y="4984750"/>
          <p14:tracePt t="59982" x="209550" y="5092700"/>
          <p14:tracePt t="59999" x="260350" y="5219700"/>
          <p14:tracePt t="60016" x="336550" y="5340350"/>
          <p14:tracePt t="60032" x="406400" y="5416550"/>
          <p14:tracePt t="60049" x="476250" y="5492750"/>
          <p14:tracePt t="60066" x="552450" y="5568950"/>
          <p14:tracePt t="60082" x="622300" y="5645150"/>
          <p14:tracePt t="60099" x="730250" y="5740400"/>
          <p14:tracePt t="60116" x="863600" y="5854700"/>
          <p14:tracePt t="60133" x="1244600" y="6064250"/>
          <p14:tracePt t="60150" x="1479550" y="6153150"/>
          <p14:tracePt t="60166" x="1670050" y="6235700"/>
          <p14:tracePt t="60183" x="1803400" y="6292850"/>
          <p14:tracePt t="60199" x="1943100" y="6356350"/>
          <p14:tracePt t="60216" x="2082800" y="6426200"/>
          <p14:tracePt t="60233" x="2152650" y="6438900"/>
          <p14:tracePt t="60250" x="2152650" y="6445250"/>
          <p14:tracePt t="60266" x="2222500" y="6451600"/>
          <p14:tracePt t="60303" x="2317750" y="6451600"/>
          <p14:tracePt t="60316" x="2432050" y="6451600"/>
          <p14:tracePt t="60317" x="2673350" y="6451600"/>
          <p14:tracePt t="60334" x="2921000" y="6451600"/>
          <p14:tracePt t="60350" x="3378200" y="6432550"/>
          <p14:tracePt t="60366" x="3689350" y="6407150"/>
          <p14:tracePt t="60383" x="3930650" y="6375400"/>
          <p14:tracePt t="60400" x="4184650" y="6318250"/>
          <p14:tracePt t="60416" x="4381500" y="6286500"/>
          <p14:tracePt t="60433" x="4578350" y="6229350"/>
          <p14:tracePt t="60450" x="4787900" y="6153150"/>
          <p14:tracePt t="60467" x="4997450" y="6064250"/>
          <p14:tracePt t="60483" x="5156200" y="5975350"/>
          <p14:tracePt t="60500" x="5314950" y="5911850"/>
          <p14:tracePt t="60517" x="5492750" y="5829300"/>
          <p14:tracePt t="60533" x="5797550" y="5702300"/>
          <p14:tracePt t="60551" x="5975350" y="5619750"/>
          <p14:tracePt t="60567" x="6172200" y="5511800"/>
          <p14:tracePt t="60583" x="6343650" y="5403850"/>
          <p14:tracePt t="60600" x="6464300" y="5327650"/>
          <p14:tracePt t="60617" x="6565900" y="5232400"/>
          <p14:tracePt t="60633" x="6642100" y="5143500"/>
          <p14:tracePt t="60651" x="6705600" y="5073650"/>
          <p14:tracePt t="60667" x="6731000" y="5022850"/>
          <p14:tracePt t="60684" x="6743700" y="4984750"/>
          <p14:tracePt t="60700" x="6743700" y="4965700"/>
          <p14:tracePt t="60717" x="6705600" y="4895850"/>
          <p14:tracePt t="60734" x="6629400" y="4845050"/>
          <p14:tracePt t="60750" x="6489700" y="4756150"/>
          <p14:tracePt t="60767" x="6311900" y="4705350"/>
          <p14:tracePt t="60784" x="6089650" y="4629150"/>
          <p14:tracePt t="60800" x="5765800" y="4578350"/>
          <p14:tracePt t="60817" x="5372100" y="4578350"/>
          <p14:tracePt t="60834" x="4819650" y="4578350"/>
          <p14:tracePt t="60851" x="4330700" y="4578350"/>
          <p14:tracePt t="60867" x="3759200" y="4578350"/>
          <p14:tracePt t="60884" x="3200400" y="4584700"/>
          <p14:tracePt t="60900" x="2565400" y="4730750"/>
          <p14:tracePt t="60917" x="2171700" y="4895850"/>
          <p14:tracePt t="60934" x="1930400" y="4997450"/>
          <p14:tracePt t="60951" x="1708150" y="5124450"/>
          <p14:tracePt t="60967" x="1524000" y="5238750"/>
          <p14:tracePt t="60984" x="1397000" y="5302250"/>
          <p14:tracePt t="61001" x="1314450" y="5353050"/>
          <p14:tracePt t="61017" x="1257300" y="5378450"/>
          <p14:tracePt t="61034" x="1212850" y="5403850"/>
          <p14:tracePt t="61051" x="1193800" y="5416550"/>
          <p14:tracePt t="61067" x="1174750" y="5429250"/>
          <p14:tracePt t="61157" x="1174750" y="5435600"/>
          <p14:tracePt t="61165" x="1174750" y="5441950"/>
          <p14:tracePt t="61173" x="1174750" y="5448300"/>
          <p14:tracePt t="61197" x="1181100" y="5448300"/>
          <p14:tracePt t="61205" x="1200150" y="5448300"/>
          <p14:tracePt t="61222" x="1219200" y="5448300"/>
          <p14:tracePt t="61238" x="1250950" y="5448300"/>
          <p14:tracePt t="61251" x="1276350" y="5448300"/>
          <p14:tracePt t="61267" x="1333500" y="5448300"/>
          <p14:tracePt t="61284" x="1447800" y="5448300"/>
          <p14:tracePt t="61301" x="1631950" y="5448300"/>
          <p14:tracePt t="61318" x="1784350" y="5448300"/>
          <p14:tracePt t="61334" x="1917700" y="5448300"/>
          <p14:tracePt t="61351" x="2089150" y="5448300"/>
          <p14:tracePt t="61368" x="2254250" y="5448300"/>
          <p14:tracePt t="61385" x="2393950" y="5448300"/>
          <p14:tracePt t="61401" x="2514600" y="5448300"/>
          <p14:tracePt t="61418" x="2559050" y="5448300"/>
          <p14:tracePt t="61435" x="2603500" y="5448300"/>
          <p14:tracePt t="61452" x="2660650" y="5448300"/>
          <p14:tracePt t="61468" x="2781300" y="5448300"/>
          <p14:tracePt t="61485" x="2978150" y="5448300"/>
          <p14:tracePt t="61502" x="3105150" y="5448300"/>
          <p14:tracePt t="61518" x="3219450" y="5448300"/>
          <p14:tracePt t="61535" x="3308350" y="5448300"/>
          <p14:tracePt t="61552" x="3390900" y="5448300"/>
          <p14:tracePt t="61568" x="3511550" y="5448300"/>
          <p14:tracePt t="61585" x="3632200" y="5448300"/>
          <p14:tracePt t="61602" x="3771900" y="5448300"/>
          <p14:tracePt t="61618" x="3854450" y="5422900"/>
          <p14:tracePt t="61635" x="3924300" y="5416550"/>
          <p14:tracePt t="61652" x="3994150" y="5410200"/>
          <p14:tracePt t="61668" x="4102100" y="5410200"/>
          <p14:tracePt t="61686" x="4222750" y="5410200"/>
          <p14:tracePt t="61702" x="4375150" y="5410200"/>
          <p14:tracePt t="61719" x="4495800" y="5410200"/>
          <p14:tracePt t="61735" x="4597400" y="5391150"/>
          <p14:tracePt t="61752" x="4667250" y="5378450"/>
          <p14:tracePt t="61768" x="4730750" y="5353050"/>
          <p14:tracePt t="61785" x="4775200" y="5308600"/>
          <p14:tracePt t="61802" x="4806950" y="5283200"/>
          <p14:tracePt t="61819" x="4819650" y="5264150"/>
          <p14:tracePt t="61835" x="4826000" y="5232400"/>
          <p14:tracePt t="61852" x="4826000" y="5207000"/>
          <p14:tracePt t="61869" x="4826000" y="5194300"/>
          <p14:tracePt t="61885" x="4826000" y="5162550"/>
          <p14:tracePt t="61903" x="4794250" y="5124450"/>
          <p14:tracePt t="61919" x="4705350" y="5060950"/>
          <p14:tracePt t="61935" x="4552950" y="5010150"/>
          <p14:tracePt t="61952" x="4387850" y="4940300"/>
          <p14:tracePt t="61969" x="4191000" y="4883150"/>
          <p14:tracePt t="61986" x="3911600" y="4794250"/>
          <p14:tracePt t="62002" x="3587750" y="4724400"/>
          <p14:tracePt t="62019" x="3238500" y="4648200"/>
          <p14:tracePt t="62036" x="2882900" y="4597400"/>
          <p14:tracePt t="62053" x="2584450" y="4591050"/>
          <p14:tracePt t="62069" x="2228850" y="4591050"/>
          <p14:tracePt t="62086" x="1854200" y="4591050"/>
          <p14:tracePt t="62103" x="1651000" y="4622800"/>
          <p14:tracePt t="62119" x="1473200" y="4673600"/>
          <p14:tracePt t="62136" x="1333500" y="4724400"/>
          <p14:tracePt t="62153" x="1238250" y="4787900"/>
          <p14:tracePt t="62169" x="1162050" y="4838700"/>
          <p14:tracePt t="62186" x="1104900" y="4914900"/>
          <p14:tracePt t="62202" x="1085850" y="4991100"/>
          <p14:tracePt t="62219" x="1073150" y="5092700"/>
          <p14:tracePt t="62236" x="1073150" y="5181600"/>
          <p14:tracePt t="62253" x="1098550" y="5264150"/>
          <p14:tracePt t="62269" x="1212850" y="5365750"/>
          <p14:tracePt t="62286" x="1327150" y="5422900"/>
          <p14:tracePt t="62303" x="1504950" y="5473700"/>
          <p14:tracePt t="62320" x="1682750" y="5518150"/>
          <p14:tracePt t="62337" x="1892300" y="5568950"/>
          <p14:tracePt t="62353" x="2089150" y="5581650"/>
          <p14:tracePt t="62369" x="2260600" y="5581650"/>
          <p14:tracePt t="62386" x="2438400" y="5581650"/>
          <p14:tracePt t="62403" x="2590800" y="5594350"/>
          <p14:tracePt t="62420" x="2749550" y="5594350"/>
          <p14:tracePt t="62436" x="2933700" y="5594350"/>
          <p14:tracePt t="62453" x="3302000" y="5613400"/>
          <p14:tracePt t="62470" x="3613150" y="5613400"/>
          <p14:tracePt t="62486" x="3924300" y="5613400"/>
          <p14:tracePt t="62503" x="4140200" y="5600700"/>
          <p14:tracePt t="62520" x="4311650" y="5530850"/>
          <p14:tracePt t="62536" x="4419600" y="5473700"/>
          <p14:tracePt t="62553" x="4470400" y="5435600"/>
          <p14:tracePt t="62570" x="4502150" y="5410200"/>
          <p14:tracePt t="62587" x="4508500" y="5403850"/>
          <p14:tracePt t="62603" x="4514850" y="5391150"/>
          <p14:tracePt t="62679" x="4514850" y="5384800"/>
          <p14:tracePt t="62686" x="4514850" y="5365750"/>
          <p14:tracePt t="62701" x="4514850" y="5359400"/>
          <p14:tracePt t="62710" x="4476750" y="5308600"/>
          <p14:tracePt t="62720" x="4394200" y="5264150"/>
          <p14:tracePt t="62720" x="4324350" y="5226050"/>
          <p14:tracePt t="62753" x="4273550" y="5194300"/>
          <p14:tracePt t="62754" x="4146550" y="5143500"/>
          <p14:tracePt t="62770" x="4013200" y="5105400"/>
          <p14:tracePt t="62787" x="3835400" y="5041900"/>
          <p14:tracePt t="62804" x="3657600" y="4997450"/>
          <p14:tracePt t="62820" x="3448050" y="4959350"/>
          <p14:tracePt t="62837" x="3225800" y="4953000"/>
          <p14:tracePt t="62854" x="2971800" y="4953000"/>
          <p14:tracePt t="62871" x="2838450" y="4972050"/>
          <p14:tracePt t="62887" x="2736850" y="5022850"/>
          <p14:tracePt t="62904" x="2628900" y="5080000"/>
          <p14:tracePt t="62920" x="2559050" y="5130800"/>
          <p14:tracePt t="62937" x="2508250" y="5194300"/>
          <p14:tracePt t="62954" x="2501900" y="5251450"/>
          <p14:tracePt t="62970" x="2495550" y="5321300"/>
          <p14:tracePt t="62987" x="2495550" y="5372100"/>
          <p14:tracePt t="63004" x="2508250" y="5435600"/>
          <p14:tracePt t="63021" x="2565400" y="5473700"/>
          <p14:tracePt t="63037" x="2628900" y="5518150"/>
          <p14:tracePt t="63037" x="2705100" y="5530850"/>
          <p14:tracePt t="63054" x="2819400" y="5549900"/>
          <p14:tracePt t="63071" x="3016250" y="5568950"/>
          <p14:tracePt t="63087" x="3244850" y="5568950"/>
          <p14:tracePt t="63104" x="3498850" y="5568950"/>
          <p14:tracePt t="63121" x="3759200" y="5549900"/>
          <p14:tracePt t="63137" x="3968750" y="5492750"/>
          <p14:tracePt t="63154" x="4121150" y="5454650"/>
          <p14:tracePt t="63171" x="4260850" y="5416550"/>
          <p14:tracePt t="63187" x="4337050" y="5365750"/>
          <p14:tracePt t="63204" x="4362450" y="5346700"/>
          <p14:tracePt t="63221" x="4368800" y="5308600"/>
          <p14:tracePt t="63237" x="4368800" y="5283200"/>
          <p14:tracePt t="63255" x="4375150" y="5257800"/>
          <p14:tracePt t="63271" x="4375150" y="5245100"/>
          <p14:tracePt t="63288" x="4375150" y="5232400"/>
          <p14:tracePt t="63304" x="4362450" y="5200650"/>
          <p14:tracePt t="63321" x="4260850" y="5175250"/>
          <p14:tracePt t="63338" x="4083050" y="5130800"/>
          <p14:tracePt t="63355" x="3886200" y="5099050"/>
          <p14:tracePt t="63371" x="3657600" y="5073650"/>
          <p14:tracePt t="63388" x="3422650" y="5073650"/>
          <p14:tracePt t="63405" x="3187700" y="5067300"/>
          <p14:tracePt t="63421" x="2921000" y="5067300"/>
          <p14:tracePt t="63438" x="2794000" y="5080000"/>
          <p14:tracePt t="63455" x="2717800" y="5124450"/>
          <p14:tracePt t="63471" x="2686050" y="5175250"/>
          <p14:tracePt t="63488" x="2686050" y="5207000"/>
          <p14:tracePt t="63505" x="2686050" y="5251450"/>
          <p14:tracePt t="63521" x="2686050" y="5270500"/>
          <p14:tracePt t="63538" x="2705100" y="5302250"/>
          <p14:tracePt t="63555" x="2724150" y="5321300"/>
          <p14:tracePt t="63571" x="2813050" y="5340350"/>
          <p14:tracePt t="63588" x="2952750" y="5378450"/>
          <p14:tracePt t="63605" x="3136900" y="5384800"/>
          <p14:tracePt t="63622" x="3486150" y="5391150"/>
          <p14:tracePt t="63639" x="3670300" y="5391150"/>
          <p14:tracePt t="63655" x="3835400" y="5391150"/>
          <p14:tracePt t="63672" x="4000500" y="5391150"/>
          <p14:tracePt t="63688" x="4121150" y="5340350"/>
          <p14:tracePt t="63705" x="4216400" y="5302250"/>
          <p14:tracePt t="63722" x="4286250" y="5257800"/>
          <p14:tracePt t="63738" x="4318000" y="5219700"/>
          <p14:tracePt t="63756" x="4330700" y="5194300"/>
          <p14:tracePt t="63772" x="4330700" y="5181600"/>
          <p14:tracePt t="63788" x="4330700" y="5168900"/>
          <p14:tracePt t="63805" x="4330700" y="5156200"/>
          <p14:tracePt t="63822" x="4324350" y="5130800"/>
          <p14:tracePt t="63839" x="4248150" y="5099050"/>
          <p14:tracePt t="63855" x="4102100" y="5060950"/>
          <p14:tracePt t="63872" x="3911600" y="5003800"/>
          <p14:tracePt t="63889" x="3683000" y="4965700"/>
          <p14:tracePt t="63905" x="3403600" y="4946650"/>
          <p14:tracePt t="63922" x="3162300" y="4940300"/>
          <p14:tracePt t="63939" x="2933700" y="4940300"/>
          <p14:tracePt t="63956" x="2736850" y="4940300"/>
          <p14:tracePt t="63972" x="2565400" y="4940300"/>
          <p14:tracePt t="63989" x="2489200" y="4978400"/>
          <p14:tracePt t="64005" x="2451100" y="5035550"/>
          <p14:tracePt t="64023" x="2444750" y="5067300"/>
          <p14:tracePt t="64039" x="2444750" y="5124450"/>
          <p14:tracePt t="64056" x="2444750" y="5175250"/>
          <p14:tracePt t="64072" x="2470150" y="5226050"/>
          <p14:tracePt t="64089" x="2540000" y="5295900"/>
          <p14:tracePt t="64105" x="2660650" y="5378450"/>
          <p14:tracePt t="64122" x="2819400" y="5422900"/>
          <p14:tracePt t="64139" x="3022600" y="5461000"/>
          <p14:tracePt t="64156" x="3257550" y="5505450"/>
          <p14:tracePt t="64173" x="3492500" y="5524500"/>
          <p14:tracePt t="64189" x="3746500" y="5524500"/>
          <p14:tracePt t="64206" x="4127500" y="5524500"/>
          <p14:tracePt t="64223" x="4311650" y="5505450"/>
          <p14:tracePt t="64239" x="4438650" y="5467350"/>
          <p14:tracePt t="64256" x="4508500" y="5429250"/>
          <p14:tracePt t="64272" x="4540250" y="5410200"/>
          <p14:tracePt t="64289" x="4546600" y="5391150"/>
          <p14:tracePt t="64306" x="4546600" y="5372100"/>
          <p14:tracePt t="64323" x="4546600" y="5353050"/>
          <p14:tracePt t="64340" x="4546600" y="5327650"/>
          <p14:tracePt t="64356" x="4476750" y="5270500"/>
          <p14:tracePt t="64373" x="4349750" y="5200650"/>
          <p14:tracePt t="64389" x="4076700" y="5111750"/>
          <p14:tracePt t="64406" x="3733800" y="5029200"/>
          <p14:tracePt t="64423" x="3352800" y="4972050"/>
          <p14:tracePt t="64440" x="2952750" y="4921250"/>
          <p14:tracePt t="64456" x="2616200" y="4908550"/>
          <p14:tracePt t="64473" x="2387600" y="4908550"/>
          <p14:tracePt t="64489" x="2203450" y="4921250"/>
          <p14:tracePt t="64506" x="2076450" y="4972050"/>
          <p14:tracePt t="64523" x="2000250" y="5022850"/>
          <p14:tracePt t="64540" x="1981200" y="5054600"/>
          <p14:tracePt t="64557" x="1981200" y="5080000"/>
          <p14:tracePt t="64573" x="1981200" y="5124450"/>
          <p14:tracePt t="64590" x="2000250" y="5162550"/>
          <p14:tracePt t="64607" x="2032000" y="5207000"/>
          <p14:tracePt t="64623" x="2108200" y="5264150"/>
          <p14:tracePt t="64640" x="2241550" y="5359400"/>
          <p14:tracePt t="64657" x="2419350" y="5448300"/>
          <p14:tracePt t="64673" x="2635250" y="5511800"/>
          <p14:tracePt t="64690" x="2882900" y="5549900"/>
          <p14:tracePt t="64707" x="3098800" y="5568950"/>
          <p14:tracePt t="64723" x="3327400" y="5568950"/>
          <p14:tracePt t="64740" x="3524250" y="5568950"/>
          <p14:tracePt t="64757" x="3733800" y="5505450"/>
          <p14:tracePt t="64773" x="4013200" y="5403850"/>
          <p14:tracePt t="64791" x="4171950" y="5340350"/>
          <p14:tracePt t="64807" x="4254500" y="5276850"/>
          <p14:tracePt t="64824" x="4286250" y="5251450"/>
          <p14:tracePt t="64840" x="4298950" y="5232400"/>
          <p14:tracePt t="64857" x="4298950" y="5226050"/>
          <p14:tracePt t="64874" x="4298950" y="5213350"/>
          <p14:tracePt t="64890" x="4298950" y="5207000"/>
          <p14:tracePt t="64907" x="4298950" y="5181600"/>
          <p14:tracePt t="64924" x="4273550" y="5156200"/>
          <p14:tracePt t="64940" x="4241800" y="5130800"/>
          <p14:tracePt t="64957" x="4191000" y="5099050"/>
          <p14:tracePt t="64974" x="4006850" y="5029200"/>
          <p14:tracePt t="64990" x="3816350" y="4978400"/>
          <p14:tracePt t="65007" x="3600450" y="4921250"/>
          <p14:tracePt t="65024" x="3321050" y="4902200"/>
          <p14:tracePt t="65041" x="3073400" y="4902200"/>
          <p14:tracePt t="65057" x="2774950" y="4902200"/>
          <p14:tracePt t="65074" x="2584450" y="4984750"/>
          <p14:tracePt t="65091" x="2457450" y="5080000"/>
          <p14:tracePt t="65107" x="2425700" y="5118100"/>
          <p14:tracePt t="65124" x="2419350" y="5130800"/>
          <p14:tracePt t="65166" x="2419350" y="5137150"/>
          <p14:tracePt t="65190" x="2425700" y="5137150"/>
          <p14:tracePt t="65270" x="2438400" y="5143500"/>
          <p14:tracePt t="65278" x="2457450" y="5156200"/>
          <p14:tracePt t="65291" x="2476500" y="5187950"/>
          <p14:tracePt t="65294" x="2559050" y="5276850"/>
          <p14:tracePt t="65310" x="2673350" y="5391150"/>
          <p14:tracePt t="65326" x="2787650" y="5511800"/>
          <p14:tracePt t="65342" x="2914650" y="5626100"/>
          <p14:tracePt t="65342" x="2978150" y="5664200"/>
          <p14:tracePt t="65358" x="3079750" y="5715000"/>
          <p14:tracePt t="65374" x="3200400" y="5765800"/>
          <p14:tracePt t="65391" x="3314700" y="5791200"/>
          <p14:tracePt t="65408" x="3467100" y="5803900"/>
          <p14:tracePt t="65425" x="3594100" y="5816600"/>
          <p14:tracePt t="65441" x="3708400" y="5816600"/>
          <p14:tracePt t="65458" x="3784600" y="5816600"/>
          <p14:tracePt t="65475" x="3841750" y="5816600"/>
          <p14:tracePt t="65491" x="3886200" y="5816600"/>
          <p14:tracePt t="65508" x="3924300" y="5810250"/>
          <p14:tracePt t="65525" x="3968750" y="5810250"/>
          <p14:tracePt t="65541" x="4032250" y="5803900"/>
          <p14:tracePt t="65559" x="4051300" y="5797550"/>
          <p14:tracePt t="65575" x="4095750" y="5778500"/>
          <p14:tracePt t="65591" x="4114800" y="5765800"/>
          <p14:tracePt t="65608" x="4133850" y="5740400"/>
          <p14:tracePt t="65625" x="4140200" y="5734050"/>
          <p14:tracePt t="65641" x="4140200" y="5715000"/>
          <p14:tracePt t="65658" x="4140200" y="5702300"/>
          <p14:tracePt t="65675" x="4140200" y="5683250"/>
          <p14:tracePt t="65692" x="4140200" y="5676900"/>
          <p14:tracePt t="65709" x="4140200" y="5657850"/>
          <p14:tracePt t="65725" x="4089400" y="5607050"/>
          <p14:tracePt t="65742" x="4070350" y="5575300"/>
          <p14:tracePt t="65758" x="4044950" y="5556250"/>
          <p14:tracePt t="65775" x="4006850" y="5543550"/>
          <p14:tracePt t="65792" x="3956050" y="5524500"/>
          <p14:tracePt t="65808" x="3905250" y="5511800"/>
          <p14:tracePt t="65825" x="3816350" y="5486400"/>
          <p14:tracePt t="65842" x="3702050" y="5480050"/>
          <p14:tracePt t="65859" x="3543300" y="5467350"/>
          <p14:tracePt t="65875" x="3390900" y="5461000"/>
          <p14:tracePt t="65892" x="3213100" y="5454650"/>
          <p14:tracePt t="65909" x="3028950" y="5454650"/>
          <p14:tracePt t="65925" x="2882900" y="5480050"/>
          <p14:tracePt t="65942" x="2787650" y="5518150"/>
          <p14:tracePt t="65959" x="2730500" y="5556250"/>
          <p14:tracePt t="65975" x="2679700" y="5607050"/>
          <p14:tracePt t="65992" x="2667000" y="5638800"/>
          <p14:tracePt t="66009" x="2660650" y="5689600"/>
          <p14:tracePt t="66026" x="2660650" y="5734050"/>
          <p14:tracePt t="66042" x="2660650" y="5753100"/>
          <p14:tracePt t="66059" x="2673350" y="5778500"/>
          <p14:tracePt t="66075" x="2698750" y="5797550"/>
          <p14:tracePt t="66092" x="2736850" y="5810250"/>
          <p14:tracePt t="66109" x="2895600" y="5861050"/>
          <p14:tracePt t="66126" x="2965450" y="5861050"/>
          <p14:tracePt t="66142" x="3225800" y="5867400"/>
          <p14:tracePt t="66159" x="3378200" y="5867400"/>
          <p14:tracePt t="66176" x="3517900" y="5867400"/>
          <p14:tracePt t="66192" x="3683000" y="5829300"/>
          <p14:tracePt t="66209" x="3816350" y="5784850"/>
          <p14:tracePt t="66226" x="3956050" y="5734050"/>
          <p14:tracePt t="66242" x="4051300" y="5689600"/>
          <p14:tracePt t="66259" x="4127500" y="5632450"/>
          <p14:tracePt t="66276" x="4171950" y="5600700"/>
          <p14:tracePt t="66293" x="4203700" y="5575300"/>
          <p14:tracePt t="66309" x="4222750" y="5568950"/>
          <p14:tracePt t="66326" x="4229100" y="5549900"/>
          <p14:tracePt t="66406" x="4229100" y="5543550"/>
          <p14:tracePt t="66422" x="4222750" y="5543550"/>
          <p14:tracePt t="66431" x="4191000" y="5537200"/>
          <p14:tracePt t="66438" x="4121150" y="5511800"/>
          <p14:tracePt t="66445" x="3981450" y="5461000"/>
          <p14:tracePt t="66459" x="3790950" y="5397500"/>
          <p14:tracePt t="66476" x="3543300" y="5353050"/>
          <p14:tracePt t="66493" x="3117850" y="5289550"/>
          <p14:tracePt t="66510" x="2806700" y="5257800"/>
          <p14:tracePt t="66526" x="2603500" y="5238750"/>
          <p14:tracePt t="66543" x="2419350" y="5238750"/>
          <p14:tracePt t="66560" x="2279650" y="5238750"/>
          <p14:tracePt t="66576" x="2184400" y="5276850"/>
          <p14:tracePt t="66593" x="2108200" y="5334000"/>
          <p14:tracePt t="66610" x="2057400" y="5403850"/>
          <p14:tracePt t="66626" x="2038350" y="5492750"/>
          <p14:tracePt t="66643" x="2038350" y="5556250"/>
          <p14:tracePt t="66660" x="2038350" y="5657850"/>
          <p14:tracePt t="66676" x="2082800" y="5721350"/>
          <p14:tracePt t="66693" x="2146300" y="5778500"/>
          <p14:tracePt t="66710" x="2190750" y="5797550"/>
          <p14:tracePt t="66727" x="2286000" y="5835650"/>
          <p14:tracePt t="66743" x="2393950" y="5880100"/>
          <p14:tracePt t="66760" x="2546350" y="5918200"/>
          <p14:tracePt t="66777" x="2730500" y="5943600"/>
          <p14:tracePt t="66793" x="2971800" y="5943600"/>
          <p14:tracePt t="66810" x="3219450" y="5943600"/>
          <p14:tracePt t="66827" x="3416300" y="5943600"/>
          <p14:tracePt t="66844" x="3568700" y="5924550"/>
          <p14:tracePt t="66860" x="3708400" y="5880100"/>
          <p14:tracePt t="66877" x="3810000" y="5822950"/>
          <p14:tracePt t="66894" x="3898900" y="5778500"/>
          <p14:tracePt t="66910" x="3994150" y="5689600"/>
          <p14:tracePt t="66927" x="4006850" y="5664200"/>
          <p14:tracePt t="66944" x="4013200" y="5645150"/>
          <p14:tracePt t="66960" x="4013200" y="5626100"/>
          <p14:tracePt t="66977" x="4013200" y="5619750"/>
          <p14:tracePt t="67022" x="4013200" y="5607050"/>
          <p14:tracePt t="67030" x="3994150" y="5588000"/>
          <p14:tracePt t="67038" x="3937000" y="5581650"/>
          <p14:tracePt t="67038" x="3892550" y="5575300"/>
          <p14:tracePt t="67046" x="3803650" y="5568950"/>
          <p14:tracePt t="67061" x="3632200" y="5543550"/>
          <p14:tracePt t="67077" x="3333750" y="5524500"/>
          <p14:tracePt t="67094" x="3130550" y="5524500"/>
          <p14:tracePt t="67111" x="2946400" y="5524500"/>
          <p14:tracePt t="67127" x="2819400" y="5524500"/>
          <p14:tracePt t="67145" x="2705100" y="5530850"/>
          <p14:tracePt t="67161" x="2628900" y="5581650"/>
          <p14:tracePt t="67177" x="2590800" y="5626100"/>
          <p14:tracePt t="67194" x="2546350" y="5676900"/>
          <p14:tracePt t="67211" x="2546350" y="5715000"/>
          <p14:tracePt t="67228" x="2546350" y="5746750"/>
          <p14:tracePt t="67244" x="2546350" y="5772150"/>
          <p14:tracePt t="67261" x="2546350" y="5791200"/>
          <p14:tracePt t="67277" x="2571750" y="5803900"/>
          <p14:tracePt t="67294" x="2622550" y="5835650"/>
          <p14:tracePt t="67311" x="2698750" y="5835650"/>
          <p14:tracePt t="67328" x="2876550" y="5842000"/>
          <p14:tracePt t="67344" x="3073400" y="5854700"/>
          <p14:tracePt t="67361" x="3295650" y="5854700"/>
          <p14:tracePt t="67378" x="3467100" y="5854700"/>
          <p14:tracePt t="67394" x="3638550" y="5854700"/>
          <p14:tracePt t="67411" x="3803650" y="5854700"/>
          <p14:tracePt t="67428" x="3968750" y="5816600"/>
          <p14:tracePt t="67445" x="4121150" y="5797550"/>
          <p14:tracePt t="67461" x="4267200" y="5765800"/>
          <p14:tracePt t="67478" x="4419600" y="5727700"/>
          <p14:tracePt t="67495" x="4470400" y="5721350"/>
          <p14:tracePt t="67511" x="4508500" y="5715000"/>
          <p14:tracePt t="67528" x="4533900" y="5702300"/>
          <p14:tracePt t="67545" x="4546600" y="5695950"/>
          <p14:tracePt t="67561" x="4552950" y="5695950"/>
          <p14:tracePt t="67579" x="4559300" y="5689600"/>
          <p14:tracePt t="67807" x="4546600" y="5689600"/>
          <p14:tracePt t="67822" x="4527550" y="5683250"/>
          <p14:tracePt t="67838" x="4521200" y="5683250"/>
          <p14:tracePt t="67854" x="4508500" y="5676900"/>
          <p14:tracePt t="67863" x="4502150" y="5670550"/>
          <p14:tracePt t="67863" x="4476750" y="5657850"/>
          <p14:tracePt t="67878" x="4451350" y="5651500"/>
          <p14:tracePt t="67895" x="4425950" y="5632450"/>
          <p14:tracePt t="67912" x="4362450" y="5607050"/>
          <p14:tracePt t="67934" x="4241800" y="5562600"/>
          <p14:tracePt t="67946" x="4121150" y="5530850"/>
          <p14:tracePt t="67962" x="3943350" y="5480050"/>
          <p14:tracePt t="67979" x="3835400" y="5448300"/>
          <p14:tracePt t="67995" x="3759200" y="5441950"/>
          <p14:tracePt t="68012" x="3721100" y="5435600"/>
          <p14:tracePt t="68029" x="3695700" y="5429250"/>
          <p14:tracePt t="68046" x="3632200" y="5416550"/>
          <p14:tracePt t="68062" x="3575050" y="5410200"/>
          <p14:tracePt t="68079" x="3505200" y="5397500"/>
          <p14:tracePt t="68096" x="3448050" y="5391150"/>
          <p14:tracePt t="68112" x="3390900" y="5391150"/>
          <p14:tracePt t="68129" x="3289300" y="5391150"/>
          <p14:tracePt t="68147" x="3213100" y="5391150"/>
          <p14:tracePt t="68162" x="3168650" y="5391150"/>
          <p14:tracePt t="68179" x="3143250" y="5391150"/>
          <p14:tracePt t="68196" x="3130550" y="5391150"/>
          <p14:tracePt t="6835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general information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Low Z material in Pu not desired</a:t>
            </a:r>
          </a:p>
          <a:p>
            <a:pPr lvl="1"/>
            <a:r>
              <a:rPr lang="en-US" dirty="0" smtClean="0"/>
              <a:t>React with neutrons</a:t>
            </a:r>
          </a:p>
          <a:p>
            <a:pPr lvl="1"/>
            <a:r>
              <a:rPr lang="en-US" dirty="0" smtClean="0"/>
              <a:t>Lowers density</a:t>
            </a:r>
          </a:p>
          <a:p>
            <a:pPr lvl="1"/>
            <a:r>
              <a:rPr lang="en-US" dirty="0" smtClean="0"/>
              <a:t>Moderates neutrons</a:t>
            </a:r>
          </a:p>
          <a:p>
            <a:pPr lvl="2"/>
            <a:r>
              <a:rPr lang="en-US" dirty="0" smtClean="0"/>
              <a:t>Used as signature</a:t>
            </a:r>
          </a:p>
          <a:p>
            <a:pPr lvl="3"/>
            <a:r>
              <a:rPr lang="en-US" dirty="0" err="1" smtClean="0"/>
              <a:t>Pu</a:t>
            </a:r>
            <a:r>
              <a:rPr lang="en-US" dirty="0" smtClean="0"/>
              <a:t> device isotopes in non-metal form indicates storage or starting material</a:t>
            </a:r>
          </a:p>
          <a:p>
            <a:r>
              <a:rPr lang="en-US" dirty="0" smtClean="0"/>
              <a:t>Alloys</a:t>
            </a:r>
          </a:p>
          <a:p>
            <a:pPr lvl="1"/>
            <a:r>
              <a:rPr lang="en-US" dirty="0" err="1" smtClean="0"/>
              <a:t>Ga</a:t>
            </a:r>
            <a:r>
              <a:rPr lang="en-US" dirty="0" smtClean="0"/>
              <a:t> in </a:t>
            </a:r>
            <a:r>
              <a:rPr lang="en-US" dirty="0" err="1" smtClean="0"/>
              <a:t>Pu</a:t>
            </a:r>
            <a:endParaRPr lang="en-US" dirty="0" smtClean="0"/>
          </a:p>
          <a:p>
            <a:pPr lvl="1"/>
            <a:r>
              <a:rPr lang="en-US" dirty="0" err="1" smtClean="0"/>
              <a:t>Nb</a:t>
            </a:r>
            <a:r>
              <a:rPr lang="en-US" dirty="0" smtClean="0"/>
              <a:t> in 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8"/>
    </mc:Choice>
    <mc:Fallback xmlns="">
      <p:transition spd="slow" advTm="7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88" x="3130550" y="5683250"/>
          <p14:tracePt t="26796" x="3143250" y="5664200"/>
          <p14:tracePt t="26812" x="3143250" y="5645150"/>
          <p14:tracePt t="26820" x="3162300" y="5626100"/>
          <p14:tracePt t="26828" x="3175000" y="5600700"/>
          <p14:tracePt t="26836" x="3187700" y="5556250"/>
          <p14:tracePt t="26860" x="3200400" y="5530850"/>
          <p14:tracePt t="26870" x="3206750" y="5505450"/>
          <p14:tracePt t="26903" x="3219450" y="5473700"/>
          <p14:tracePt t="26920" x="3219450" y="5454650"/>
          <p14:tracePt t="26924" x="3225800" y="5410200"/>
          <p14:tracePt t="26937" x="3225800" y="5384800"/>
          <p14:tracePt t="26956" x="3225800" y="5372100"/>
          <p14:tracePt t="26972" x="3225800" y="5353050"/>
          <p14:tracePt t="26996" x="3225800" y="5340350"/>
          <p14:tracePt t="27004" x="3225800" y="5308600"/>
          <p14:tracePt t="27028" x="3225800" y="5270500"/>
          <p14:tracePt t="27044" x="3206750" y="5251450"/>
          <p14:tracePt t="27060" x="3187700" y="5219700"/>
          <p14:tracePt t="27076" x="3130550" y="5156200"/>
          <p14:tracePt t="27092" x="3079750" y="5099050"/>
          <p14:tracePt t="27108" x="3016250" y="5029200"/>
          <p14:tracePt t="27124" x="2940050" y="4965700"/>
          <p14:tracePt t="27137" x="2851150" y="4902200"/>
          <p14:tracePt t="27153" x="2774950" y="4845050"/>
          <p14:tracePt t="27170" x="2679700" y="4794250"/>
          <p14:tracePt t="27187" x="2495550" y="4718050"/>
          <p14:tracePt t="27204" x="2368550" y="4648200"/>
          <p14:tracePt t="27220" x="2260600" y="4616450"/>
          <p14:tracePt t="27237" x="2171700" y="4591050"/>
          <p14:tracePt t="27254" x="2044700" y="4565650"/>
          <p14:tracePt t="27270" x="1911350" y="4527550"/>
          <p14:tracePt t="27287" x="1790700" y="4514850"/>
          <p14:tracePt t="27304" x="1701800" y="4514850"/>
          <p14:tracePt t="27320" x="1638300" y="4514850"/>
          <p14:tracePt t="27337" x="1568450" y="4514850"/>
          <p14:tracePt t="27354" x="1479550" y="4514850"/>
          <p14:tracePt t="27370" x="1352550" y="4540250"/>
          <p14:tracePt t="27388" x="1270000" y="4565650"/>
          <p14:tracePt t="27404" x="1187450" y="4603750"/>
          <p14:tracePt t="27421" x="1079500" y="4660900"/>
          <p14:tracePt t="27437" x="1022350" y="4692650"/>
          <p14:tracePt t="27454" x="965200" y="4749800"/>
          <p14:tracePt t="27471" x="901700" y="4838700"/>
          <p14:tracePt t="27487" x="857250" y="4921250"/>
          <p14:tracePt t="27504" x="812800" y="4997450"/>
          <p14:tracePt t="27521" x="787400" y="5092700"/>
          <p14:tracePt t="27538" x="755650" y="5194300"/>
          <p14:tracePt t="27554" x="736600" y="5270500"/>
          <p14:tracePt t="27571" x="711200" y="5359400"/>
          <p14:tracePt t="27587" x="685800" y="5486400"/>
          <p14:tracePt t="27604" x="679450" y="5575300"/>
          <p14:tracePt t="27621" x="679450" y="5651500"/>
          <p14:tracePt t="27637" x="679450" y="5734050"/>
          <p14:tracePt t="27654" x="679450" y="5791200"/>
          <p14:tracePt t="27671" x="698500" y="5867400"/>
          <p14:tracePt t="27687" x="717550" y="5949950"/>
          <p14:tracePt t="27705" x="749300" y="5988050"/>
          <p14:tracePt t="27721" x="800100" y="6051550"/>
          <p14:tracePt t="27738" x="882650" y="6121400"/>
          <p14:tracePt t="27754" x="939800" y="6191250"/>
          <p14:tracePt t="27771" x="1117600" y="6280150"/>
          <p14:tracePt t="27788" x="1225550" y="6343650"/>
          <p14:tracePt t="27805" x="1377950" y="6375400"/>
          <p14:tracePt t="27821" x="1549400" y="6419850"/>
          <p14:tracePt t="27838" x="1695450" y="6464300"/>
          <p14:tracePt t="27855" x="1841500" y="6502400"/>
          <p14:tracePt t="27871" x="2012950" y="6534150"/>
          <p14:tracePt t="27888" x="2146300" y="6534150"/>
          <p14:tracePt t="27905" x="2266950" y="6534150"/>
          <p14:tracePt t="27921" x="2374900" y="6534150"/>
          <p14:tracePt t="27938" x="2501900" y="6534150"/>
          <p14:tracePt t="27955" x="2603500" y="6534150"/>
          <p14:tracePt t="27971" x="2781300" y="6508750"/>
          <p14:tracePt t="27988" x="2921000" y="6426200"/>
          <p14:tracePt t="28005" x="3060700" y="6350000"/>
          <p14:tracePt t="28022" x="3213100" y="6254750"/>
          <p14:tracePt t="28038" x="3321050" y="6159500"/>
          <p14:tracePt t="28055" x="3422650" y="6051550"/>
          <p14:tracePt t="28072" x="3473450" y="5962650"/>
          <p14:tracePt t="28088" x="3505200" y="5848350"/>
          <p14:tracePt t="28105" x="3505200" y="5797550"/>
          <p14:tracePt t="28122" x="3511550" y="5715000"/>
          <p14:tracePt t="28138" x="3511550" y="5651500"/>
          <p14:tracePt t="28155" x="3498850" y="5556250"/>
          <p14:tracePt t="28172" x="3467100" y="5480050"/>
          <p14:tracePt t="28189" x="3441700" y="5429250"/>
          <p14:tracePt t="28205" x="3416300" y="5378450"/>
          <p14:tracePt t="28222" x="3359150" y="5334000"/>
          <p14:tracePt t="28239" x="3302000" y="5283200"/>
          <p14:tracePt t="28255" x="3213100" y="5226050"/>
          <p14:tracePt t="28272" x="3079750" y="5130800"/>
          <p14:tracePt t="28289" x="2965450" y="5073650"/>
          <p14:tracePt t="28305" x="2806700" y="4991100"/>
          <p14:tracePt t="28322" x="2654300" y="4921250"/>
          <p14:tracePt t="28339" x="2520950" y="4851400"/>
          <p14:tracePt t="28356" x="2311400" y="4775200"/>
          <p14:tracePt t="28372" x="2159000" y="4730750"/>
          <p14:tracePt t="28389" x="2012950" y="4699000"/>
          <p14:tracePt t="28406" x="1879600" y="4673600"/>
          <p14:tracePt t="28422" x="1714500" y="4667250"/>
          <p14:tracePt t="28439" x="1543050" y="4667250"/>
          <p14:tracePt t="28456" x="1377950" y="4648200"/>
          <p14:tracePt t="28472" x="1250950" y="4648200"/>
          <p14:tracePt t="28489" x="1117600" y="4648200"/>
          <p14:tracePt t="28506" x="1028700" y="4648200"/>
          <p14:tracePt t="28523" x="965200" y="4679950"/>
          <p14:tracePt t="28539" x="838200" y="4775200"/>
          <p14:tracePt t="28556" x="768350" y="4851400"/>
          <p14:tracePt t="28572" x="711200" y="4927600"/>
          <p14:tracePt t="28589" x="666750" y="5035550"/>
          <p14:tracePt t="28606" x="641350" y="5168900"/>
          <p14:tracePt t="28623" x="641350" y="5308600"/>
          <p14:tracePt t="28639" x="641350" y="5448300"/>
          <p14:tracePt t="28656" x="641350" y="5562600"/>
          <p14:tracePt t="28672" x="654050" y="5645150"/>
          <p14:tracePt t="28689" x="685800" y="5715000"/>
          <p14:tracePt t="28706" x="685800" y="5721350"/>
          <p14:tracePt t="28740" x="698500" y="5734050"/>
          <p14:tracePt t="28740" x="768350" y="5822950"/>
          <p14:tracePt t="28756" x="850900" y="5924550"/>
          <p14:tracePt t="28773" x="958850" y="6000750"/>
          <p14:tracePt t="28789" x="1098550" y="6076950"/>
          <p14:tracePt t="28806" x="1257300" y="6121400"/>
          <p14:tracePt t="28823" x="1441450" y="6165850"/>
          <p14:tracePt t="28839" x="1574800" y="6191250"/>
          <p14:tracePt t="28856" x="1701800" y="6223000"/>
          <p14:tracePt t="28873" x="1854200" y="6223000"/>
          <p14:tracePt t="28890" x="1993900" y="6223000"/>
          <p14:tracePt t="28906" x="2127250" y="6223000"/>
          <p14:tracePt t="28923" x="2235200" y="6223000"/>
          <p14:tracePt t="28939" x="2413000" y="6216650"/>
          <p14:tracePt t="28956" x="2552700" y="6197600"/>
          <p14:tracePt t="28973" x="2667000" y="6191250"/>
          <p14:tracePt t="28990" x="2819400" y="6178550"/>
          <p14:tracePt t="29006" x="2971800" y="6153150"/>
          <p14:tracePt t="29023" x="3136900" y="6121400"/>
          <p14:tracePt t="29040" x="3289300" y="6026150"/>
          <p14:tracePt t="29057" x="3429000" y="5937250"/>
          <p14:tracePt t="29073" x="3562350" y="5803900"/>
          <p14:tracePt t="29090" x="3657600" y="5721350"/>
          <p14:tracePt t="29107" x="3746500" y="5588000"/>
          <p14:tracePt t="29107" x="3771900" y="5530850"/>
          <p14:tracePt t="29124" x="3810000" y="5410200"/>
          <p14:tracePt t="29140" x="3829050" y="5295900"/>
          <p14:tracePt t="29157" x="3835400" y="5207000"/>
          <p14:tracePt t="29173" x="3835400" y="5118100"/>
          <p14:tracePt t="29190" x="3829050" y="5035550"/>
          <p14:tracePt t="29207" x="3790950" y="4965700"/>
          <p14:tracePt t="29224" x="3752850" y="4908550"/>
          <p14:tracePt t="29240" x="3683000" y="4826000"/>
          <p14:tracePt t="29257" x="3613150" y="4775200"/>
          <p14:tracePt t="29274" x="3530600" y="4724400"/>
          <p14:tracePt t="29290" x="3378200" y="4635500"/>
          <p14:tracePt t="29307" x="3117850" y="4552950"/>
          <p14:tracePt t="29324" x="2971800" y="4508500"/>
          <p14:tracePt t="29340" x="2787650" y="4483100"/>
          <p14:tracePt t="29357" x="2546350" y="4464050"/>
          <p14:tracePt t="29374" x="2241550" y="4432300"/>
          <p14:tracePt t="29391" x="1924050" y="4425950"/>
          <p14:tracePt t="29407" x="1625600" y="4413250"/>
          <p14:tracePt t="29424" x="1384300" y="4413250"/>
          <p14:tracePt t="29440" x="1206500" y="4438650"/>
          <p14:tracePt t="29457" x="1047750" y="4495800"/>
          <p14:tracePt t="29474" x="895350" y="4546600"/>
          <p14:tracePt t="29490" x="717550" y="4629150"/>
          <p14:tracePt t="29508" x="596900" y="4718050"/>
          <p14:tracePt t="29524" x="508000" y="4794250"/>
          <p14:tracePt t="29541" x="450850" y="4914900"/>
          <p14:tracePt t="29558" x="419100" y="5035550"/>
          <p14:tracePt t="29574" x="400050" y="5200650"/>
          <p14:tracePt t="29591" x="400050" y="5226050"/>
          <p14:tracePt t="29652" x="400050" y="5270500"/>
          <p14:tracePt t="29660" x="444500" y="5346700"/>
          <p14:tracePt t="29668" x="488950" y="5441950"/>
          <p14:tracePt t="29676" x="558800" y="5575300"/>
          <p14:tracePt t="29692" x="711200" y="5746750"/>
          <p14:tracePt t="29724" x="787400" y="5816600"/>
          <p14:tracePt t="29726" x="869950" y="5873750"/>
          <p14:tracePt t="29741" x="1009650" y="5918200"/>
          <p14:tracePt t="29758" x="1130300" y="5956300"/>
          <p14:tracePt t="29774" x="1289050" y="5994400"/>
          <p14:tracePt t="29791" x="1454150" y="6007100"/>
          <p14:tracePt t="29808" x="1651000" y="6045200"/>
          <p14:tracePt t="29825" x="1816100" y="6064250"/>
          <p14:tracePt t="29841" x="2000250" y="6096000"/>
          <p14:tracePt t="29858" x="2190750" y="6096000"/>
          <p14:tracePt t="29875" x="2432050" y="6096000"/>
          <p14:tracePt t="29892" x="2578100" y="6076950"/>
          <p14:tracePt t="29908" x="2717800" y="6076950"/>
          <p14:tracePt t="29925" x="2870200" y="6064250"/>
          <p14:tracePt t="29941" x="3003550" y="6038850"/>
          <p14:tracePt t="29958" x="3092450" y="5988050"/>
          <p14:tracePt t="29975" x="3194050" y="5930900"/>
          <p14:tracePt t="29991" x="3282950" y="5867400"/>
          <p14:tracePt t="30008" x="3352800" y="5810250"/>
          <p14:tracePt t="30025" x="3403600" y="5759450"/>
          <p14:tracePt t="30041" x="3460750" y="5651500"/>
          <p14:tracePt t="30058" x="3473450" y="5594350"/>
          <p14:tracePt t="30075" x="3492500" y="5486400"/>
          <p14:tracePt t="30092" x="3492500" y="5429250"/>
          <p14:tracePt t="30108" x="3486150" y="5372100"/>
          <p14:tracePt t="30125" x="3467100" y="5321300"/>
          <p14:tracePt t="30142" x="3448050" y="5289550"/>
          <p14:tracePt t="30158" x="3384550" y="5219700"/>
          <p14:tracePt t="30175" x="3340100" y="5181600"/>
          <p14:tracePt t="30192" x="3251200" y="5105400"/>
          <p14:tracePt t="30208" x="3130550" y="5048250"/>
          <p14:tracePt t="30225" x="2984500" y="4978400"/>
          <p14:tracePt t="30242" x="2813050" y="4908550"/>
          <p14:tracePt t="30259" x="2647950" y="4857750"/>
          <p14:tracePt t="30275" x="2413000" y="4794250"/>
          <p14:tracePt t="30292" x="2260600" y="4768850"/>
          <p14:tracePt t="30309" x="2114550" y="4743450"/>
          <p14:tracePt t="30326" x="1943100" y="4718050"/>
          <p14:tracePt t="30342" x="1778000" y="4692650"/>
          <p14:tracePt t="30359" x="1600200" y="4692650"/>
          <p14:tracePt t="30375" x="1428750" y="4692650"/>
          <p14:tracePt t="30392" x="1270000" y="4692650"/>
          <p14:tracePt t="30409" x="1111250" y="4730750"/>
          <p14:tracePt t="30426" x="1003300" y="4800600"/>
          <p14:tracePt t="30442" x="901700" y="4889500"/>
          <p14:tracePt t="30459" x="781050" y="5067300"/>
          <p14:tracePt t="30476" x="730250" y="5200650"/>
          <p14:tracePt t="30492" x="730250" y="5232400"/>
          <p14:tracePt t="30509" x="685800" y="5321300"/>
          <p14:tracePt t="30526" x="685800" y="5391150"/>
          <p14:tracePt t="30542" x="692150" y="5543550"/>
          <p14:tracePt t="30559" x="711200" y="5645150"/>
          <p14:tracePt t="30576" x="736600" y="5778500"/>
          <p14:tracePt t="30592" x="800100" y="5886450"/>
          <p14:tracePt t="30609" x="869950" y="6007100"/>
          <p14:tracePt t="30626" x="952500" y="6115050"/>
          <p14:tracePt t="30642" x="1066800" y="6235700"/>
          <p14:tracePt t="30659" x="1263650" y="6330950"/>
          <p14:tracePt t="30676" x="1390650" y="6388100"/>
          <p14:tracePt t="30693" x="1568450" y="6432550"/>
          <p14:tracePt t="30709" x="1739900" y="6438900"/>
          <p14:tracePt t="30726" x="1955800" y="6438900"/>
          <p14:tracePt t="30743" x="2228850" y="6407150"/>
          <p14:tracePt t="30759" x="2609850" y="6286500"/>
          <p14:tracePt t="30776" x="2921000" y="6191250"/>
          <p14:tracePt t="30793" x="3200400" y="6083300"/>
          <p14:tracePt t="30809" x="3390900" y="5962650"/>
          <p14:tracePt t="30826" x="3530600" y="5861050"/>
          <p14:tracePt t="30843" x="3651250" y="5657850"/>
          <p14:tracePt t="30860" x="3727450" y="5530850"/>
          <p14:tracePt t="30877" x="3778250" y="5467350"/>
          <p14:tracePt t="30893" x="3803650" y="5391150"/>
          <p14:tracePt t="30910" x="3835400" y="5327650"/>
          <p14:tracePt t="30927" x="3835400" y="5314950"/>
          <p14:tracePt t="30943" x="3835400" y="5276850"/>
          <p14:tracePt t="30959" x="3790950" y="5200650"/>
          <p14:tracePt t="30976" x="3740150" y="5130800"/>
          <p14:tracePt t="30993" x="3695700" y="5067300"/>
          <p14:tracePt t="31009" x="3651250" y="5016500"/>
          <p14:tracePt t="31027" x="3587750" y="4965700"/>
          <p14:tracePt t="31043" x="3378200" y="4864100"/>
          <p14:tracePt t="31060" x="3213100" y="4813300"/>
          <p14:tracePt t="31077" x="3022600" y="4775200"/>
          <p14:tracePt t="31093" x="2794000" y="4737100"/>
          <p14:tracePt t="31110" x="2451100" y="4699000"/>
          <p14:tracePt t="31127" x="2051050" y="4635500"/>
          <p14:tracePt t="31143" x="1612900" y="4584700"/>
          <p14:tracePt t="31160" x="1238250" y="4546600"/>
          <p14:tracePt t="31177" x="844550" y="4546600"/>
          <p14:tracePt t="31194" x="488950" y="4546600"/>
          <p14:tracePt t="31210" x="254000" y="4572000"/>
          <p14:tracePt t="31227" x="76200" y="4641850"/>
          <p14:tracePt t="31227" x="12700" y="4673600"/>
          <p14:tracePt t="31244" x="0" y="4775200"/>
          <p14:tracePt t="31261" x="0" y="4851400"/>
          <p14:tracePt t="31277" x="0" y="4889500"/>
          <p14:tracePt t="31325" x="0" y="4914900"/>
          <p14:tracePt t="31332" x="31750" y="5041900"/>
          <p14:tracePt t="31344" x="76200" y="5143500"/>
          <p14:tracePt t="31348" x="146050" y="5289550"/>
          <p14:tracePt t="31364" x="260350" y="5441950"/>
          <p14:tracePt t="31381" x="393700" y="5568950"/>
          <p14:tracePt t="31394" x="539750" y="5702300"/>
          <p14:tracePt t="31412" x="723900" y="5822950"/>
          <p14:tracePt t="31412" x="812800" y="5867400"/>
          <p14:tracePt t="31428" x="914400" y="5911850"/>
          <p14:tracePt t="31444" x="1295400" y="6076950"/>
          <p14:tracePt t="31460" x="1524000" y="6134100"/>
          <p14:tracePt t="31477" x="1720850" y="6178550"/>
          <p14:tracePt t="31494" x="1924050" y="6191250"/>
          <p14:tracePt t="31510" x="2095500" y="6191250"/>
          <p14:tracePt t="31527" x="2247900" y="6191250"/>
          <p14:tracePt t="31544" x="2413000" y="6191250"/>
          <p14:tracePt t="31561" x="2597150" y="6191250"/>
          <p14:tracePt t="31577" x="2781300" y="6146800"/>
          <p14:tracePt t="31594" x="2908300" y="6032500"/>
          <p14:tracePt t="31611" x="3022600" y="5867400"/>
          <p14:tracePt t="31627" x="3181350" y="5676900"/>
          <p14:tracePt t="31644" x="3282950" y="5556250"/>
          <p14:tracePt t="31661" x="3359150" y="5441950"/>
          <p14:tracePt t="31677" x="3409950" y="5334000"/>
          <p14:tracePt t="31694" x="3422650" y="5283200"/>
          <p14:tracePt t="31711" x="3429000" y="5245100"/>
          <p14:tracePt t="31728" x="3429000" y="5232400"/>
          <p14:tracePt t="31828" x="0" y="0"/>
        </p14:tracePtLst>
        <p14:tracePtLst>
          <p14:tracePt t="59905" x="3746500" y="5689600"/>
          <p14:tracePt t="59913" x="3746500" y="5657850"/>
          <p14:tracePt t="59927" x="3746500" y="5651500"/>
          <p14:tracePt t="59929" x="3733800" y="5588000"/>
          <p14:tracePt t="59945" x="3708400" y="5518150"/>
          <p14:tracePt t="59961" x="3657600" y="5416550"/>
          <p14:tracePt t="59993" x="3638550" y="5372100"/>
          <p14:tracePt t="60010" x="3619500" y="5334000"/>
          <p14:tracePt t="60017" x="3600450" y="5321300"/>
          <p14:tracePt t="60081" x="3594100" y="5308600"/>
          <p14:tracePt t="60089" x="3581400" y="5302250"/>
          <p14:tracePt t="60097" x="3556000" y="5295900"/>
          <p14:tracePt t="60105" x="3549650" y="5295900"/>
          <p14:tracePt t="60113" x="3511550" y="5276850"/>
          <p14:tracePt t="60129" x="3467100" y="5251450"/>
          <p14:tracePt t="60144" x="3346450" y="5232400"/>
          <p14:tracePt t="60169" x="3263900" y="5219700"/>
          <p14:tracePt t="60177" x="3162300" y="5200650"/>
          <p14:tracePt t="60201" x="3041650" y="5175250"/>
          <p14:tracePt t="60210" x="2895600" y="5143500"/>
          <p14:tracePt t="60233" x="2768600" y="5111750"/>
          <p14:tracePt t="60244" x="2654300" y="5086350"/>
          <p14:tracePt t="60265" x="2584450" y="5073650"/>
          <p14:tracePt t="60281" x="2495550" y="5067300"/>
          <p14:tracePt t="60295" x="2425700" y="5054600"/>
          <p14:tracePt t="60310" x="2362200" y="5054600"/>
          <p14:tracePt t="60327" x="2254250" y="5054600"/>
          <p14:tracePt t="60344" x="2108200" y="5054600"/>
          <p14:tracePt t="60361" x="2012950" y="5054600"/>
          <p14:tracePt t="60377" x="1936750" y="5073650"/>
          <p14:tracePt t="60394" x="1898650" y="5086350"/>
          <p14:tracePt t="60411" x="1879600" y="5099050"/>
          <p14:tracePt t="60427" x="1771650" y="5137150"/>
          <p14:tracePt t="60444" x="1631950" y="5175250"/>
          <p14:tracePt t="60461" x="1517650" y="5213350"/>
          <p14:tracePt t="60478" x="1441450" y="5264150"/>
          <p14:tracePt t="60494" x="1403350" y="5302250"/>
          <p14:tracePt t="60511" x="1352550" y="5372100"/>
          <p14:tracePt t="60527" x="1301750" y="5435600"/>
          <p14:tracePt t="60544" x="1238250" y="5524500"/>
          <p14:tracePt t="60561" x="1212850" y="5588000"/>
          <p14:tracePt t="60578" x="1187450" y="5657850"/>
          <p14:tracePt t="60594" x="1174750" y="5746750"/>
          <p14:tracePt t="60611" x="1155700" y="5816600"/>
          <p14:tracePt t="60628" x="1143000" y="5918200"/>
          <p14:tracePt t="60644" x="1143000" y="6013450"/>
          <p14:tracePt t="60662" x="1143000" y="6083300"/>
          <p14:tracePt t="60678" x="1149350" y="6159500"/>
          <p14:tracePt t="60695" x="1206500" y="6261100"/>
          <p14:tracePt t="60711" x="1282700" y="6356350"/>
          <p14:tracePt t="60728" x="1377950" y="6483350"/>
          <p14:tracePt t="60746" x="1504950" y="6578600"/>
          <p14:tracePt t="60762" x="1676400" y="6642100"/>
          <p14:tracePt t="60778" x="1860550" y="6699250"/>
          <p14:tracePt t="60795" x="2070100" y="6711950"/>
          <p14:tracePt t="60811" x="2324100" y="6731000"/>
          <p14:tracePt t="60828" x="2527300" y="6731000"/>
          <p14:tracePt t="60845" x="2724150" y="6711950"/>
          <p14:tracePt t="60862" x="2895600" y="6616700"/>
          <p14:tracePt t="60878" x="3073400" y="6477000"/>
          <p14:tracePt t="60895" x="3194050" y="6330950"/>
          <p14:tracePt t="60912" x="3321050" y="6191250"/>
          <p14:tracePt t="60928" x="3467100" y="5981700"/>
          <p14:tracePt t="60945" x="3517900" y="5854700"/>
          <p14:tracePt t="60962" x="3543300" y="5734050"/>
          <p14:tracePt t="60978" x="3549650" y="5670550"/>
          <p14:tracePt t="60995" x="3556000" y="5575300"/>
          <p14:tracePt t="61012" x="3556000" y="5505450"/>
          <p14:tracePt t="61028" x="3543300" y="5435600"/>
          <p14:tracePt t="61045" x="3498850" y="5378450"/>
          <p14:tracePt t="61062" x="3473450" y="5334000"/>
          <p14:tracePt t="61078" x="3403600" y="5270500"/>
          <p14:tracePt t="61095" x="3295650" y="5207000"/>
          <p14:tracePt t="61112" x="3073400" y="5099050"/>
          <p14:tracePt t="61129" x="2933700" y="5048250"/>
          <p14:tracePt t="61145" x="2755900" y="5003800"/>
          <p14:tracePt t="61163" x="2603500" y="4959350"/>
          <p14:tracePt t="61179" x="2393950" y="4953000"/>
          <p14:tracePt t="61196" x="2209800" y="4940300"/>
          <p14:tracePt t="61212" x="2032000" y="4940300"/>
          <p14:tracePt t="61229" x="1809750" y="4953000"/>
          <p14:tracePt t="61246" x="1631950" y="4984750"/>
          <p14:tracePt t="61263" x="1454150" y="5041900"/>
          <p14:tracePt t="61279" x="1289050" y="5124450"/>
          <p14:tracePt t="61295" x="1187450" y="5207000"/>
          <p14:tracePt t="61312" x="1104900" y="5359400"/>
          <p14:tracePt t="61329" x="1060450" y="5461000"/>
          <p14:tracePt t="61346" x="1041400" y="5568950"/>
          <p14:tracePt t="61362" x="1028700" y="5689600"/>
          <p14:tracePt t="61379" x="1028700" y="5848350"/>
          <p14:tracePt t="61396" x="1035050" y="5994400"/>
          <p14:tracePt t="61412" x="1079500" y="6134100"/>
          <p14:tracePt t="61429" x="1149350" y="6318250"/>
          <p14:tracePt t="61446" x="1187450" y="6432550"/>
          <p14:tracePt t="61463" x="1212850" y="6502400"/>
          <p14:tracePt t="61479" x="1270000" y="6597650"/>
          <p14:tracePt t="61497" x="1346200" y="6686550"/>
          <p14:tracePt t="61514" x="1454150" y="6737350"/>
          <p14:tracePt t="61530" x="1600200" y="6788150"/>
          <p14:tracePt t="61546" x="1765300" y="6813550"/>
          <p14:tracePt t="61563" x="1936750" y="6832600"/>
          <p14:tracePt t="61579" x="2133600" y="6826250"/>
          <p14:tracePt t="61596" x="2362200" y="6762750"/>
          <p14:tracePt t="61613" x="2546350" y="6667500"/>
          <p14:tracePt t="61630" x="2743200" y="6546850"/>
          <p14:tracePt t="61646" x="2921000" y="6419850"/>
          <p14:tracePt t="61663" x="3092450" y="6235700"/>
          <p14:tracePt t="61680" x="3270250" y="5956300"/>
          <p14:tracePt t="61697" x="3340100" y="5778500"/>
          <p14:tracePt t="61713" x="3365500" y="5619750"/>
          <p14:tracePt t="61730" x="3371850" y="5461000"/>
          <p14:tracePt t="61746" x="3371850" y="5327650"/>
          <p14:tracePt t="61763" x="3371850" y="5219700"/>
          <p14:tracePt t="61780" x="3340100" y="5124450"/>
          <p14:tracePt t="61796" x="3302000" y="5060950"/>
          <p14:tracePt t="61813" x="3263900" y="4997450"/>
          <p14:tracePt t="61830" x="3187700" y="4959350"/>
          <p14:tracePt t="61847" x="3092450" y="4921250"/>
          <p14:tracePt t="61863" x="2978150" y="4889500"/>
          <p14:tracePt t="61880" x="2813050" y="4876800"/>
          <p14:tracePt t="61897" x="2616200" y="4876800"/>
          <p14:tracePt t="61913" x="2444750" y="4876800"/>
          <p14:tracePt t="61930" x="2235200" y="4889500"/>
          <p14:tracePt t="61947" x="2038350" y="4933950"/>
          <p14:tracePt t="61963" x="1860550" y="4984750"/>
          <p14:tracePt t="61980" x="1689100" y="5067300"/>
          <p14:tracePt t="61997" x="1574800" y="5143500"/>
          <p14:tracePt t="62013" x="1460500" y="5251450"/>
          <p14:tracePt t="62030" x="1365250" y="5365750"/>
          <p14:tracePt t="62047" x="1314450" y="5448300"/>
          <p14:tracePt t="62064" x="1257300" y="5549900"/>
          <p14:tracePt t="62080" x="1212850" y="5708650"/>
          <p14:tracePt t="62097" x="1212850" y="5829300"/>
          <p14:tracePt t="62114" x="1212850" y="5937250"/>
          <p14:tracePt t="62130" x="1212850" y="5994400"/>
          <p14:tracePt t="62147" x="1225550" y="6083300"/>
          <p14:tracePt t="62165" x="1257300" y="6140450"/>
          <p14:tracePt t="62180" x="1301750" y="6203950"/>
          <p14:tracePt t="62197" x="1333500" y="6267450"/>
          <p14:tracePt t="62214" x="1384300" y="6324600"/>
          <p14:tracePt t="62230" x="1460500" y="6407150"/>
          <p14:tracePt t="62247" x="1555750" y="6451600"/>
          <p14:tracePt t="62264" x="1714500" y="6502400"/>
          <p14:tracePt t="62281" x="1892300" y="6546850"/>
          <p14:tracePt t="62297" x="2076450" y="6565900"/>
          <p14:tracePt t="62314" x="2260600" y="6578600"/>
          <p14:tracePt t="62331" x="2432050" y="6578600"/>
          <p14:tracePt t="62347" x="2609850" y="6572250"/>
          <p14:tracePt t="62364" x="2813050" y="6489700"/>
          <p14:tracePt t="62380" x="2978150" y="6400800"/>
          <p14:tracePt t="62397" x="3111500" y="6286500"/>
          <p14:tracePt t="62414" x="3244850" y="6140450"/>
          <p14:tracePt t="62431" x="3333750" y="6013450"/>
          <p14:tracePt t="62447" x="3390900" y="5867400"/>
          <p14:tracePt t="62447" x="3416300" y="5803900"/>
          <p14:tracePt t="62465" x="3429000" y="5664200"/>
          <p14:tracePt t="62481" x="3429000" y="5511800"/>
          <p14:tracePt t="62498" x="3429000" y="5372100"/>
          <p14:tracePt t="62514" x="3416300" y="5283200"/>
          <p14:tracePt t="62531" x="3390900" y="5194300"/>
          <p14:tracePt t="62548" x="3359150" y="5149850"/>
          <p14:tracePt t="62564" x="3314700" y="5086350"/>
          <p14:tracePt t="62581" x="3213100" y="5022850"/>
          <p14:tracePt t="62598" x="3098800" y="4972050"/>
          <p14:tracePt t="62614" x="2952750" y="4914900"/>
          <p14:tracePt t="62631" x="2813050" y="4864100"/>
          <p14:tracePt t="62648" x="2571750" y="4819650"/>
          <p14:tracePt t="62665" x="2393950" y="4775200"/>
          <p14:tracePt t="62682" x="2222500" y="4768850"/>
          <p14:tracePt t="62698" x="2070100" y="4768850"/>
          <p14:tracePt t="62715" x="1905000" y="4775200"/>
          <p14:tracePt t="62731" x="1739900" y="4851400"/>
          <p14:tracePt t="62748" x="1530350" y="4953000"/>
          <p14:tracePt t="62765" x="1365250" y="5060950"/>
          <p14:tracePt t="62781" x="1244600" y="5175250"/>
          <p14:tracePt t="62798" x="1149350" y="5302250"/>
          <p14:tracePt t="62815" x="1111250" y="5416550"/>
          <p14:tracePt t="62831" x="1066800" y="5524500"/>
          <p14:tracePt t="62848" x="1054100" y="5632450"/>
          <p14:tracePt t="62865" x="1047750" y="5810250"/>
          <p14:tracePt t="62881" x="1047750" y="5899150"/>
          <p14:tracePt t="62898" x="1066800" y="5994400"/>
          <p14:tracePt t="62915" x="1117600" y="6096000"/>
          <p14:tracePt t="62932" x="1174750" y="6203950"/>
          <p14:tracePt t="62948" x="1244600" y="6311900"/>
          <p14:tracePt t="62965" x="1282700" y="6388100"/>
          <p14:tracePt t="62982" x="1346200" y="6451600"/>
          <p14:tracePt t="62998" x="1428750" y="6521450"/>
          <p14:tracePt t="63015" x="1504950" y="6572250"/>
          <p14:tracePt t="63032" x="1574800" y="6604000"/>
          <p14:tracePt t="63048" x="1739900" y="6667500"/>
          <p14:tracePt t="63065" x="1854200" y="6686550"/>
          <p14:tracePt t="63082" x="1943100" y="6686550"/>
          <p14:tracePt t="63099" x="2025650" y="6686550"/>
          <p14:tracePt t="63115" x="2082800" y="6686550"/>
          <p14:tracePt t="63132" x="2127250" y="6673850"/>
          <p14:tracePt t="63148" x="2171700" y="6648450"/>
          <p14:tracePt t="63165" x="2254250" y="6642100"/>
          <p14:tracePt t="63183" x="2343150" y="6635750"/>
          <p14:tracePt t="63199" x="2438400" y="6610350"/>
          <p14:tracePt t="63216" x="2514600" y="6597650"/>
          <p14:tracePt t="63232" x="2628900" y="6553200"/>
          <p14:tracePt t="63249" x="2730500" y="6534150"/>
          <p14:tracePt t="63266" x="2844800" y="6515100"/>
          <p14:tracePt t="63282" x="2965450" y="6477000"/>
          <p14:tracePt t="63299" x="3111500" y="6451600"/>
          <p14:tracePt t="63316" x="3244850" y="6413500"/>
          <p14:tracePt t="63332" x="3352800" y="6369050"/>
          <p14:tracePt t="63349" x="3441700" y="6305550"/>
          <p14:tracePt t="63366" x="3536950" y="6242050"/>
          <p14:tracePt t="63382" x="3625850" y="6165850"/>
          <p14:tracePt t="63399" x="3670300" y="6127750"/>
          <p14:tracePt t="63416" x="3733800" y="5994400"/>
          <p14:tracePt t="63433" x="3740150" y="5924550"/>
          <p14:tracePt t="63449" x="3746500" y="5848350"/>
          <p14:tracePt t="63466" x="3746500" y="5784850"/>
          <p14:tracePt t="63482" x="3746500" y="5715000"/>
          <p14:tracePt t="63499" x="3746500" y="5683250"/>
          <p14:tracePt t="63516" x="3733800" y="5645150"/>
          <p14:tracePt t="63533" x="3708400" y="5588000"/>
          <p14:tracePt t="63549" x="3689350" y="5562600"/>
          <p14:tracePt t="63566" x="3683000" y="5524500"/>
          <p14:tracePt t="63583" x="3663950" y="5499100"/>
          <p14:tracePt t="63599" x="3625850" y="5461000"/>
          <p14:tracePt t="63616" x="3549650" y="5403850"/>
          <p14:tracePt t="63633" x="3498850" y="5372100"/>
          <p14:tracePt t="63650" x="3448050" y="5359400"/>
          <p14:tracePt t="63666" x="3409950" y="5334000"/>
          <p14:tracePt t="63683" x="3359150" y="5314950"/>
          <p14:tracePt t="63700" x="3302000" y="5308600"/>
          <p14:tracePt t="63717" x="3251200" y="5302250"/>
          <p14:tracePt t="63733" x="3194050" y="5295900"/>
          <p14:tracePt t="63750" x="3149600" y="5295900"/>
          <p14:tracePt t="63766" x="3130550" y="5295900"/>
          <p14:tracePt t="63783" x="3117850" y="5295900"/>
          <p14:tracePt t="63800" x="3098800" y="5295900"/>
          <p14:tracePt t="63816" x="3073400" y="5302250"/>
          <p14:tracePt t="63833" x="3054350" y="5302250"/>
          <p14:tracePt t="63850" x="3041650" y="5302250"/>
          <p14:tracePt t="63867" x="3022600" y="5302250"/>
          <p14:tracePt t="63883" x="3016250" y="5302250"/>
          <p14:tracePt t="63900" x="3003550" y="5308600"/>
          <p14:tracePt t="63916" x="2965450" y="5314950"/>
          <p14:tracePt t="63933" x="2933700" y="5321300"/>
          <p14:tracePt t="63950" x="2921000" y="5321300"/>
          <p14:tracePt t="63967" x="2921000" y="5327650"/>
          <p14:tracePt t="64096" x="2914650" y="5334000"/>
          <p14:tracePt t="64104" x="2914650" y="5359400"/>
          <p14:tracePt t="64112" x="2914650" y="5384800"/>
          <p14:tracePt t="64121" x="2914650" y="5441950"/>
          <p14:tracePt t="64138" x="2921000" y="5473700"/>
          <p14:tracePt t="64153" x="2927350" y="5505450"/>
          <p14:tracePt t="64167" x="2940050" y="5530850"/>
          <p14:tracePt t="64184" x="2940050" y="5556250"/>
          <p14:tracePt t="64200" x="2940050" y="5581650"/>
          <p14:tracePt t="64217" x="2940050" y="5588000"/>
          <p14:tracePt t="64313" x="2940050" y="5594350"/>
          <p14:tracePt t="64321" x="2946400" y="5594350"/>
          <p14:tracePt t="64329" x="2952750" y="5581650"/>
          <p14:tracePt t="64338" x="2952750" y="5568950"/>
          <p14:tracePt t="64351" x="2965450" y="5543550"/>
          <p14:tracePt t="64368" x="2971800" y="5524500"/>
          <p14:tracePt t="64384" x="2971800" y="5505450"/>
          <p14:tracePt t="64401" x="2978150" y="5492750"/>
          <p14:tracePt t="64417" x="2984500" y="5486400"/>
          <p14:tracePt t="64713" x="2984500" y="5492750"/>
          <p14:tracePt t="64729" x="2978150" y="5505450"/>
          <p14:tracePt t="64737" x="2971800" y="5518150"/>
          <p14:tracePt t="64745" x="2965450" y="5524500"/>
          <p14:tracePt t="64760" x="2959100" y="5537200"/>
          <p14:tracePt t="64760" x="2952750" y="5543550"/>
          <p14:tracePt t="64786" x="2946400" y="5549900"/>
          <p14:tracePt t="64786" x="2940050" y="5556250"/>
          <p14:tracePt t="64825" x="2927350" y="5556250"/>
          <p14:tracePt t="64833" x="2901950" y="5556250"/>
          <p14:tracePt t="64844" x="2889250" y="5556250"/>
          <p14:tracePt t="64856" x="2844800" y="5549900"/>
          <p14:tracePt t="64868" x="2806700" y="5537200"/>
          <p14:tracePt t="64885" x="2768600" y="5530850"/>
          <p14:tracePt t="64902" x="2762250" y="5518150"/>
          <p14:tracePt t="64918" x="2743200" y="5505450"/>
          <p14:tracePt t="64935" x="2730500" y="5499100"/>
          <p14:tracePt t="64952" x="2730500" y="5492750"/>
          <p14:tracePt t="64968" x="2724150" y="5486400"/>
          <p14:tracePt t="64985" x="2705100" y="5467350"/>
          <p14:tracePt t="65002" x="2667000" y="5429250"/>
          <p14:tracePt t="65018" x="2622550" y="5384800"/>
          <p14:tracePt t="65035" x="2584450" y="5353050"/>
          <p14:tracePt t="65052" x="2571750" y="5340350"/>
          <p14:tracePt t="65069" x="2540000" y="5314950"/>
          <p14:tracePt t="65085" x="2501900" y="5283200"/>
          <p14:tracePt t="65102" x="2463800" y="5264150"/>
          <p14:tracePt t="65119" x="2413000" y="5251450"/>
          <p14:tracePt t="65135" x="2387600" y="5238750"/>
          <p14:tracePt t="65152" x="2381250" y="5232400"/>
          <p14:tracePt t="65169" x="2349500" y="5232400"/>
          <p14:tracePt t="65185" x="2311400" y="5232400"/>
          <p14:tracePt t="65202" x="2235200" y="5232400"/>
          <p14:tracePt t="65219" x="2139950" y="5232400"/>
          <p14:tracePt t="65236" x="2063750" y="5232400"/>
          <p14:tracePt t="65252" x="1962150" y="5245100"/>
          <p14:tracePt t="65269" x="1854200" y="5302250"/>
          <p14:tracePt t="65285" x="1765300" y="5359400"/>
          <p14:tracePt t="65302" x="1689100" y="5403850"/>
          <p14:tracePt t="65319" x="1638300" y="5461000"/>
          <p14:tracePt t="65336" x="1631950" y="5473700"/>
          <p14:tracePt t="65497" x="1631950" y="5480050"/>
          <p14:tracePt t="65617" x="1638300" y="5480050"/>
          <p14:tracePt t="65626" x="1689100" y="5505450"/>
          <p14:tracePt t="65634" x="1790700" y="5562600"/>
          <p14:tracePt t="65642" x="2025650" y="5708650"/>
          <p14:tracePt t="65657" x="2470150" y="5924550"/>
          <p14:tracePt t="65669" x="2711450" y="6026150"/>
          <p14:tracePt t="65686" x="2857500" y="6076950"/>
          <p14:tracePt t="65703" x="2914650" y="6108700"/>
          <p14:tracePt t="65720" x="2940050" y="6134100"/>
          <p14:tracePt t="65737" x="2946400" y="6140450"/>
          <p14:tracePt t="65753" x="2952750" y="6140450"/>
          <p14:tracePt t="65881" x="2952750" y="6153150"/>
          <p14:tracePt t="65898" x="2940050" y="6153150"/>
          <p14:tracePt t="65905" x="2882900" y="6159500"/>
          <p14:tracePt t="65921" x="2844800" y="6165850"/>
          <p14:tracePt t="65929" x="2832100" y="6172200"/>
          <p14:tracePt t="65938" x="2794000" y="6184900"/>
          <p14:tracePt t="65938" x="2781300" y="6191250"/>
          <p14:tracePt t="65954" x="2774950" y="6191250"/>
          <p14:tracePt t="65970" x="2768600" y="6191250"/>
          <p14:tracePt t="65986" x="2762250" y="6197600"/>
          <p14:tracePt t="66033" x="2755900" y="6197600"/>
          <p14:tracePt t="66042" x="2755900" y="6203950"/>
          <p14:tracePt t="66065" x="2749550" y="6210300"/>
          <p14:tracePt t="66074" x="2736850" y="6210300"/>
          <p14:tracePt t="66088" x="2724150" y="6216650"/>
          <p14:tracePt t="66103" x="2711450" y="6223000"/>
          <p14:tracePt t="66105" x="2698750" y="6229350"/>
          <p14:tracePt t="66121" x="2673350" y="6229350"/>
          <p14:tracePt t="66137" x="2597150" y="6242050"/>
          <p14:tracePt t="66160" x="2540000" y="6254750"/>
          <p14:tracePt t="66170" x="2514600" y="6261100"/>
          <p14:tracePt t="66187" x="2501900" y="6267450"/>
          <p14:tracePt t="66204" x="2495550" y="6273800"/>
          <p14:tracePt t="66577" x="2501900" y="6267450"/>
          <p14:tracePt t="66610" x="2508250" y="6267450"/>
          <p14:tracePt t="66634" x="2514600" y="6267450"/>
          <p14:tracePt t="66650" x="2514600" y="6261100"/>
          <p14:tracePt t="66657" x="2527300" y="6261100"/>
          <p14:tracePt t="66673" x="2540000" y="6261100"/>
          <p14:tracePt t="66674" x="2546350" y="6254750"/>
          <p14:tracePt t="66721" x="2552700" y="6254750"/>
          <p14:tracePt t="66762" x="2559050" y="6254750"/>
          <p14:tracePt t="66769" x="2565400" y="6254750"/>
          <p14:tracePt t="66776" x="2571750" y="6254750"/>
          <p14:tracePt t="66785" x="2584450" y="6254750"/>
          <p14:tracePt t="66793" x="2609850" y="6248400"/>
          <p14:tracePt t="66809" x="2628900" y="6242050"/>
          <p14:tracePt t="67121" x="2635250" y="6235700"/>
          <p14:tracePt t="67131" x="2641600" y="6223000"/>
          <p14:tracePt t="67137" x="2647950" y="6197600"/>
          <p14:tracePt t="67153" x="2647950" y="6178550"/>
          <p14:tracePt t="67158" x="2660650" y="6146800"/>
          <p14:tracePt t="67172" x="2660650" y="6096000"/>
          <p14:tracePt t="67189" x="2667000" y="6057900"/>
          <p14:tracePt t="67205" x="2667000" y="6026150"/>
          <p14:tracePt t="67222" x="2667000" y="5988050"/>
          <p14:tracePt t="67239" x="2667000" y="5969000"/>
          <p14:tracePt t="67255" x="2667000" y="5956300"/>
          <p14:tracePt t="67272" x="2667000" y="5924550"/>
          <p14:tracePt t="67288" x="2660650" y="5892800"/>
          <p14:tracePt t="67306" x="2628900" y="5861050"/>
          <p14:tracePt t="67322" x="2584450" y="5822950"/>
          <p14:tracePt t="67339" x="2495550" y="5784850"/>
          <p14:tracePt t="67355" x="2413000" y="5746750"/>
          <p14:tracePt t="67372" x="2317750" y="5689600"/>
          <p14:tracePt t="67389" x="2222500" y="5670550"/>
          <p14:tracePt t="67406" x="2120900" y="5645150"/>
          <p14:tracePt t="67422" x="2032000" y="5626100"/>
          <p14:tracePt t="67439" x="1943100" y="5626100"/>
          <p14:tracePt t="67456" x="1809750" y="5626100"/>
          <p14:tracePt t="67473" x="1689100" y="5626100"/>
          <p14:tracePt t="67489" x="1511300" y="5651500"/>
          <p14:tracePt t="67506" x="1447800" y="5670550"/>
          <p14:tracePt t="67522" x="1377950" y="5715000"/>
          <p14:tracePt t="67539" x="1352550" y="5740400"/>
          <p14:tracePt t="67556" x="1320800" y="5784850"/>
          <p14:tracePt t="67573" x="1314450" y="5829300"/>
          <p14:tracePt t="67589" x="1308100" y="5867400"/>
          <p14:tracePt t="67606" x="1301750" y="5918200"/>
          <p14:tracePt t="67623" x="1295400" y="5956300"/>
          <p14:tracePt t="67639" x="1295400" y="5988050"/>
          <p14:tracePt t="67656" x="1295400" y="6038850"/>
          <p14:tracePt t="67673" x="1295400" y="6115050"/>
          <p14:tracePt t="67690" x="1301750" y="6146800"/>
          <p14:tracePt t="67706" x="1339850" y="6184900"/>
          <p14:tracePt t="67723" x="1365250" y="6216650"/>
          <p14:tracePt t="67740" x="1428750" y="6261100"/>
          <p14:tracePt t="67756" x="1524000" y="6299200"/>
          <p14:tracePt t="67774" x="1625600" y="6356350"/>
          <p14:tracePt t="67790" x="1714500" y="6375400"/>
          <p14:tracePt t="67807" x="1841500" y="6438900"/>
          <p14:tracePt t="67823" x="1974850" y="6464300"/>
          <p14:tracePt t="67840" x="2070100" y="6477000"/>
          <p14:tracePt t="67856" x="2228850" y="6477000"/>
          <p14:tracePt t="67874" x="2381250" y="6477000"/>
          <p14:tracePt t="67890" x="2520950" y="6432550"/>
          <p14:tracePt t="67906" x="2635250" y="6369050"/>
          <p14:tracePt t="67923" x="2749550" y="6280150"/>
          <p14:tracePt t="67940" x="2800350" y="6197600"/>
          <p14:tracePt t="67956" x="2844800" y="6089650"/>
          <p14:tracePt t="67973" x="2844800" y="6019800"/>
          <p14:tracePt t="67990" x="2851150" y="5969000"/>
          <p14:tracePt t="68007" x="2838450" y="5892800"/>
          <p14:tracePt t="68023" x="2813050" y="5854700"/>
          <p14:tracePt t="68040" x="2755900" y="5797550"/>
          <p14:tracePt t="68056" x="2571750" y="5702300"/>
          <p14:tracePt t="68074" x="2413000" y="5670550"/>
          <p14:tracePt t="68090" x="2241550" y="5651500"/>
          <p14:tracePt t="68107" x="2057400" y="5645150"/>
          <p14:tracePt t="68123" x="1905000" y="5645150"/>
          <p14:tracePt t="68140" x="1797050" y="5708650"/>
          <p14:tracePt t="68157" x="1714500" y="5765800"/>
          <p14:tracePt t="68174" x="1670050" y="5829300"/>
          <p14:tracePt t="68190" x="1638300" y="5886450"/>
          <p14:tracePt t="68207" x="1625600" y="5911850"/>
          <p14:tracePt t="68223" x="1612900" y="5943600"/>
          <p14:tracePt t="68240" x="1612900" y="5962650"/>
          <p14:tracePt t="68257" x="1612900" y="5981700"/>
          <p14:tracePt t="68274" x="1612900" y="6000750"/>
          <p14:tracePt t="68290" x="1612900" y="6038850"/>
          <p14:tracePt t="68307" x="1612900" y="6051550"/>
          <p14:tracePt t="68324" x="1612900" y="6070600"/>
          <p14:tracePt t="68340" x="1612900" y="6083300"/>
          <p14:tracePt t="68357" x="1612900" y="6102350"/>
          <p14:tracePt t="68374" x="1612900" y="6127750"/>
          <p14:tracePt t="68390" x="1619250" y="6146800"/>
          <p14:tracePt t="68407" x="1644650" y="6197600"/>
          <p14:tracePt t="68424" x="1670050" y="6235700"/>
          <p14:tracePt t="68441" x="1676400" y="6261100"/>
          <p14:tracePt t="68458" x="1689100" y="6273800"/>
          <p14:tracePt t="68497" x="1695450" y="6273800"/>
          <p14:tracePt t="68546" x="1701800" y="6273800"/>
          <p14:tracePt t="68593" x="1708150" y="6273800"/>
          <p14:tracePt t="68673" x="1714500" y="6273800"/>
          <p14:tracePt t="68713" x="1720850" y="6273800"/>
          <p14:tracePt t="68721" x="1727200" y="6273800"/>
          <p14:tracePt t="68737" x="1739900" y="6273800"/>
          <p14:tracePt t="68745" x="1758950" y="6273800"/>
          <p14:tracePt t="68753" x="1771650" y="6273800"/>
          <p14:tracePt t="68761" x="1809750" y="6273800"/>
          <p14:tracePt t="68775" x="1835150" y="6273800"/>
          <p14:tracePt t="68791" x="1873250" y="6273800"/>
          <p14:tracePt t="68808" x="1936750" y="6286500"/>
          <p14:tracePt t="6880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Post-detonation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Debris provides information on</a:t>
            </a:r>
          </a:p>
          <a:p>
            <a:pPr lvl="1"/>
            <a:r>
              <a:rPr lang="en-US" dirty="0" smtClean="0"/>
              <a:t>Function</a:t>
            </a:r>
          </a:p>
          <a:p>
            <a:pPr lvl="1"/>
            <a:r>
              <a:rPr lang="en-US" dirty="0" smtClean="0"/>
              <a:t>Source</a:t>
            </a:r>
          </a:p>
          <a:p>
            <a:r>
              <a:rPr lang="en-US" dirty="0" smtClean="0"/>
              <a:t>Efficiency of yield from fuel and fission products</a:t>
            </a:r>
          </a:p>
          <a:p>
            <a:pPr lvl="1"/>
            <a:r>
              <a:rPr lang="en-US" dirty="0" smtClean="0"/>
              <a:t>High efficiency indicates sophisticated device</a:t>
            </a:r>
          </a:p>
          <a:p>
            <a:pPr lvl="2"/>
            <a:r>
              <a:rPr lang="en-US" dirty="0" smtClean="0"/>
              <a:t>Also with multiple fissile material and (n,2n) reactions</a:t>
            </a:r>
          </a:p>
          <a:p>
            <a:r>
              <a:rPr lang="en-US" dirty="0" smtClean="0"/>
              <a:t>Indication of initial isotopic compositions</a:t>
            </a:r>
          </a:p>
          <a:p>
            <a:pPr lvl="1"/>
            <a:r>
              <a:rPr lang="en-US" dirty="0" smtClean="0"/>
              <a:t>Neutron energy influences fission product distribution</a:t>
            </a:r>
          </a:p>
          <a:p>
            <a:pPr lvl="2"/>
            <a:r>
              <a:rPr lang="en-US" dirty="0" smtClean="0"/>
              <a:t>Also varies with nuclear fuel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1"/>
    </mc:Choice>
    <mc:Fallback xmlns="">
      <p:transition spd="slow" advTm="7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44" x="6362700" y="1714500"/>
          <p14:tracePt t="7245" x="6362700" y="1701800"/>
          <p14:tracePt t="7252" x="6362700" y="1676400"/>
          <p14:tracePt t="7260" x="6362700" y="1663700"/>
          <p14:tracePt t="7268" x="6356350" y="1625600"/>
          <p14:tracePt t="7268" x="6350000" y="1625600"/>
          <p14:tracePt t="7284" x="6343650" y="1606550"/>
          <p14:tracePt t="7301" x="6324600" y="1574800"/>
          <p14:tracePt t="7334" x="6318250" y="1555750"/>
          <p14:tracePt t="7340" x="6286500" y="1530350"/>
          <p14:tracePt t="7351" x="6254750" y="1498600"/>
          <p14:tracePt t="7372" x="6248400" y="1479550"/>
          <p14:tracePt t="7508" x="6235700" y="1479550"/>
          <p14:tracePt t="7516" x="6216650" y="1466850"/>
          <p14:tracePt t="7524" x="6165850" y="1441450"/>
          <p14:tracePt t="7534" x="6076950" y="1403350"/>
          <p14:tracePt t="7556" x="5937250" y="1333500"/>
          <p14:tracePt t="7568" x="5924550" y="1333500"/>
          <p14:tracePt t="7601" x="5911850" y="1333500"/>
          <p14:tracePt t="7611" x="5867400" y="1314450"/>
          <p14:tracePt t="7618" x="5753100" y="1282700"/>
          <p14:tracePt t="7634" x="5657850" y="1238250"/>
          <p14:tracePt t="7651" x="5530850" y="1193800"/>
          <p14:tracePt t="7668" x="5461000" y="1174750"/>
          <p14:tracePt t="7685" x="5435600" y="1168400"/>
          <p14:tracePt t="7764" x="5422900" y="1168400"/>
          <p14:tracePt t="7773" x="5378450" y="1168400"/>
          <p14:tracePt t="7781" x="5372100" y="1168400"/>
          <p14:tracePt t="7828" x="5340350" y="1155700"/>
          <p14:tracePt t="7843" x="5238750" y="1149350"/>
          <p14:tracePt t="7852" x="5194300" y="1149350"/>
          <p14:tracePt t="7861" x="5143500" y="1149350"/>
          <p14:tracePt t="7869" x="4933950" y="1149350"/>
          <p14:tracePt t="7892" x="4781550" y="1136650"/>
          <p14:tracePt t="7902" x="4629150" y="1136650"/>
          <p14:tracePt t="7918" x="4457700" y="1136650"/>
          <p14:tracePt t="7935" x="4324350" y="1136650"/>
          <p14:tracePt t="7952" x="4165600" y="1136650"/>
          <p14:tracePt t="7968" x="3968750" y="1136650"/>
          <p14:tracePt t="7985" x="3765550" y="1136650"/>
          <p14:tracePt t="8002" x="3575050" y="1136650"/>
          <p14:tracePt t="8018" x="3422650" y="1136650"/>
          <p14:tracePt t="8035" x="3257550" y="1136650"/>
          <p14:tracePt t="8052" x="3016250" y="1149350"/>
          <p14:tracePt t="8069" x="2857500" y="1155700"/>
          <p14:tracePt t="8085" x="2705100" y="1174750"/>
          <p14:tracePt t="8102" x="2571750" y="1200150"/>
          <p14:tracePt t="8119" x="2425700" y="1231900"/>
          <p14:tracePt t="8135" x="2305050" y="1282700"/>
          <p14:tracePt t="8152" x="2184400" y="1314450"/>
          <p14:tracePt t="8169" x="2025650" y="1352550"/>
          <p14:tracePt t="8186" x="1854200" y="1371600"/>
          <p14:tracePt t="8202" x="1689100" y="1377950"/>
          <p14:tracePt t="8219" x="1581150" y="1377950"/>
          <p14:tracePt t="8235" x="1397000" y="1377950"/>
          <p14:tracePt t="8252" x="1257300" y="1377950"/>
          <p14:tracePt t="8269" x="1104900" y="1377950"/>
          <p14:tracePt t="8286" x="971550" y="1377950"/>
          <p14:tracePt t="8302" x="844550" y="1377950"/>
          <p14:tracePt t="8319" x="787400" y="1377950"/>
          <p14:tracePt t="8335" x="723900" y="1371600"/>
          <p14:tracePt t="8352" x="698500" y="1365250"/>
          <p14:tracePt t="8369" x="685800" y="1365250"/>
          <p14:tracePt t="8444" x="673100" y="1365250"/>
          <p14:tracePt t="8452" x="654050" y="1365250"/>
          <p14:tracePt t="8468" x="615950" y="1377950"/>
          <p14:tracePt t="8485" x="584200" y="1416050"/>
          <p14:tracePt t="8501" x="565150" y="1441450"/>
          <p14:tracePt t="8519" x="546100" y="1479550"/>
          <p14:tracePt t="8520" x="533400" y="1524000"/>
          <p14:tracePt t="8537" x="520700" y="1562100"/>
          <p14:tracePt t="8553" x="520700" y="1631950"/>
          <p14:tracePt t="8570" x="520700" y="1670050"/>
          <p14:tracePt t="8586" x="527050" y="1714500"/>
          <p14:tracePt t="8603" x="546100" y="1758950"/>
          <p14:tracePt t="8619" x="565150" y="1835150"/>
          <p14:tracePt t="8636" x="590550" y="1885950"/>
          <p14:tracePt t="8653" x="628650" y="1943100"/>
          <p14:tracePt t="8670" x="641350" y="1968500"/>
          <p14:tracePt t="8686" x="666750" y="2006600"/>
          <p14:tracePt t="8703" x="692150" y="2057400"/>
          <p14:tracePt t="8720" x="730250" y="2095500"/>
          <p14:tracePt t="8737" x="781050" y="2159000"/>
          <p14:tracePt t="8753" x="863600" y="2228850"/>
          <p14:tracePt t="8770" x="958850" y="2298700"/>
          <p14:tracePt t="8786" x="1047750" y="2362200"/>
          <p14:tracePt t="8803" x="1206500" y="2463800"/>
          <p14:tracePt t="8820" x="1371600" y="2527300"/>
          <p14:tracePt t="8836" x="1600200" y="2609850"/>
          <p14:tracePt t="8853" x="1854200" y="2667000"/>
          <p14:tracePt t="8870" x="2051050" y="2711450"/>
          <p14:tracePt t="8887" x="2247900" y="2749550"/>
          <p14:tracePt t="8903" x="2489200" y="2800350"/>
          <p14:tracePt t="8920" x="2736850" y="2838450"/>
          <p14:tracePt t="8936" x="2959100" y="2863850"/>
          <p14:tracePt t="8953" x="3175000" y="2863850"/>
          <p14:tracePt t="8971" x="3390900" y="2863850"/>
          <p14:tracePt t="8987" x="3575050" y="2889250"/>
          <p14:tracePt t="9004" x="3816350" y="2889250"/>
          <p14:tracePt t="9020" x="4051300" y="2889250"/>
          <p14:tracePt t="9037" x="4387850" y="2876550"/>
          <p14:tracePt t="9053" x="4635500" y="2825750"/>
          <p14:tracePt t="9070" x="4876800" y="2787650"/>
          <p14:tracePt t="9087" x="5137150" y="2711450"/>
          <p14:tracePt t="9104" x="5429250" y="2616200"/>
          <p14:tracePt t="9120" x="5734050" y="2501900"/>
          <p14:tracePt t="9137" x="6051550" y="2387600"/>
          <p14:tracePt t="9154" x="6388100" y="2279650"/>
          <p14:tracePt t="9170" x="6623050" y="2203450"/>
          <p14:tracePt t="9187" x="6819900" y="2095500"/>
          <p14:tracePt t="9204" x="7010400" y="1987550"/>
          <p14:tracePt t="9221" x="7143750" y="1892300"/>
          <p14:tracePt t="9237" x="7226300" y="1803400"/>
          <p14:tracePt t="9254" x="7289800" y="1720850"/>
          <p14:tracePt t="9270" x="7334250" y="1644650"/>
          <p14:tracePt t="9287" x="7404100" y="1568450"/>
          <p14:tracePt t="9304" x="7423150" y="1517650"/>
          <p14:tracePt t="9321" x="7429500" y="1447800"/>
          <p14:tracePt t="9337" x="7429500" y="1403350"/>
          <p14:tracePt t="9354" x="7429500" y="1358900"/>
          <p14:tracePt t="9371" x="7410450" y="1327150"/>
          <p14:tracePt t="9387" x="7404100" y="1320800"/>
          <p14:tracePt t="9525" x="7340600" y="1295400"/>
          <p14:tracePt t="9532" x="7219950" y="1289050"/>
          <p14:tracePt t="9540" x="7143750" y="1276350"/>
          <p14:tracePt t="9548" x="7137400" y="1276350"/>
          <p14:tracePt t="9557" x="7042150" y="1263650"/>
          <p14:tracePt t="9573" x="6864350" y="1263650"/>
          <p14:tracePt t="9589" x="6457950" y="1231900"/>
          <p14:tracePt t="9607" x="6159500" y="1231900"/>
          <p14:tracePt t="9621" x="5740400" y="1231900"/>
          <p14:tracePt t="9638" x="5448300" y="1231900"/>
          <p14:tracePt t="9655" x="5156200" y="1231900"/>
          <p14:tracePt t="9671" x="4921250" y="1231900"/>
          <p14:tracePt t="9688" x="4654550" y="1231900"/>
          <p14:tracePt t="9704" x="4387850" y="1231900"/>
          <p14:tracePt t="9721" x="4064000" y="1212850"/>
          <p14:tracePt t="9738" x="3778250" y="1212850"/>
          <p14:tracePt t="9755" x="3460750" y="1212850"/>
          <p14:tracePt t="9771" x="3067050" y="1212850"/>
          <p14:tracePt t="9789" x="2832100" y="1212850"/>
          <p14:tracePt t="9805" x="2508250" y="1212850"/>
          <p14:tracePt t="9821" x="2305050" y="1212850"/>
          <p14:tracePt t="9838" x="2152650" y="1231900"/>
          <p14:tracePt t="9855" x="2006600" y="1282700"/>
          <p14:tracePt t="9871" x="1911350" y="1308100"/>
          <p14:tracePt t="9888" x="1778000" y="1320800"/>
          <p14:tracePt t="9905" x="1593850" y="1339850"/>
          <p14:tracePt t="9922" x="1282700" y="1352550"/>
          <p14:tracePt t="9938" x="990600" y="1352550"/>
          <p14:tracePt t="9955" x="768350" y="1358900"/>
          <p14:tracePt t="9972" x="508000" y="1422400"/>
          <p14:tracePt t="9989" x="425450" y="1441450"/>
          <p14:tracePt t="10006" x="393700" y="1460500"/>
          <p14:tracePt t="10022" x="336550" y="1485900"/>
          <p14:tracePt t="10038" x="273050" y="1536700"/>
          <p14:tracePt t="10055" x="209550" y="1562100"/>
          <p14:tracePt t="10072" x="133350" y="1600200"/>
          <p14:tracePt t="10089" x="107950" y="1612900"/>
          <p14:tracePt t="10105" x="101600" y="1619250"/>
          <p14:tracePt t="10189" x="95250" y="1625600"/>
          <p14:tracePt t="10196" x="95250" y="1638300"/>
          <p14:tracePt t="10204" x="95250" y="1682750"/>
          <p14:tracePt t="10214" x="107950" y="1720850"/>
          <p14:tracePt t="10222" x="158750" y="1797050"/>
          <p14:tracePt t="10239" x="234950" y="1898650"/>
          <p14:tracePt t="10255" x="304800" y="1987550"/>
          <p14:tracePt t="10272" x="419100" y="2101850"/>
          <p14:tracePt t="10289" x="558800" y="2216150"/>
          <p14:tracePt t="10306" x="685800" y="2292350"/>
          <p14:tracePt t="10322" x="819150" y="2368550"/>
          <p14:tracePt t="10339" x="946150" y="2425700"/>
          <p14:tracePt t="10356" x="1079500" y="2463800"/>
          <p14:tracePt t="10372" x="1257300" y="2495550"/>
          <p14:tracePt t="10389" x="1416050" y="2520950"/>
          <p14:tracePt t="10406" x="1587500" y="2540000"/>
          <p14:tracePt t="10422" x="1771650" y="2546350"/>
          <p14:tracePt t="10439" x="1968500" y="2584450"/>
          <p14:tracePt t="10456" x="2165350" y="2622550"/>
          <p14:tracePt t="10473" x="2330450" y="2635250"/>
          <p14:tracePt t="10489" x="2514600" y="2673350"/>
          <p14:tracePt t="10506" x="2692400" y="2679700"/>
          <p14:tracePt t="10523" x="2863850" y="2679700"/>
          <p14:tracePt t="10539" x="3054350" y="2679700"/>
          <p14:tracePt t="10556" x="3384550" y="2679700"/>
          <p14:tracePt t="10573" x="3638550" y="2679700"/>
          <p14:tracePt t="10589" x="3905250" y="2679700"/>
          <p14:tracePt t="10606" x="4146550" y="2679700"/>
          <p14:tracePt t="10623" x="4432300" y="2647950"/>
          <p14:tracePt t="10639" x="4667250" y="2635250"/>
          <p14:tracePt t="10656" x="4876800" y="2597150"/>
          <p14:tracePt t="10673" x="5073650" y="2546350"/>
          <p14:tracePt t="10689" x="5283200" y="2489200"/>
          <p14:tracePt t="10706" x="5486400" y="2419350"/>
          <p14:tracePt t="10723" x="5651500" y="2349500"/>
          <p14:tracePt t="10740" x="5803900" y="2260600"/>
          <p14:tracePt t="10756" x="6013450" y="2127250"/>
          <p14:tracePt t="10773" x="6140450" y="2057400"/>
          <p14:tracePt t="10790" x="6248400" y="1987550"/>
          <p14:tracePt t="10806" x="6337300" y="1917700"/>
          <p14:tracePt t="10823" x="6388100" y="1860550"/>
          <p14:tracePt t="10840" x="6426200" y="1778000"/>
          <p14:tracePt t="10856" x="6464300" y="1701800"/>
          <p14:tracePt t="10873" x="6477000" y="1612900"/>
          <p14:tracePt t="10890" x="6483350" y="1543050"/>
          <p14:tracePt t="10907" x="6483350" y="1447800"/>
          <p14:tracePt t="10923" x="6477000" y="1397000"/>
          <p14:tracePt t="10940" x="6381750" y="1270000"/>
          <p14:tracePt t="10957" x="6273800" y="1168400"/>
          <p14:tracePt t="10973" x="6159500" y="1098550"/>
          <p14:tracePt t="10990" x="6134100" y="1098550"/>
          <p14:tracePt t="11007" x="6057900" y="1060450"/>
          <p14:tracePt t="11024" x="5899150" y="1035050"/>
          <p14:tracePt t="11040" x="5702300" y="990600"/>
          <p14:tracePt t="11057" x="5543550" y="958850"/>
          <p14:tracePt t="11181" x="5486400" y="958850"/>
          <p14:tracePt t="11189" x="5251450" y="958850"/>
          <p14:tracePt t="11199" x="5099050" y="939800"/>
          <p14:tracePt t="11209" x="4857750" y="939800"/>
          <p14:tracePt t="11224" x="4667250" y="939800"/>
          <p14:tracePt t="11240" x="4470400" y="939800"/>
          <p14:tracePt t="11257" x="4273550" y="939800"/>
          <p14:tracePt t="11274" x="4083050" y="939800"/>
          <p14:tracePt t="11290" x="3873500" y="952500"/>
          <p14:tracePt t="11307" x="3689350" y="965200"/>
          <p14:tracePt t="11324" x="3492500" y="984250"/>
          <p14:tracePt t="11340" x="3219450" y="1003300"/>
          <p14:tracePt t="11357" x="3092450" y="1009650"/>
          <p14:tracePt t="11374" x="2971800" y="1022350"/>
          <p14:tracePt t="11391" x="2851150" y="1028700"/>
          <p14:tracePt t="11407" x="2692400" y="1047750"/>
          <p14:tracePt t="11424" x="2476500" y="1060450"/>
          <p14:tracePt t="11441" x="2260600" y="1073150"/>
          <p14:tracePt t="11457" x="2038350" y="1098550"/>
          <p14:tracePt t="11474" x="1809750" y="1117600"/>
          <p14:tracePt t="11491" x="1549400" y="1136650"/>
          <p14:tracePt t="11508" x="1327150" y="1155700"/>
          <p14:tracePt t="11508" x="1225550" y="1162050"/>
          <p14:tracePt t="11525" x="1054100" y="1187450"/>
          <p14:tracePt t="11541" x="857250" y="1219200"/>
          <p14:tracePt t="11558" x="692150" y="1225550"/>
          <p14:tracePt t="11574" x="539750" y="1263650"/>
          <p14:tracePt t="11591" x="425450" y="1276350"/>
          <p14:tracePt t="11608" x="336550" y="1301750"/>
          <p14:tracePt t="11624" x="254000" y="1320800"/>
          <p14:tracePt t="11641" x="177800" y="1339850"/>
          <p14:tracePt t="11658" x="120650" y="1346200"/>
          <p14:tracePt t="11674" x="88900" y="1358900"/>
          <p14:tracePt t="11691" x="76200" y="1358900"/>
          <p14:tracePt t="11708" x="63500" y="1371600"/>
          <p14:tracePt t="11781" x="57150" y="1377950"/>
          <p14:tracePt t="11805" x="57150" y="1384300"/>
          <p14:tracePt t="11811" x="57150" y="1397000"/>
          <p14:tracePt t="11829" x="57150" y="1422400"/>
          <p14:tracePt t="11836" x="76200" y="1441450"/>
          <p14:tracePt t="11845" x="152400" y="1543050"/>
          <p14:tracePt t="11858" x="234950" y="1631950"/>
          <p14:tracePt t="11877" x="336550" y="1739900"/>
          <p14:tracePt t="11893" x="419100" y="1873250"/>
          <p14:tracePt t="11909" x="558800" y="2032000"/>
          <p14:tracePt t="11925" x="609600" y="2108200"/>
          <p14:tracePt t="11942" x="666750" y="2197100"/>
          <p14:tracePt t="11958" x="698500" y="2235200"/>
          <p14:tracePt t="11975" x="717550" y="2266950"/>
          <p14:tracePt t="11992" x="730250" y="2286000"/>
          <p14:tracePt t="12009" x="736600" y="2292350"/>
          <p14:tracePt t="12025" x="768350" y="2317750"/>
          <p14:tracePt t="12042" x="774700" y="2324100"/>
          <p14:tracePt t="12058" x="806450" y="2343150"/>
          <p14:tracePt t="12075" x="819150" y="2349500"/>
          <p14:tracePt t="12092" x="850900" y="2381250"/>
          <p14:tracePt t="12109" x="914400" y="2406650"/>
          <p14:tracePt t="12125" x="1041400" y="2457450"/>
          <p14:tracePt t="12142" x="1200150" y="2501900"/>
          <p14:tracePt t="12159" x="1365250" y="2533650"/>
          <p14:tracePt t="12175" x="1485900" y="2552700"/>
          <p14:tracePt t="12192" x="1600200" y="2559050"/>
          <p14:tracePt t="12209" x="1663700" y="2559050"/>
          <p14:tracePt t="12225" x="1746250" y="2559050"/>
          <p14:tracePt t="12242" x="1860550" y="2559050"/>
          <p14:tracePt t="12259" x="1981200" y="2559050"/>
          <p14:tracePt t="12275" x="2133600" y="2559050"/>
          <p14:tracePt t="12292" x="2343150" y="2578100"/>
          <p14:tracePt t="12309" x="2527300" y="2616200"/>
          <p14:tracePt t="12326" x="2774950" y="2622550"/>
          <p14:tracePt t="12342" x="3060700" y="2641600"/>
          <p14:tracePt t="12359" x="3359150" y="2686050"/>
          <p14:tracePt t="12376" x="3638550" y="2705100"/>
          <p14:tracePt t="12392" x="3854450" y="2711450"/>
          <p14:tracePt t="12409" x="4108450" y="2743200"/>
          <p14:tracePt t="12426" x="4318000" y="2743200"/>
          <p14:tracePt t="12442" x="4527550" y="2743200"/>
          <p14:tracePt t="12459" x="4692650" y="2730500"/>
          <p14:tracePt t="12476" x="4940300" y="2660650"/>
          <p14:tracePt t="12493" x="5124450" y="2616200"/>
          <p14:tracePt t="12509" x="5283200" y="2565400"/>
          <p14:tracePt t="12526" x="5454650" y="2495550"/>
          <p14:tracePt t="12543" x="5600700" y="2413000"/>
          <p14:tracePt t="12559" x="5740400" y="2336800"/>
          <p14:tracePt t="12576" x="5873750" y="2241550"/>
          <p14:tracePt t="12593" x="6000750" y="2146300"/>
          <p14:tracePt t="12610" x="6108700" y="2057400"/>
          <p14:tracePt t="12626" x="6216650" y="1987550"/>
          <p14:tracePt t="12643" x="6286500" y="1924050"/>
          <p14:tracePt t="12659" x="6318250" y="1892300"/>
          <p14:tracePt t="12676" x="6350000" y="1866900"/>
          <p14:tracePt t="12693" x="6362700" y="1841500"/>
          <p14:tracePt t="12709" x="6362700" y="1828800"/>
          <p14:tracePt t="12891" x="0" y="0"/>
        </p14:tracePtLst>
        <p14:tracePtLst>
          <p14:tracePt t="29222" x="4025900" y="2813050"/>
          <p14:tracePt t="29335" x="4025900" y="2819400"/>
          <p14:tracePt t="29343" x="4038600" y="2838450"/>
          <p14:tracePt t="29351" x="4064000" y="2876550"/>
          <p14:tracePt t="29359" x="4127500" y="2927350"/>
          <p14:tracePt t="29375" x="4229100" y="2965450"/>
          <p14:tracePt t="29391" x="4356100" y="3028950"/>
          <p14:tracePt t="29407" x="4457700" y="3048000"/>
          <p14:tracePt t="29423" x="4616450" y="3092450"/>
          <p14:tracePt t="29439" x="4870450" y="3130550"/>
          <p14:tracePt t="29460" x="5054600" y="3162300"/>
          <p14:tracePt t="29479" x="5251450" y="3181350"/>
          <p14:tracePt t="29495" x="5435600" y="3181350"/>
          <p14:tracePt t="29511" x="5651500" y="3181350"/>
          <p14:tracePt t="29527" x="5842000" y="3181350"/>
          <p14:tracePt t="29543" x="6038850" y="3181350"/>
          <p14:tracePt t="29559" x="6248400" y="3181350"/>
          <p14:tracePt t="29575" x="6445250" y="3162300"/>
          <p14:tracePt t="29591" x="6610350" y="3136900"/>
          <p14:tracePt t="29607" x="6838950" y="3136900"/>
          <p14:tracePt t="29623" x="7073900" y="3124200"/>
          <p14:tracePt t="29639" x="7397750" y="3079750"/>
          <p14:tracePt t="29663" x="7600950" y="3028950"/>
          <p14:tracePt t="29671" x="7778750" y="2971800"/>
          <p14:tracePt t="29688" x="7962900" y="2940050"/>
          <p14:tracePt t="29705" x="8140700" y="2901950"/>
          <p14:tracePt t="29721" x="8286750" y="2851150"/>
          <p14:tracePt t="29738" x="8401050" y="2800350"/>
          <p14:tracePt t="29755" x="8489950" y="2755900"/>
          <p14:tracePt t="29772" x="8521700" y="2730500"/>
          <p14:tracePt t="29789" x="8534400" y="2711450"/>
          <p14:tracePt t="29805" x="8540750" y="2698750"/>
          <p14:tracePt t="29822" x="8540750" y="2692400"/>
          <p14:tracePt t="29839" x="8540750" y="2673350"/>
          <p14:tracePt t="29855" x="8534400" y="2654300"/>
          <p14:tracePt t="29872" x="8515350" y="2622550"/>
          <p14:tracePt t="29888" x="8489950" y="2597150"/>
          <p14:tracePt t="29905" x="8401050" y="2571750"/>
          <p14:tracePt t="29922" x="8286750" y="2514600"/>
          <p14:tracePt t="29939" x="8115300" y="2463800"/>
          <p14:tracePt t="29956" x="7937500" y="2374900"/>
          <p14:tracePt t="29972" x="7766050" y="2311400"/>
          <p14:tracePt t="29989" x="7588250" y="2254250"/>
          <p14:tracePt t="30005" x="7442200" y="2203450"/>
          <p14:tracePt t="30022" x="7169150" y="2120900"/>
          <p14:tracePt t="30039" x="6953250" y="2070100"/>
          <p14:tracePt t="30056" x="6743700" y="2032000"/>
          <p14:tracePt t="30072" x="6502400" y="2006600"/>
          <p14:tracePt t="30089" x="6223000" y="1955800"/>
          <p14:tracePt t="30106" x="5949950" y="1905000"/>
          <p14:tracePt t="30122" x="5695950" y="1873250"/>
          <p14:tracePt t="30139" x="5467350" y="1873250"/>
          <p14:tracePt t="30156" x="5251450" y="1873250"/>
          <p14:tracePt t="30172" x="5003800" y="1873250"/>
          <p14:tracePt t="30189" x="4724400" y="1873250"/>
          <p14:tracePt t="30206" x="4375150" y="1924050"/>
          <p14:tracePt t="30223" x="4184650" y="1987550"/>
          <p14:tracePt t="30239" x="4006850" y="2070100"/>
          <p14:tracePt t="30257" x="3816350" y="2159000"/>
          <p14:tracePt t="30272" x="3683000" y="2254250"/>
          <p14:tracePt t="30289" x="3575050" y="2368550"/>
          <p14:tracePt t="30306" x="3498850" y="2451100"/>
          <p14:tracePt t="30323" x="3435350" y="2559050"/>
          <p14:tracePt t="30339" x="3397250" y="2647950"/>
          <p14:tracePt t="30356" x="3365500" y="2730500"/>
          <p14:tracePt t="30373" x="3340100" y="2813050"/>
          <p14:tracePt t="30389" x="3340100" y="2908300"/>
          <p14:tracePt t="30406" x="3340100" y="3035300"/>
          <p14:tracePt t="30423" x="3352800" y="3143250"/>
          <p14:tracePt t="30440" x="3390900" y="3251200"/>
          <p14:tracePt t="30456" x="3441700" y="3365500"/>
          <p14:tracePt t="30473" x="3505200" y="3460750"/>
          <p14:tracePt t="30490" x="3568700" y="3549650"/>
          <p14:tracePt t="30506" x="3689350" y="3625850"/>
          <p14:tracePt t="30523" x="3835400" y="3695700"/>
          <p14:tracePt t="30540" x="4006850" y="3752850"/>
          <p14:tracePt t="30556" x="4203700" y="3784600"/>
          <p14:tracePt t="30573" x="4432300" y="3816350"/>
          <p14:tracePt t="30590" x="4711700" y="3816350"/>
          <p14:tracePt t="30607" x="4826000" y="3816350"/>
          <p14:tracePt t="30623" x="5130800" y="3822700"/>
          <p14:tracePt t="30640" x="5346700" y="3822700"/>
          <p14:tracePt t="30656" x="5568950" y="3822700"/>
          <p14:tracePt t="30673" x="5816600" y="3822700"/>
          <p14:tracePt t="30690" x="6064250" y="3816350"/>
          <p14:tracePt t="30706" x="6261100" y="3784600"/>
          <p14:tracePt t="30723" x="6477000" y="3740150"/>
          <p14:tracePt t="30740" x="6718300" y="3683000"/>
          <p14:tracePt t="30757" x="6946900" y="3600450"/>
          <p14:tracePt t="30773" x="7277100" y="3429000"/>
          <p14:tracePt t="30791" x="7359650" y="3390900"/>
          <p14:tracePt t="30807" x="7626350" y="3206750"/>
          <p14:tracePt t="30824" x="7734300" y="3130550"/>
          <p14:tracePt t="30840" x="7823200" y="3060700"/>
          <p14:tracePt t="30857" x="7880350" y="3009900"/>
          <p14:tracePt t="30873" x="7912100" y="2978150"/>
          <p14:tracePt t="30890" x="7931150" y="2933700"/>
          <p14:tracePt t="30907" x="7937500" y="2914650"/>
          <p14:tracePt t="30923" x="7937500" y="2882900"/>
          <p14:tracePt t="30940" x="7937500" y="2838450"/>
          <p14:tracePt t="30957" x="7937500" y="2787650"/>
          <p14:tracePt t="30974" x="7937500" y="2730500"/>
          <p14:tracePt t="30990" x="7835900" y="2590800"/>
          <p14:tracePt t="31007" x="7740650" y="2508250"/>
          <p14:tracePt t="31023" x="7620000" y="2413000"/>
          <p14:tracePt t="31041" x="7416800" y="2305050"/>
          <p14:tracePt t="31057" x="7239000" y="2222500"/>
          <p14:tracePt t="31075" x="7023100" y="2139950"/>
          <p14:tracePt t="31091" x="6737350" y="2057400"/>
          <p14:tracePt t="31108" x="6394450" y="1987550"/>
          <p14:tracePt t="31125" x="6083300" y="1943100"/>
          <p14:tracePt t="31142" x="5759450" y="1924050"/>
          <p14:tracePt t="31158" x="5467350" y="1911350"/>
          <p14:tracePt t="31175" x="4953000" y="1911350"/>
          <p14:tracePt t="31192" x="4641850" y="1911350"/>
          <p14:tracePt t="31208" x="4406900" y="1911350"/>
          <p14:tracePt t="31225" x="4210050" y="1974850"/>
          <p14:tracePt t="31242" x="4025900" y="2051050"/>
          <p14:tracePt t="31258" x="3898900" y="2133600"/>
          <p14:tracePt t="31275" x="3778250" y="2241550"/>
          <p14:tracePt t="31293" x="3683000" y="2336800"/>
          <p14:tracePt t="31309" x="3625850" y="2444750"/>
          <p14:tracePt t="31326" x="3575050" y="2571750"/>
          <p14:tracePt t="31342" x="3556000" y="2673350"/>
          <p14:tracePt t="31359" x="3556000" y="2889250"/>
          <p14:tracePt t="31376" x="3556000" y="3022600"/>
          <p14:tracePt t="31392" x="3644900" y="3175000"/>
          <p14:tracePt t="31409" x="3740150" y="3321050"/>
          <p14:tracePt t="31425" x="3829050" y="3441700"/>
          <p14:tracePt t="31442" x="3937000" y="3543300"/>
          <p14:tracePt t="31459" x="4051300" y="3638550"/>
          <p14:tracePt t="31475" x="4216400" y="3733800"/>
          <p14:tracePt t="31492" x="4406900" y="3816350"/>
          <p14:tracePt t="31509" x="4648200" y="3886200"/>
          <p14:tracePt t="31525" x="4914900" y="3937000"/>
          <p14:tracePt t="31542" x="5251450" y="3943350"/>
          <p14:tracePt t="31559" x="5638800" y="3943350"/>
          <p14:tracePt t="31576" x="5918200" y="3943350"/>
          <p14:tracePt t="31593" x="6235700" y="3898900"/>
          <p14:tracePt t="31609" x="6565900" y="3803650"/>
          <p14:tracePt t="31626" x="6800850" y="3740150"/>
          <p14:tracePt t="31642" x="7042150" y="3651250"/>
          <p14:tracePt t="31659" x="7302500" y="3562350"/>
          <p14:tracePt t="31676" x="7518400" y="3467100"/>
          <p14:tracePt t="31692" x="7689850" y="3384550"/>
          <p14:tracePt t="31709" x="7816850" y="3276600"/>
          <p14:tracePt t="31726" x="7893050" y="3194050"/>
          <p14:tracePt t="31743" x="7931150" y="3136900"/>
          <p14:tracePt t="31760" x="7950200" y="3073400"/>
          <p14:tracePt t="31776" x="7950200" y="3009900"/>
          <p14:tracePt t="31793" x="7950200" y="2952750"/>
          <p14:tracePt t="31809" x="7943850" y="2882900"/>
          <p14:tracePt t="31826" x="7893050" y="2800350"/>
          <p14:tracePt t="31843" x="7797800" y="2711450"/>
          <p14:tracePt t="31860" x="7658100" y="2628900"/>
          <p14:tracePt t="31876" x="7499350" y="2540000"/>
          <p14:tracePt t="31893" x="7251700" y="2413000"/>
          <p14:tracePt t="31910" x="7073900" y="2330450"/>
          <p14:tracePt t="31926" x="6819900" y="2222500"/>
          <p14:tracePt t="31943" x="6572250" y="2133600"/>
          <p14:tracePt t="31959" x="6083300" y="2000250"/>
          <p14:tracePt t="31976" x="5803900" y="1943100"/>
          <p14:tracePt t="31993" x="5543550" y="1905000"/>
          <p14:tracePt t="32010" x="5308600" y="1905000"/>
          <p14:tracePt t="32026" x="5137150" y="1905000"/>
          <p14:tracePt t="32043" x="4959350" y="1905000"/>
          <p14:tracePt t="32060" x="4806950" y="1917700"/>
          <p14:tracePt t="32076" x="4641850" y="1955800"/>
          <p14:tracePt t="32093" x="4514850" y="2019300"/>
          <p14:tracePt t="32110" x="4394200" y="2108200"/>
          <p14:tracePt t="32127" x="4273550" y="2203450"/>
          <p14:tracePt t="32143" x="4121150" y="2355850"/>
          <p14:tracePt t="32160" x="4032250" y="2444750"/>
          <p14:tracePt t="32176" x="3937000" y="2552700"/>
          <p14:tracePt t="32193" x="3892550" y="2641600"/>
          <p14:tracePt t="32210" x="3854450" y="2743200"/>
          <p14:tracePt t="32227" x="3835400" y="2857500"/>
          <p14:tracePt t="32244" x="3835400" y="2952750"/>
          <p14:tracePt t="32260" x="3835400" y="3073400"/>
          <p14:tracePt t="32277" x="3835400" y="3175000"/>
          <p14:tracePt t="32293" x="3854450" y="3257550"/>
          <p14:tracePt t="32311" x="3886200" y="3321050"/>
          <p14:tracePt t="32327" x="3943350" y="3435350"/>
          <p14:tracePt t="32344" x="3975100" y="3486150"/>
          <p14:tracePt t="32360" x="4019550" y="3543300"/>
          <p14:tracePt t="32377" x="4064000" y="3594100"/>
          <p14:tracePt t="32394" x="4146550" y="3663950"/>
          <p14:tracePt t="32410" x="4267200" y="3740150"/>
          <p14:tracePt t="32427" x="4400550" y="3765550"/>
          <p14:tracePt t="32444" x="4597400" y="3829050"/>
          <p14:tracePt t="32461" x="4794250" y="3854450"/>
          <p14:tracePt t="32477" x="4991100" y="3873500"/>
          <p14:tracePt t="32494" x="5219700" y="3873500"/>
          <p14:tracePt t="32511" x="5568950" y="3873500"/>
          <p14:tracePt t="32528" x="5765800" y="3873500"/>
          <p14:tracePt t="32544" x="6019800" y="3803650"/>
          <p14:tracePt t="32561" x="6305550" y="3727450"/>
          <p14:tracePt t="32577" x="6629400" y="3600450"/>
          <p14:tracePt t="32594" x="6940550" y="3467100"/>
          <p14:tracePt t="32611" x="7239000" y="3308350"/>
          <p14:tracePt t="32627" x="7423150" y="3187700"/>
          <p14:tracePt t="32644" x="7562850" y="3092450"/>
          <p14:tracePt t="32661" x="7664450" y="3009900"/>
          <p14:tracePt t="32677" x="7715250" y="2921000"/>
          <p14:tracePt t="32694" x="7734300" y="2863850"/>
          <p14:tracePt t="32711" x="7747000" y="2774950"/>
          <p14:tracePt t="32728" x="7747000" y="2743200"/>
          <p14:tracePt t="32745" x="7747000" y="2698750"/>
          <p14:tracePt t="32761" x="7721600" y="2654300"/>
          <p14:tracePt t="32778" x="7620000" y="2559050"/>
          <p14:tracePt t="32794" x="7429500" y="2457450"/>
          <p14:tracePt t="32811" x="7181850" y="2343150"/>
          <p14:tracePt t="32828" x="6851650" y="2190750"/>
          <p14:tracePt t="32844" x="6457950" y="2038350"/>
          <p14:tracePt t="32861" x="5988050" y="1873250"/>
          <p14:tracePt t="32878" x="5676900" y="1771650"/>
          <p14:tracePt t="32894" x="5175250" y="1701800"/>
          <p14:tracePt t="32912" x="5041900" y="1701800"/>
          <p14:tracePt t="32928" x="4679950" y="1701800"/>
          <p14:tracePt t="32945" x="4483100" y="1746250"/>
          <p14:tracePt t="32961" x="4349750" y="1828800"/>
          <p14:tracePt t="32978" x="4235450" y="1885950"/>
          <p14:tracePt t="32995" x="4146550" y="1949450"/>
          <p14:tracePt t="33011" x="4089400" y="1993900"/>
          <p14:tracePt t="33029" x="4038600" y="2025650"/>
          <p14:tracePt t="33045" x="3994150" y="2076450"/>
          <p14:tracePt t="33061" x="3981450" y="2108200"/>
          <p14:tracePt t="33078" x="3956050" y="2146300"/>
          <p14:tracePt t="33095" x="3937000" y="2190750"/>
          <p14:tracePt t="33112" x="3911600" y="2241550"/>
          <p14:tracePt t="33129" x="3898900" y="2305050"/>
          <p14:tracePt t="33145" x="3898900" y="2362200"/>
          <p14:tracePt t="33162" x="3898900" y="2425700"/>
          <p14:tracePt t="33178" x="3898900" y="2482850"/>
          <p14:tracePt t="33195" x="3898900" y="2552700"/>
          <p14:tracePt t="33212" x="3911600" y="2597150"/>
          <p14:tracePt t="33228" x="3949700" y="2660650"/>
          <p14:tracePt t="33245" x="3968750" y="2692400"/>
          <p14:tracePt t="33262" x="4013200" y="2749550"/>
          <p14:tracePt t="33278" x="4095750" y="2851150"/>
          <p14:tracePt t="33295" x="4279900" y="2978150"/>
          <p14:tracePt t="33313" x="4394200" y="3022600"/>
          <p14:tracePt t="33329" x="4495800" y="3048000"/>
          <p14:tracePt t="33346" x="4552950" y="3054350"/>
          <p14:tracePt t="33362" x="4584700" y="3060700"/>
          <p14:tracePt t="33379" x="4597400" y="3060700"/>
          <p14:tracePt t="33395" x="4603750" y="3060700"/>
          <p14:tracePt t="33412" x="4629150" y="3060700"/>
          <p14:tracePt t="33429" x="4641850" y="3060700"/>
          <p14:tracePt t="33445" x="4660900" y="3054350"/>
          <p14:tracePt t="33445" x="0" y="0"/>
        </p14:tracePtLst>
        <p14:tracePtLst>
          <p14:tracePt t="35908" x="2921000" y="3403600"/>
          <p14:tracePt t="35929" x="2921000" y="3409950"/>
          <p14:tracePt t="35937" x="2921000" y="3416300"/>
          <p14:tracePt t="35945" x="2921000" y="3422650"/>
          <p14:tracePt t="35977" x="2921000" y="3441700"/>
          <p14:tracePt t="35985" x="2921000" y="3448050"/>
          <p14:tracePt t="36001" x="2927350" y="3467100"/>
          <p14:tracePt t="36017" x="2933700" y="3473450"/>
          <p14:tracePt t="36033" x="2952750" y="3492500"/>
          <p14:tracePt t="36049" x="2965450" y="3498850"/>
          <p14:tracePt t="36057" x="2965450" y="3505200"/>
          <p14:tracePt t="36084" x="2997200" y="3517900"/>
          <p14:tracePt t="36090" x="3016250" y="3543300"/>
          <p14:tracePt t="36101" x="3054350" y="3562350"/>
          <p14:tracePt t="36121" x="3086100" y="3568700"/>
          <p14:tracePt t="36137" x="3149600" y="3600450"/>
          <p14:tracePt t="36153" x="3225800" y="3619500"/>
          <p14:tracePt t="36169" x="3321050" y="3663950"/>
          <p14:tracePt t="36185" x="3397250" y="3683000"/>
          <p14:tracePt t="36185" x="3441700" y="3695700"/>
          <p14:tracePt t="36202" x="3536950" y="3740150"/>
          <p14:tracePt t="36217" x="3644900" y="3797300"/>
          <p14:tracePt t="36234" x="3778250" y="3848100"/>
          <p14:tracePt t="36251" x="3886200" y="3879850"/>
          <p14:tracePt t="36268" x="4032250" y="3924300"/>
          <p14:tracePt t="36284" x="4146550" y="3943350"/>
          <p14:tracePt t="36301" x="4286250" y="3968750"/>
          <p14:tracePt t="36318" x="4432300" y="4013200"/>
          <p14:tracePt t="36334" x="4591050" y="4051300"/>
          <p14:tracePt t="36351" x="4743450" y="4083050"/>
          <p14:tracePt t="36368" x="5060950" y="4121150"/>
          <p14:tracePt t="36385" x="5213350" y="4146550"/>
          <p14:tracePt t="36402" x="5321300" y="4152900"/>
          <p14:tracePt t="36418" x="5454650" y="4171950"/>
          <p14:tracePt t="36435" x="5588000" y="4178300"/>
          <p14:tracePt t="36451" x="5708650" y="4191000"/>
          <p14:tracePt t="36469" x="5848350" y="4191000"/>
          <p14:tracePt t="36485" x="5994400" y="4191000"/>
          <p14:tracePt t="36501" x="6121400" y="4191000"/>
          <p14:tracePt t="36518" x="6223000" y="4191000"/>
          <p14:tracePt t="36535" x="6381750" y="4191000"/>
          <p14:tracePt t="36552" x="6483350" y="4184650"/>
          <p14:tracePt t="36568" x="6597650" y="4178300"/>
          <p14:tracePt t="36585" x="6699250" y="4165600"/>
          <p14:tracePt t="36602" x="6807200" y="4146550"/>
          <p14:tracePt t="36618" x="6921500" y="4114800"/>
          <p14:tracePt t="36635" x="7004050" y="4083050"/>
          <p14:tracePt t="36652" x="7080250" y="4064000"/>
          <p14:tracePt t="36668" x="7169150" y="4038600"/>
          <p14:tracePt t="36685" x="7245350" y="4019550"/>
          <p14:tracePt t="36702" x="7302500" y="4013200"/>
          <p14:tracePt t="36718" x="7366000" y="3975100"/>
          <p14:tracePt t="36735" x="7429500" y="3956050"/>
          <p14:tracePt t="36752" x="7499350" y="3930650"/>
          <p14:tracePt t="36768" x="7581900" y="3924300"/>
          <p14:tracePt t="36785" x="7664450" y="3905250"/>
          <p14:tracePt t="36802" x="7734300" y="3879850"/>
          <p14:tracePt t="36819" x="7823200" y="3835400"/>
          <p14:tracePt t="36835" x="7874000" y="3803650"/>
          <p14:tracePt t="36852" x="7937500" y="3778250"/>
          <p14:tracePt t="36869" x="7962900" y="3752850"/>
          <p14:tracePt t="36885" x="8001000" y="3721100"/>
          <p14:tracePt t="36902" x="8026400" y="3702050"/>
          <p14:tracePt t="36919" x="8064500" y="3676650"/>
          <p14:tracePt t="36936" x="8083550" y="3657600"/>
          <p14:tracePt t="36952" x="8108950" y="3632200"/>
          <p14:tracePt t="36969" x="8134350" y="3606800"/>
          <p14:tracePt t="36985" x="8159750" y="3581400"/>
          <p14:tracePt t="37002" x="8178800" y="3568700"/>
          <p14:tracePt t="37019" x="8191500" y="3543300"/>
          <p14:tracePt t="37036" x="8204200" y="3536950"/>
          <p14:tracePt t="37052" x="8216900" y="3517900"/>
          <p14:tracePt t="37069" x="8216900" y="3511550"/>
          <p14:tracePt t="37086" x="8223250" y="3505200"/>
          <p14:tracePt t="37102" x="8229600" y="3498850"/>
          <p14:tracePt t="37119" x="8229600" y="3479800"/>
          <p14:tracePt t="37136" x="8235950" y="3460750"/>
          <p14:tracePt t="37153" x="8235950" y="3448050"/>
          <p14:tracePt t="37169" x="8235950" y="3429000"/>
          <p14:tracePt t="37271" x="8235950" y="3416300"/>
          <p14:tracePt t="37279" x="8229600" y="3403600"/>
          <p14:tracePt t="37287" x="8204200" y="3397250"/>
          <p14:tracePt t="37303" x="8159750" y="3378200"/>
          <p14:tracePt t="37319" x="8153400" y="3371850"/>
          <p14:tracePt t="37327" x="8121650" y="3359150"/>
          <p14:tracePt t="37344" x="8083550" y="3346450"/>
          <p14:tracePt t="37353" x="8058150" y="3333750"/>
          <p14:tracePt t="37369" x="8020050" y="3314700"/>
          <p14:tracePt t="37386" x="7994650" y="3308350"/>
          <p14:tracePt t="37403" x="7943850" y="3295650"/>
          <p14:tracePt t="37420" x="7899400" y="3282950"/>
          <p14:tracePt t="37436" x="7854950" y="3276600"/>
          <p14:tracePt t="37453" x="7816850" y="3257550"/>
          <p14:tracePt t="37470" x="7766050" y="3257550"/>
          <p14:tracePt t="37486" x="7689850" y="3251200"/>
          <p14:tracePt t="37504" x="7658100" y="3244850"/>
          <p14:tracePt t="37520" x="7613650" y="3238500"/>
          <p14:tracePt t="37537" x="7569200" y="3238500"/>
          <p14:tracePt t="37553" x="7531100" y="3238500"/>
          <p14:tracePt t="37570" x="7480300" y="3238500"/>
          <p14:tracePt t="37586" x="7429500" y="3238500"/>
          <p14:tracePt t="37603" x="7372350" y="3238500"/>
          <p14:tracePt t="37620" x="7327900" y="3238500"/>
          <p14:tracePt t="37636" x="7270750" y="3238500"/>
          <p14:tracePt t="37653" x="7207250" y="3244850"/>
          <p14:tracePt t="37670" x="7118350" y="3263900"/>
          <p14:tracePt t="37686" x="7004050" y="3295650"/>
          <p14:tracePt t="37703" x="6946900" y="3308350"/>
          <p14:tracePt t="37721" x="6845300" y="3314700"/>
          <p14:tracePt t="37737" x="6775450" y="3340100"/>
          <p14:tracePt t="37754" x="6692900" y="3346450"/>
          <p14:tracePt t="37770" x="6616700" y="3352800"/>
          <p14:tracePt t="37787" x="6534150" y="3359150"/>
          <p14:tracePt t="37803" x="6477000" y="3359150"/>
          <p14:tracePt t="37820" x="6438900" y="3371850"/>
          <p14:tracePt t="37837" x="6400800" y="3384550"/>
          <p14:tracePt t="37854" x="6362700" y="3397250"/>
          <p14:tracePt t="37871" x="6330950" y="3403600"/>
          <p14:tracePt t="37888" x="6292850" y="3416300"/>
          <p14:tracePt t="37904" x="6242050" y="3429000"/>
          <p14:tracePt t="37920" x="6197600" y="3441700"/>
          <p14:tracePt t="37937" x="6134100" y="3441700"/>
          <p14:tracePt t="37954" x="6070600" y="3441700"/>
          <p14:tracePt t="37970" x="6007100" y="3448050"/>
          <p14:tracePt t="37987" x="5956300" y="3448050"/>
          <p14:tracePt t="38004" x="5911850" y="3448050"/>
          <p14:tracePt t="38020" x="5880100" y="3448050"/>
          <p14:tracePt t="38037" x="5829300" y="3448050"/>
          <p14:tracePt t="38054" x="5791200" y="3448050"/>
          <p14:tracePt t="38071" x="5683250" y="3448050"/>
          <p14:tracePt t="38088" x="5619750" y="3448050"/>
          <p14:tracePt t="38104" x="5549900" y="3448050"/>
          <p14:tracePt t="38121" x="5492750" y="3435350"/>
          <p14:tracePt t="38137" x="5410200" y="3416300"/>
          <p14:tracePt t="38154" x="5321300" y="3403600"/>
          <p14:tracePt t="38170" x="5238750" y="3397250"/>
          <p14:tracePt t="38187" x="5156200" y="3371850"/>
          <p14:tracePt t="38204" x="5048250" y="3359150"/>
          <p14:tracePt t="38221" x="4959350" y="3340100"/>
          <p14:tracePt t="38238" x="4832350" y="3314700"/>
          <p14:tracePt t="38254" x="4635500" y="3282950"/>
          <p14:tracePt t="38271" x="4489450" y="3257550"/>
          <p14:tracePt t="38288" x="4362450" y="3225800"/>
          <p14:tracePt t="38304" x="4241800" y="3206750"/>
          <p14:tracePt t="38321" x="4121150" y="3181350"/>
          <p14:tracePt t="38339" x="4019550" y="3175000"/>
          <p14:tracePt t="38355" x="3937000" y="3162300"/>
          <p14:tracePt t="38371" x="3860800" y="3155950"/>
          <p14:tracePt t="38388" x="3778250" y="3136900"/>
          <p14:tracePt t="38404" x="3721100" y="3130550"/>
          <p14:tracePt t="38421" x="3644900" y="3130550"/>
          <p14:tracePt t="38438" x="3543300" y="3130550"/>
          <p14:tracePt t="38455" x="3409950" y="3130550"/>
          <p14:tracePt t="38471" x="3302000" y="3130550"/>
          <p14:tracePt t="38488" x="3194050" y="3130550"/>
          <p14:tracePt t="38504" x="3098800" y="3143250"/>
          <p14:tracePt t="38521" x="2997200" y="3162300"/>
          <p14:tracePt t="38538" x="2940050" y="3200400"/>
          <p14:tracePt t="38555" x="2901950" y="3244850"/>
          <p14:tracePt t="38571" x="2870200" y="3289300"/>
          <p14:tracePt t="38588" x="2870200" y="3352800"/>
          <p14:tracePt t="38605" x="2882900" y="3435350"/>
          <p14:tracePt t="38621" x="2952750" y="3536950"/>
          <p14:tracePt t="38638" x="3022600" y="3606800"/>
          <p14:tracePt t="38638" x="3079750" y="3638550"/>
          <p14:tracePt t="38655" x="3219450" y="3695700"/>
          <p14:tracePt t="38671" x="3378200" y="3759200"/>
          <p14:tracePt t="38688" x="3594100" y="3797300"/>
          <p14:tracePt t="38705" x="3994150" y="3854450"/>
          <p14:tracePt t="38722" x="4476750" y="3911600"/>
          <p14:tracePt t="38738" x="4959350" y="3962400"/>
          <p14:tracePt t="38755" x="5314950" y="3962400"/>
          <p14:tracePt t="38772" x="5575300" y="3962400"/>
          <p14:tracePt t="38788" x="5772150" y="3962400"/>
          <p14:tracePt t="38805" x="5956300" y="3962400"/>
          <p14:tracePt t="38822" x="6127750" y="3962400"/>
          <p14:tracePt t="38838" x="6318250" y="3943350"/>
          <p14:tracePt t="38856" x="6457950" y="3917950"/>
          <p14:tracePt t="38872" x="6572250" y="3892550"/>
          <p14:tracePt t="38889" x="6680200" y="3886200"/>
          <p14:tracePt t="38906" x="6807200" y="3841750"/>
          <p14:tracePt t="38922" x="6902450" y="3797300"/>
          <p14:tracePt t="38939" x="6959600" y="3765550"/>
          <p14:tracePt t="38955" x="7010400" y="3740150"/>
          <p14:tracePt t="38972" x="7054850" y="3714750"/>
          <p14:tracePt t="38989" x="7092950" y="3689350"/>
          <p14:tracePt t="39005" x="7112000" y="3683000"/>
          <p14:tracePt t="39022" x="7137400" y="3670300"/>
          <p14:tracePt t="39039" x="7156450" y="3657600"/>
          <p14:tracePt t="39080" x="7156450" y="3651250"/>
          <p14:tracePt t="39335" x="7162800" y="3651250"/>
          <p14:tracePt t="39343" x="7181850" y="3644900"/>
          <p14:tracePt t="39351" x="7188200" y="3644900"/>
          <p14:tracePt t="39356" x="7219950" y="3638550"/>
          <p14:tracePt t="39373" x="7239000" y="3632200"/>
          <p14:tracePt t="39390" x="7277100" y="3619500"/>
          <p14:tracePt t="39408" x="7289800" y="3619500"/>
          <p14:tracePt t="39423" x="7327900" y="3594100"/>
          <p14:tracePt t="39439" x="7340600" y="3587750"/>
          <p14:tracePt t="39456" x="7353300" y="3581400"/>
          <p14:tracePt t="39495" x="7359650" y="3575050"/>
          <p14:tracePt t="39848" x="7366000" y="3575050"/>
          <p14:tracePt t="39871" x="7366000" y="3568700"/>
          <p14:tracePt t="39882" x="7385050" y="3562350"/>
          <p14:tracePt t="39903" x="7397750" y="3556000"/>
          <p14:tracePt t="39919" x="7410450" y="3543300"/>
          <p14:tracePt t="39936" x="7410450" y="3536950"/>
          <p14:tracePt t="39943" x="7410450" y="3530600"/>
          <p14:tracePt t="40455" x="7416800" y="3530600"/>
          <p14:tracePt t="40472" x="7423150" y="3530600"/>
          <p14:tracePt t="40479" x="7429500" y="3524250"/>
          <p14:tracePt t="40551" x="7435850" y="3524250"/>
          <p14:tracePt t="40559" x="7448550" y="3524250"/>
          <p14:tracePt t="40560" x="7467600" y="3524250"/>
          <p14:tracePt t="40575" x="7505700" y="3524250"/>
          <p14:tracePt t="40591" x="7588250" y="3524250"/>
          <p14:tracePt t="40608" x="7613650" y="3524250"/>
          <p14:tracePt t="40625" x="7658100" y="3524250"/>
          <p14:tracePt t="40648" x="7708900" y="3536950"/>
          <p14:tracePt t="40658" x="7740650" y="3536950"/>
          <p14:tracePt t="40675" x="7747000" y="3536950"/>
          <p14:tracePt t="40692" x="7753350" y="3536950"/>
          <p14:tracePt t="40743" x="7772400" y="3536950"/>
          <p14:tracePt t="40751" x="7778750" y="3536950"/>
          <p14:tracePt t="40757" x="7804150" y="3536950"/>
          <p14:tracePt t="40776" x="7816850" y="3536950"/>
          <p14:tracePt t="40777" x="7842250" y="3536950"/>
          <p14:tracePt t="40792" x="7854950" y="3543300"/>
          <p14:tracePt t="40809" x="7861300" y="3543300"/>
          <p14:tracePt t="40848" x="7874000" y="3543300"/>
          <p14:tracePt t="40855" x="7899400" y="3543300"/>
          <p14:tracePt t="40859" x="7931150" y="3549650"/>
          <p14:tracePt t="40875" x="7975600" y="3556000"/>
          <p14:tracePt t="40892" x="8007350" y="3562350"/>
          <p14:tracePt t="40928" x="8013700" y="3562350"/>
          <p14:tracePt t="40943" x="8020050" y="3562350"/>
          <p14:tracePt t="40968" x="8032750" y="3562350"/>
          <p14:tracePt t="40984" x="8045450" y="3562350"/>
          <p14:tracePt t="40991" x="8064500" y="3562350"/>
          <p14:tracePt t="41007" x="8077200" y="3562350"/>
          <p14:tracePt t="41016" x="8096250" y="3556000"/>
          <p14:tracePt t="41032" x="8115300" y="3543300"/>
          <p14:tracePt t="41042" x="8128000" y="3505200"/>
          <p14:tracePt t="41059" x="8140700" y="3460750"/>
          <p14:tracePt t="41075" x="8140700" y="3435350"/>
          <p14:tracePt t="41092" x="8159750" y="3352800"/>
          <p14:tracePt t="41109" x="8159750" y="3314700"/>
          <p14:tracePt t="41126" x="8159750" y="3282950"/>
          <p14:tracePt t="41142" x="8159750" y="3251200"/>
          <p14:tracePt t="41159" x="8147050" y="3238500"/>
          <p14:tracePt t="41175" x="8096250" y="3194050"/>
          <p14:tracePt t="41192" x="8032750" y="3168650"/>
          <p14:tracePt t="41209" x="7943850" y="3136900"/>
          <p14:tracePt t="41226" x="7816850" y="3111500"/>
          <p14:tracePt t="41242" x="7696200" y="3067050"/>
          <p14:tracePt t="41259" x="7531100" y="3048000"/>
          <p14:tracePt t="41276" x="7385050" y="3041650"/>
          <p14:tracePt t="41292" x="7258050" y="3041650"/>
          <p14:tracePt t="41309" x="7131050" y="3067050"/>
          <p14:tracePt t="41326" x="7029450" y="3117850"/>
          <p14:tracePt t="41342" x="6940550" y="3200400"/>
          <p14:tracePt t="41359" x="6864350" y="3295650"/>
          <p14:tracePt t="41376" x="6826250" y="3390900"/>
          <p14:tracePt t="41393" x="6800850" y="3473450"/>
          <p14:tracePt t="41409" x="6794500" y="3530600"/>
          <p14:tracePt t="41426" x="6794500" y="3575050"/>
          <p14:tracePt t="41443" x="6794500" y="3594100"/>
          <p14:tracePt t="41460" x="6800850" y="3606800"/>
          <p14:tracePt t="41476" x="6819900" y="3619500"/>
          <p14:tracePt t="41493" x="6845300" y="3632200"/>
          <p14:tracePt t="41509" x="6908800" y="3651250"/>
          <p14:tracePt t="41526" x="7029450" y="3663950"/>
          <p14:tracePt t="41543" x="7258050" y="3663950"/>
          <p14:tracePt t="41560" x="7448550" y="3625850"/>
          <p14:tracePt t="41576" x="7613650" y="3575050"/>
          <p14:tracePt t="41593" x="7778750" y="3498850"/>
          <p14:tracePt t="41610" x="7842250" y="3460750"/>
          <p14:tracePt t="41626" x="7899400" y="3429000"/>
          <p14:tracePt t="41643" x="7924800" y="3390900"/>
          <p14:tracePt t="41660" x="7943850" y="3346450"/>
          <p14:tracePt t="41677" x="7962900" y="3302000"/>
          <p14:tracePt t="41693" x="7969250" y="3270250"/>
          <p14:tracePt t="41710" x="7969250" y="3238500"/>
          <p14:tracePt t="41726" x="7969250" y="3206750"/>
          <p14:tracePt t="41743" x="7969250" y="3175000"/>
          <p14:tracePt t="41760" x="7969250" y="3149600"/>
          <p14:tracePt t="41776" x="7943850" y="3117850"/>
          <p14:tracePt t="41793" x="7848600" y="3098800"/>
          <p14:tracePt t="41810" x="7721600" y="3060700"/>
          <p14:tracePt t="41827" x="7556500" y="3054350"/>
          <p14:tracePt t="41843" x="7429500" y="3054350"/>
          <p14:tracePt t="41860" x="7308850" y="3073400"/>
          <p14:tracePt t="41877" x="7207250" y="3124200"/>
          <p14:tracePt t="41894" x="7112000" y="3187700"/>
          <p14:tracePt t="41910" x="7035800" y="3244850"/>
          <p14:tracePt t="41927" x="7004050" y="3276600"/>
          <p14:tracePt t="41944" x="6997700" y="3308350"/>
          <p14:tracePt t="41960" x="6991350" y="3352800"/>
          <p14:tracePt t="41977" x="6991350" y="3365500"/>
          <p14:tracePt t="41993" x="6991350" y="3378200"/>
          <p14:tracePt t="42034" x="6991350" y="3384550"/>
          <p14:tracePt t="42089" x="6997700" y="3390900"/>
          <p14:tracePt t="42102" x="7016750" y="3397250"/>
          <p14:tracePt t="42106" x="7023100" y="3397250"/>
          <p14:tracePt t="42114" x="7042150" y="3409950"/>
          <p14:tracePt t="4211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5720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Discussed signatures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Isotopic ratios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General device overview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u="sng" dirty="0" smtClean="0"/>
              <a:t>Questions</a:t>
            </a:r>
          </a:p>
          <a:p>
            <a:pPr>
              <a:lnSpc>
                <a:spcPct val="90000"/>
              </a:lnSpc>
            </a:pPr>
            <a:r>
              <a:rPr lang="en-US" dirty="0"/>
              <a:t>What signatures are available from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Pu isotopic ratios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What material can be alloyed with Pu?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Why do </a:t>
            </a:r>
            <a:r>
              <a:rPr lang="en-US" dirty="0" err="1" smtClean="0"/>
              <a:t>Nd</a:t>
            </a:r>
            <a:r>
              <a:rPr lang="en-US" dirty="0" smtClean="0"/>
              <a:t> fission product isotopes differ from natural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362200"/>
            <a:ext cx="4257800" cy="307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4"/>
    </mc:Choice>
    <mc:Fallback xmlns="">
      <p:transition spd="slow" advTm="20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31" x="4406900" y="1708150"/>
          <p14:tracePt t="4197" x="4406900" y="1689100"/>
          <p14:tracePt t="4205" x="4406900" y="1670050"/>
          <p14:tracePt t="4213" x="4406900" y="1631950"/>
          <p14:tracePt t="4221" x="4406900" y="1612900"/>
          <p14:tracePt t="4229" x="4406900" y="1568450"/>
          <p14:tracePt t="4245" x="4406900" y="1473200"/>
          <p14:tracePt t="4261" x="4368800" y="1377950"/>
          <p14:tracePt t="4277" x="4368800" y="1371600"/>
          <p14:tracePt t="4325" x="4368800" y="1365250"/>
          <p14:tracePt t="4335" x="4368800" y="1352550"/>
          <p14:tracePt t="4341" x="4362450" y="1339850"/>
          <p14:tracePt t="4349" x="4343400" y="1320800"/>
          <p14:tracePt t="4359" x="4330700" y="1301750"/>
          <p14:tracePt t="4379" x="4324350" y="1289050"/>
          <p14:tracePt t="4397" x="4318000" y="1276350"/>
          <p14:tracePt t="4419" x="4298950" y="1250950"/>
          <p14:tracePt t="4427" x="4260850" y="1225550"/>
          <p14:tracePt t="4444" x="4235450" y="1193800"/>
          <p14:tracePt t="4459" x="4178300" y="1168400"/>
          <p14:tracePt t="4476" x="4076700" y="1143000"/>
          <p14:tracePt t="4493" x="4038600" y="1130300"/>
          <p14:tracePt t="4510" x="3803650" y="1054100"/>
          <p14:tracePt t="4526" x="3613150" y="1009650"/>
          <p14:tracePt t="4543" x="3416300" y="952500"/>
          <p14:tracePt t="4559" x="3187700" y="895350"/>
          <p14:tracePt t="4576" x="2978150" y="831850"/>
          <p14:tracePt t="4593" x="2717800" y="768350"/>
          <p14:tracePt t="4610" x="2476500" y="704850"/>
          <p14:tracePt t="4626" x="2311400" y="679450"/>
          <p14:tracePt t="4643" x="2146300" y="666750"/>
          <p14:tracePt t="4660" x="1949450" y="654050"/>
          <p14:tracePt t="4677" x="1860550" y="654050"/>
          <p14:tracePt t="4693" x="1752600" y="654050"/>
          <p14:tracePt t="4711" x="1651000" y="654050"/>
          <p14:tracePt t="4727" x="1555750" y="654050"/>
          <p14:tracePt t="4743" x="1441450" y="654050"/>
          <p14:tracePt t="4760" x="1352550" y="654050"/>
          <p14:tracePt t="4777" x="1270000" y="673100"/>
          <p14:tracePt t="4794" x="1187450" y="698500"/>
          <p14:tracePt t="4810" x="1136650" y="730250"/>
          <p14:tracePt t="4827" x="1073150" y="768350"/>
          <p14:tracePt t="4843" x="1016000" y="800100"/>
          <p14:tracePt t="4860" x="920750" y="876300"/>
          <p14:tracePt t="4877" x="863600" y="927100"/>
          <p14:tracePt t="4894" x="762000" y="1009650"/>
          <p14:tracePt t="4910" x="711200" y="1085850"/>
          <p14:tracePt t="4927" x="666750" y="1181100"/>
          <p14:tracePt t="4944" x="628650" y="1289050"/>
          <p14:tracePt t="4961" x="609600" y="1422400"/>
          <p14:tracePt t="4977" x="603250" y="1543050"/>
          <p14:tracePt t="4994" x="603250" y="1631950"/>
          <p14:tracePt t="5011" x="603250" y="1727200"/>
          <p14:tracePt t="5027" x="609600" y="1809750"/>
          <p14:tracePt t="5044" x="666750" y="1917700"/>
          <p14:tracePt t="5061" x="704850" y="1968500"/>
          <p14:tracePt t="5077" x="774700" y="2038350"/>
          <p14:tracePt t="5094" x="850900" y="2082800"/>
          <p14:tracePt t="5111" x="990600" y="2139950"/>
          <p14:tracePt t="5127" x="1149350" y="2203450"/>
          <p14:tracePt t="5144" x="1358900" y="2260600"/>
          <p14:tracePt t="5161" x="1682750" y="2324100"/>
          <p14:tracePt t="5177" x="1974850" y="2368550"/>
          <p14:tracePt t="5194" x="2298700" y="2400300"/>
          <p14:tracePt t="5211" x="2749550" y="2425700"/>
          <p14:tracePt t="5228" x="3327400" y="2425700"/>
          <p14:tracePt t="5246" x="3619500" y="2425700"/>
          <p14:tracePt t="5263" x="3892550" y="2425700"/>
          <p14:tracePt t="5278" x="4102100" y="2381250"/>
          <p14:tracePt t="5295" x="4349750" y="2298700"/>
          <p14:tracePt t="5312" x="4552950" y="2228850"/>
          <p14:tracePt t="5329" x="4724400" y="2127250"/>
          <p14:tracePt t="5346" x="4864100" y="2051050"/>
          <p14:tracePt t="5363" x="4972050" y="1955800"/>
          <p14:tracePt t="5379" x="5073650" y="1866900"/>
          <p14:tracePt t="5395" x="5105400" y="1790700"/>
          <p14:tracePt t="5412" x="5149850" y="1695450"/>
          <p14:tracePt t="5429" x="5149850" y="1676400"/>
          <p14:tracePt t="5469" x="5149850" y="1657350"/>
          <p14:tracePt t="5478" x="5149850" y="1619250"/>
          <p14:tracePt t="5494" x="5149850" y="1600200"/>
          <p14:tracePt t="5502" x="5124450" y="1530350"/>
          <p14:tracePt t="5512" x="5086350" y="1479550"/>
          <p14:tracePt t="5546" x="4991100" y="1435100"/>
          <p14:tracePt t="5562" x="4921250" y="1397000"/>
          <p14:tracePt t="5563" x="4768850" y="1333500"/>
          <p14:tracePt t="5579" x="4584700" y="1263650"/>
          <p14:tracePt t="5596" x="4298950" y="1168400"/>
          <p14:tracePt t="5613" x="3949700" y="1073150"/>
          <p14:tracePt t="5629" x="3536950" y="977900"/>
          <p14:tracePt t="5646" x="3225800" y="933450"/>
          <p14:tracePt t="5663" x="2959100" y="895350"/>
          <p14:tracePt t="5680" x="2711450" y="869950"/>
          <p14:tracePt t="5696" x="2508250" y="869950"/>
          <p14:tracePt t="5713" x="2317750" y="869950"/>
          <p14:tracePt t="5730" x="2139950" y="869950"/>
          <p14:tracePt t="5746" x="1981200" y="869950"/>
          <p14:tracePt t="5763" x="1816100" y="889000"/>
          <p14:tracePt t="5779" x="1638300" y="920750"/>
          <p14:tracePt t="5796" x="1460500" y="971550"/>
          <p14:tracePt t="5813" x="1193800" y="1041400"/>
          <p14:tracePt t="5830" x="1047750" y="1092200"/>
          <p14:tracePt t="5846" x="889000" y="1136650"/>
          <p14:tracePt t="5863" x="774700" y="1200150"/>
          <p14:tracePt t="5879" x="673100" y="1257300"/>
          <p14:tracePt t="5896" x="635000" y="1289050"/>
          <p14:tracePt t="5913" x="622300" y="1301750"/>
          <p14:tracePt t="5930" x="596900" y="1371600"/>
          <p14:tracePt t="5947" x="590550" y="1441450"/>
          <p14:tracePt t="5963" x="590550" y="1485900"/>
          <p14:tracePt t="5980" x="590550" y="1562100"/>
          <p14:tracePt t="5996" x="596900" y="1631950"/>
          <p14:tracePt t="6013" x="635000" y="1701800"/>
          <p14:tracePt t="6030" x="679450" y="1765300"/>
          <p14:tracePt t="6046" x="768350" y="1847850"/>
          <p14:tracePt t="6063" x="920750" y="1905000"/>
          <p14:tracePt t="6080" x="1174750" y="1987550"/>
          <p14:tracePt t="6097" x="1498600" y="2038350"/>
          <p14:tracePt t="6113" x="1847850" y="2076450"/>
          <p14:tracePt t="6130" x="2254250" y="2095500"/>
          <p14:tracePt t="6147" x="2679700" y="2095500"/>
          <p14:tracePt t="6163" x="3143250" y="2095500"/>
          <p14:tracePt t="6180" x="3562350" y="2095500"/>
          <p14:tracePt t="6197" x="4095750" y="2057400"/>
          <p14:tracePt t="6214" x="4368800" y="2006600"/>
          <p14:tracePt t="6230" x="4584700" y="1924050"/>
          <p14:tracePt t="6247" x="4762500" y="1873250"/>
          <p14:tracePt t="6264" x="4889500" y="1784350"/>
          <p14:tracePt t="6281" x="4927600" y="1778000"/>
          <p14:tracePt t="6358" x="4927600" y="1771650"/>
          <p14:tracePt t="6365" x="4927600" y="1733550"/>
          <p14:tracePt t="6374" x="4927600" y="1689100"/>
          <p14:tracePt t="6381" x="4889500" y="1587500"/>
          <p14:tracePt t="6398" x="4832350" y="1517650"/>
          <p14:tracePt t="6413" x="4775200" y="1454150"/>
          <p14:tracePt t="6429" x="4660900" y="1390650"/>
          <p14:tracePt t="6445" x="4578350" y="1365250"/>
          <p14:tracePt t="6453" x="4381500" y="1333500"/>
          <p14:tracePt t="6464" x="4184650" y="1295400"/>
          <p14:tracePt t="6481" x="3956050" y="1270000"/>
          <p14:tracePt t="6497" x="3683000" y="1219200"/>
          <p14:tracePt t="6514" x="3314700" y="1181100"/>
          <p14:tracePt t="6531" x="2914650" y="1123950"/>
          <p14:tracePt t="6547" x="2463800" y="1111250"/>
          <p14:tracePt t="6564" x="2108200" y="1111250"/>
          <p14:tracePt t="6580" x="1600200" y="1136650"/>
          <p14:tracePt t="6598" x="1282700" y="1250950"/>
          <p14:tracePt t="6614" x="1060450" y="1346200"/>
          <p14:tracePt t="6631" x="882650" y="1460500"/>
          <p14:tracePt t="6647" x="768350" y="1562100"/>
          <p14:tracePt t="6664" x="717550" y="1644650"/>
          <p14:tracePt t="6681" x="692150" y="1727200"/>
          <p14:tracePt t="6698" x="679450" y="1784350"/>
          <p14:tracePt t="6714" x="679450" y="1873250"/>
          <p14:tracePt t="6731" x="742950" y="1993900"/>
          <p14:tracePt t="6748" x="800100" y="2070100"/>
          <p14:tracePt t="6764" x="920750" y="2120900"/>
          <p14:tracePt t="6781" x="1098550" y="2152650"/>
          <p14:tracePt t="6798" x="1238250" y="2165350"/>
          <p14:tracePt t="6814" x="1422400" y="2165350"/>
          <p14:tracePt t="6831" x="1587500" y="2159000"/>
          <p14:tracePt t="6848" x="1797050" y="2120900"/>
          <p14:tracePt t="6865" x="2019300" y="2082800"/>
          <p14:tracePt t="6881" x="2241550" y="2025650"/>
          <p14:tracePt t="6898" x="2438400" y="1981200"/>
          <p14:tracePt t="6914" x="2540000" y="1936750"/>
          <p14:tracePt t="6931" x="2647950" y="1892300"/>
          <p14:tracePt t="6948" x="2692400" y="1879600"/>
          <p14:tracePt t="6965" x="2755900" y="1854200"/>
          <p14:tracePt t="6982" x="2774950" y="1847850"/>
          <p14:tracePt t="6998" x="2800350" y="1841500"/>
          <p14:tracePt t="7015" x="2806700" y="1841500"/>
          <p14:tracePt t="7032" x="2838450" y="1835150"/>
          <p14:tracePt t="7048" x="2876550" y="1828800"/>
          <p14:tracePt t="7065" x="2914650" y="1809750"/>
          <p14:tracePt t="7081" x="2933700" y="1803400"/>
          <p14:tracePt t="7117" x="2940050" y="1803400"/>
          <p14:tracePt t="7125" x="2946400" y="1803400"/>
          <p14:tracePt t="7135" x="2959100" y="1803400"/>
          <p14:tracePt t="7149" x="2971800" y="1797050"/>
          <p14:tracePt t="7165" x="2978150" y="1797050"/>
          <p14:tracePt t="7201" x="0" y="0"/>
        </p14:tracePtLst>
        <p14:tracePtLst>
          <p14:tracePt t="38012" x="2844800" y="4095750"/>
          <p14:tracePt t="38035" x="2844800" y="4102100"/>
          <p14:tracePt t="38043" x="2870200" y="4102100"/>
          <p14:tracePt t="38050" x="2901950" y="4102100"/>
          <p14:tracePt t="38066" x="2927350" y="4102100"/>
          <p14:tracePt t="38082" x="2946400" y="4102100"/>
          <p14:tracePt t="38089" x="2990850" y="4114800"/>
          <p14:tracePt t="38105" x="3035300" y="4133850"/>
          <p14:tracePt t="38118" x="3098800" y="4152900"/>
          <p14:tracePt t="38137" x="3175000" y="4165600"/>
          <p14:tracePt t="38151" x="3282950" y="4191000"/>
          <p14:tracePt t="38170" x="3409950" y="4210050"/>
          <p14:tracePt t="38185" x="3556000" y="4241800"/>
          <p14:tracePt t="38202" x="3829050" y="4267200"/>
          <p14:tracePt t="38225" x="4013200" y="4292600"/>
          <p14:tracePt t="38242" x="4146550" y="4292600"/>
          <p14:tracePt t="38258" x="4267200" y="4292600"/>
          <p14:tracePt t="38273" x="4362450" y="4292600"/>
          <p14:tracePt t="38289" x="4483100" y="4292600"/>
          <p14:tracePt t="38305" x="4616450" y="4292600"/>
          <p14:tracePt t="38321" x="4775200" y="4292600"/>
          <p14:tracePt t="38337" x="4927600" y="4292600"/>
          <p14:tracePt t="38353" x="5060950" y="4286250"/>
          <p14:tracePt t="38369" x="5156200" y="4254500"/>
          <p14:tracePt t="38385" x="5264150" y="4171950"/>
          <p14:tracePt t="38405" x="5283200" y="4140200"/>
          <p14:tracePt t="38418" x="5295900" y="4102100"/>
          <p14:tracePt t="38435" x="5295900" y="4076700"/>
          <p14:tracePt t="38451" x="5295900" y="4044950"/>
          <p14:tracePt t="38468" x="5283200" y="3987800"/>
          <p14:tracePt t="38485" x="5226050" y="3943350"/>
          <p14:tracePt t="38503" x="5124450" y="3867150"/>
          <p14:tracePt t="38518" x="4997450" y="3810000"/>
          <p14:tracePt t="38535" x="4832350" y="3733800"/>
          <p14:tracePt t="38552" x="4686300" y="3676650"/>
          <p14:tracePt t="38568" x="4527550" y="3625850"/>
          <p14:tracePt t="38568" x="4445000" y="3594100"/>
          <p14:tracePt t="38586" x="4273550" y="3562350"/>
          <p14:tracePt t="38602" x="4076700" y="3536950"/>
          <p14:tracePt t="38618" x="3854450" y="3486150"/>
          <p14:tracePt t="38635" x="3587750" y="3441700"/>
          <p14:tracePt t="38652" x="3352800" y="3397250"/>
          <p14:tracePt t="38668" x="3168650" y="3378200"/>
          <p14:tracePt t="38686" x="3016250" y="3371850"/>
          <p14:tracePt t="38702" x="2895600" y="3371850"/>
          <p14:tracePt t="38719" x="2743200" y="3371850"/>
          <p14:tracePt t="38735" x="2603500" y="3371850"/>
          <p14:tracePt t="38752" x="2438400" y="3390900"/>
          <p14:tracePt t="38769" x="2165350" y="3435350"/>
          <p14:tracePt t="38786" x="1968500" y="3460750"/>
          <p14:tracePt t="38802" x="1809750" y="3498850"/>
          <p14:tracePt t="38819" x="1676400" y="3530600"/>
          <p14:tracePt t="38835" x="1600200" y="3575050"/>
          <p14:tracePt t="38852" x="1555750" y="3606800"/>
          <p14:tracePt t="38869" x="1517650" y="3638550"/>
          <p14:tracePt t="38885" x="1498600" y="3670300"/>
          <p14:tracePt t="38902" x="1479550" y="3708400"/>
          <p14:tracePt t="38919" x="1466850" y="3752850"/>
          <p14:tracePt t="38936" x="1460500" y="3816350"/>
          <p14:tracePt t="38952" x="1460500" y="3860800"/>
          <p14:tracePt t="38952" x="1460500" y="3898900"/>
          <p14:tracePt t="38970" x="1473200" y="3981450"/>
          <p14:tracePt t="38986" x="1504950" y="4038600"/>
          <p14:tracePt t="39002" x="1517650" y="4076700"/>
          <p14:tracePt t="39019" x="1536700" y="4108450"/>
          <p14:tracePt t="39036" x="1593850" y="4165600"/>
          <p14:tracePt t="39052" x="1676400" y="4210050"/>
          <p14:tracePt t="39069" x="1784350" y="4267200"/>
          <p14:tracePt t="39086" x="1898650" y="4298950"/>
          <p14:tracePt t="39103" x="2057400" y="4343400"/>
          <p14:tracePt t="39119" x="2222500" y="4368800"/>
          <p14:tracePt t="39136" x="2425700" y="4406900"/>
          <p14:tracePt t="39152" x="2743200" y="4432300"/>
          <p14:tracePt t="39170" x="2952750" y="4432300"/>
          <p14:tracePt t="39186" x="3124200" y="4432300"/>
          <p14:tracePt t="39203" x="3340100" y="4451350"/>
          <p14:tracePt t="39219" x="3543300" y="4464050"/>
          <p14:tracePt t="39236" x="3740150" y="4464050"/>
          <p14:tracePt t="39253" x="3930650" y="4464050"/>
          <p14:tracePt t="39270" x="4133850" y="4464050"/>
          <p14:tracePt t="39286" x="4298950" y="4464050"/>
          <p14:tracePt t="39303" x="4451350" y="4464050"/>
          <p14:tracePt t="39319" x="4546600" y="4464050"/>
          <p14:tracePt t="39336" x="4648200" y="4464050"/>
          <p14:tracePt t="39353" x="4749800" y="4464050"/>
          <p14:tracePt t="39370" x="4806950" y="4464050"/>
          <p14:tracePt t="39386" x="4864100" y="4464050"/>
          <p14:tracePt t="39403" x="4914900" y="4464050"/>
          <p14:tracePt t="39420" x="4972050" y="4464050"/>
          <p14:tracePt t="39436" x="5022850" y="4451350"/>
          <p14:tracePt t="39453" x="5073650" y="4451350"/>
          <p14:tracePt t="39470" x="5111750" y="4451350"/>
          <p14:tracePt t="39486" x="5149850" y="4445000"/>
          <p14:tracePt t="39503" x="5162550" y="4445000"/>
          <p14:tracePt t="39665" x="5168900" y="4445000"/>
          <p14:tracePt t="39681" x="5168900" y="4457700"/>
          <p14:tracePt t="39689" x="5162550" y="4476750"/>
          <p14:tracePt t="39698" x="5156200" y="4495800"/>
          <p14:tracePt t="39705" x="5143500" y="4552950"/>
          <p14:tracePt t="39721" x="5130800" y="4578350"/>
          <p14:tracePt t="39737" x="5111750" y="4635500"/>
          <p14:tracePt t="39758" x="5111750" y="4660900"/>
          <p14:tracePt t="39770" x="5099050" y="4686300"/>
          <p14:tracePt t="39787" x="5086350" y="4737100"/>
          <p14:tracePt t="39803" x="5060950" y="4794250"/>
          <p14:tracePt t="39820" x="5003800" y="4870450"/>
          <p14:tracePt t="39837" x="4984750" y="4940300"/>
          <p14:tracePt t="39854" x="4953000" y="5048250"/>
          <p14:tracePt t="39870" x="4921250" y="5149850"/>
          <p14:tracePt t="39887" x="4889500" y="5283200"/>
          <p14:tracePt t="39904" x="4864100" y="5410200"/>
          <p14:tracePt t="39920" x="4845050" y="5492750"/>
          <p14:tracePt t="39937" x="4832350" y="5581650"/>
          <p14:tracePt t="39954" x="4832350" y="5607050"/>
          <p14:tracePt t="39971" x="4832350" y="5613400"/>
          <p14:tracePt t="40066" x="4832350" y="5626100"/>
          <p14:tracePt t="40073" x="4838700" y="5619750"/>
          <p14:tracePt t="40081" x="4857750" y="5594350"/>
          <p14:tracePt t="40089" x="4883150" y="5480050"/>
          <p14:tracePt t="40106" x="4908550" y="5314950"/>
          <p14:tracePt t="40122" x="4914900" y="5137150"/>
          <p14:tracePt t="40145" x="4914900" y="5016500"/>
          <p14:tracePt t="40156" x="4914900" y="4889500"/>
          <p14:tracePt t="40171" x="4914900" y="4756150"/>
          <p14:tracePt t="40188" x="4914900" y="4660900"/>
          <p14:tracePt t="40204" x="4914900" y="4572000"/>
          <p14:tracePt t="40221" x="4933950" y="4457700"/>
          <p14:tracePt t="40238" x="4940300" y="4368800"/>
          <p14:tracePt t="40256" x="4946650" y="4279900"/>
          <p14:tracePt t="40271" x="4965700" y="4197350"/>
          <p14:tracePt t="40288" x="4972050" y="4095750"/>
          <p14:tracePt t="40304" x="4972050" y="3968750"/>
          <p14:tracePt t="40322" x="4972050" y="3867150"/>
          <p14:tracePt t="40338" x="4972050" y="3810000"/>
          <p14:tracePt t="40355" x="4984750" y="3733800"/>
          <p14:tracePt t="40371" x="4984750" y="3689350"/>
          <p14:tracePt t="40388" x="4997450" y="3638550"/>
          <p14:tracePt t="40404" x="5003800" y="3587750"/>
          <p14:tracePt t="40421" x="5022850" y="3536950"/>
          <p14:tracePt t="40438" x="5035550" y="3479800"/>
          <p14:tracePt t="40455" x="5041900" y="3435350"/>
          <p14:tracePt t="40471" x="5048250" y="3416300"/>
          <p14:tracePt t="40488" x="5048250" y="3403600"/>
          <p14:tracePt t="40505" x="5054600" y="3384550"/>
          <p14:tracePt t="40521" x="5060950" y="3371850"/>
          <p14:tracePt t="40538" x="5067300" y="3365500"/>
          <p14:tracePt t="40697" x="5073650" y="3365500"/>
          <p14:tracePt t="40705" x="5073650" y="3371850"/>
          <p14:tracePt t="40713" x="5073650" y="3378200"/>
          <p14:tracePt t="40721" x="5073650" y="3403600"/>
          <p14:tracePt t="40738" x="5073650" y="3441700"/>
          <p14:tracePt t="40755" x="5073650" y="3486150"/>
          <p14:tracePt t="40756" x="5073650" y="3549650"/>
          <p14:tracePt t="40772" x="5041900" y="3644900"/>
          <p14:tracePt t="40789" x="4984750" y="3733800"/>
          <p14:tracePt t="40805" x="4953000" y="3778250"/>
          <p14:tracePt t="40822" x="4914900" y="3816350"/>
          <p14:tracePt t="40839" x="4889500" y="3873500"/>
          <p14:tracePt t="40855" x="4870450" y="3924300"/>
          <p14:tracePt t="40872" x="4851400" y="4006850"/>
          <p14:tracePt t="40889" x="4851400" y="4070350"/>
          <p14:tracePt t="40906" x="4851400" y="4152900"/>
          <p14:tracePt t="40923" x="4857750" y="4241800"/>
          <p14:tracePt t="40939" x="4902200" y="4368800"/>
          <p14:tracePt t="40956" x="4953000" y="4514850"/>
          <p14:tracePt t="40972" x="5016500" y="4679950"/>
          <p14:tracePt t="40989" x="5073650" y="4826000"/>
          <p14:tracePt t="41006" x="5118100" y="4953000"/>
          <p14:tracePt t="41022" x="5156200" y="5060950"/>
          <p14:tracePt t="41039" x="5194300" y="5137150"/>
          <p14:tracePt t="41056" x="5226050" y="5200650"/>
          <p14:tracePt t="41072" x="5308600" y="5321300"/>
          <p14:tracePt t="41089" x="5340350" y="5359400"/>
          <p14:tracePt t="41106" x="5429250" y="5454650"/>
          <p14:tracePt t="41123" x="5448300" y="5486400"/>
          <p14:tracePt t="41186" x="5454650" y="5486400"/>
          <p14:tracePt t="41242" x="5461000" y="5486400"/>
          <p14:tracePt t="41251" x="5467350" y="5486400"/>
          <p14:tracePt t="41281" x="5480050" y="5486400"/>
          <p14:tracePt t="41313" x="5486400" y="5486400"/>
          <p14:tracePt t="41345" x="5492750" y="5486400"/>
          <p14:tracePt t="41353" x="5499100" y="5486400"/>
          <p14:tracePt t="41361" x="5505450" y="5486400"/>
          <p14:tracePt t="41378" x="5511800" y="5486400"/>
          <p14:tracePt t="41389" x="5518150" y="5486400"/>
          <p14:tracePt t="41401" x="5530850" y="5486400"/>
          <p14:tracePt t="41409" x="5588000" y="5486400"/>
          <p14:tracePt t="41426" x="5715000" y="5505450"/>
          <p14:tracePt t="41442" x="5848350" y="5530850"/>
          <p14:tracePt t="41456" x="5969000" y="5562600"/>
          <p14:tracePt t="41473" x="6057900" y="5588000"/>
          <p14:tracePt t="41490" x="6102350" y="5600700"/>
          <p14:tracePt t="41545" x="6115050" y="5600700"/>
          <p14:tracePt t="41553" x="6121400" y="5600700"/>
          <p14:tracePt t="41561" x="6134100" y="5600700"/>
          <p14:tracePt t="41569" x="6140450" y="5600700"/>
          <p14:tracePt t="41578" x="6159500" y="5600700"/>
          <p14:tracePt t="41594" x="6197600" y="5600700"/>
          <p14:tracePt t="41609" x="6242050" y="5600700"/>
          <p14:tracePt t="41625" x="6292850" y="5600700"/>
          <p14:tracePt t="41642" x="6362700" y="5600700"/>
          <p14:tracePt t="41657" x="6477000" y="5581650"/>
          <p14:tracePt t="41673" x="6546850" y="5575300"/>
          <p14:tracePt t="41690" x="6623050" y="5556250"/>
          <p14:tracePt t="41707" x="6699250" y="5530850"/>
          <p14:tracePt t="41723" x="6781800" y="5511800"/>
          <p14:tracePt t="41740" x="6832600" y="5499100"/>
          <p14:tracePt t="41757" x="6877050" y="5492750"/>
          <p14:tracePt t="41774" x="6921500" y="5492750"/>
          <p14:tracePt t="41790" x="6972300" y="5492750"/>
          <p14:tracePt t="41807" x="7010400" y="5492750"/>
          <p14:tracePt t="41824" x="7061200" y="5480050"/>
          <p14:tracePt t="41840" x="7131050" y="5467350"/>
          <p14:tracePt t="41858" x="7175500" y="5461000"/>
          <p14:tracePt t="41874" x="7213600" y="5454650"/>
          <p14:tracePt t="41890" x="7258050" y="5454650"/>
          <p14:tracePt t="41907" x="7308850" y="5454650"/>
          <p14:tracePt t="41924" x="7353300" y="5441950"/>
          <p14:tracePt t="41941" x="7391400" y="5441950"/>
          <p14:tracePt t="41957" x="7435850" y="5441950"/>
          <p14:tracePt t="41974" x="7467600" y="5441950"/>
          <p14:tracePt t="41991" x="7512050" y="5441950"/>
          <p14:tracePt t="42007" x="7543800" y="5441950"/>
          <p14:tracePt t="42024" x="7575550" y="5441950"/>
          <p14:tracePt t="42041" x="7600950" y="5441950"/>
          <p14:tracePt t="42058" x="7639050" y="5448300"/>
          <p14:tracePt t="42074" x="7664450" y="5454650"/>
          <p14:tracePt t="42091" x="7689850" y="5454650"/>
          <p14:tracePt t="42107" x="7721600" y="5454650"/>
          <p14:tracePt t="42124" x="7753350" y="5454650"/>
          <p14:tracePt t="42141" x="7778750" y="5454650"/>
          <p14:tracePt t="42158" x="7791450" y="5454650"/>
          <p14:tracePt t="42174" x="7810500" y="5454650"/>
          <p14:tracePt t="42191" x="7842250" y="5454650"/>
          <p14:tracePt t="42207" x="7880350" y="5454650"/>
          <p14:tracePt t="42224" x="7924800" y="5454650"/>
          <p14:tracePt t="42242" x="7975600" y="5454650"/>
          <p14:tracePt t="42242" x="7981950" y="5454650"/>
          <p14:tracePt t="42258" x="7994650" y="5454650"/>
          <p14:tracePt t="42450" x="7994650" y="5461000"/>
          <p14:tracePt t="42458" x="7981950" y="5473700"/>
          <p14:tracePt t="42473" x="7962900" y="5492750"/>
          <p14:tracePt t="42481" x="7937500" y="5537200"/>
          <p14:tracePt t="42498" x="7905750" y="5568950"/>
          <p14:tracePt t="42514" x="7829550" y="5613400"/>
          <p14:tracePt t="42529" x="7766050" y="5657850"/>
          <p14:tracePt t="42542" x="7664450" y="5683250"/>
          <p14:tracePt t="42558" x="7499350" y="5689600"/>
          <p14:tracePt t="42575" x="7340600" y="5689600"/>
          <p14:tracePt t="42591" x="7131050" y="5689600"/>
          <p14:tracePt t="42608" x="6896100" y="5676900"/>
          <p14:tracePt t="42625" x="6654800" y="5638800"/>
          <p14:tracePt t="42642" x="6445250" y="5632450"/>
          <p14:tracePt t="42658" x="6375400" y="5632450"/>
          <p14:tracePt t="42675" x="6369050" y="5632450"/>
          <p14:tracePt t="43322" x="6362700" y="5632450"/>
          <p14:tracePt t="43379" x="0" y="0"/>
        </p14:tracePtLst>
        <p14:tracePtLst>
          <p14:tracePt t="45378" x="4508500" y="5276850"/>
          <p14:tracePt t="45388" x="4514850" y="5270500"/>
          <p14:tracePt t="45389" x="4546600" y="5264150"/>
          <p14:tracePt t="45396" x="4559300" y="5257800"/>
          <p14:tracePt t="45413" x="4591050" y="5251450"/>
          <p14:tracePt t="45430" x="4610100" y="5251450"/>
          <p14:tracePt t="45446" x="4622800" y="5245100"/>
          <p14:tracePt t="45463" x="4635500" y="5232400"/>
          <p14:tracePt t="45480" x="4648200" y="5226050"/>
          <p14:tracePt t="45496" x="4679950" y="5194300"/>
          <p14:tracePt t="45514" x="4724400" y="5149850"/>
          <p14:tracePt t="45514" x="4730750" y="5124450"/>
          <p14:tracePt t="45530" x="4762500" y="5067300"/>
          <p14:tracePt t="45554" x="4768850" y="5016500"/>
          <p14:tracePt t="45570" x="4781550" y="4984750"/>
          <p14:tracePt t="45586" x="4781550" y="4953000"/>
          <p14:tracePt t="45602" x="4787900" y="4933950"/>
          <p14:tracePt t="45618" x="4794250" y="4895850"/>
          <p14:tracePt t="45634" x="4800600" y="4857750"/>
          <p14:tracePt t="45650" x="4813300" y="4813300"/>
          <p14:tracePt t="45666" x="4819650" y="4787900"/>
          <p14:tracePt t="45682" x="4838700" y="4730750"/>
          <p14:tracePt t="45698" x="4857750" y="4667250"/>
          <p14:tracePt t="45714" x="4870450" y="4584700"/>
          <p14:tracePt t="45738" x="4883150" y="4521200"/>
          <p14:tracePt t="45747" x="4883150" y="4483100"/>
          <p14:tracePt t="45764" x="4895850" y="4432300"/>
          <p14:tracePt t="45780" x="4902200" y="4375150"/>
          <p14:tracePt t="45797" x="4914900" y="4311650"/>
          <p14:tracePt t="45813" x="4921250" y="4241800"/>
          <p14:tracePt t="45830" x="4921250" y="4184650"/>
          <p14:tracePt t="45847" x="4921250" y="4127500"/>
          <p14:tracePt t="45864" x="4927600" y="4070350"/>
          <p14:tracePt t="45880" x="4927600" y="4013200"/>
          <p14:tracePt t="45897" x="4927600" y="3975100"/>
          <p14:tracePt t="45913" x="4927600" y="3898900"/>
          <p14:tracePt t="45930" x="4927600" y="3860800"/>
          <p14:tracePt t="45947" x="4927600" y="3816350"/>
          <p14:tracePt t="45964" x="4927600" y="3784600"/>
          <p14:tracePt t="45980" x="4927600" y="3721100"/>
          <p14:tracePt t="45997" x="4908550" y="3663950"/>
          <p14:tracePt t="46014" x="4883150" y="3594100"/>
          <p14:tracePt t="46030" x="4864100" y="3536950"/>
          <p14:tracePt t="46047" x="4826000" y="3467100"/>
          <p14:tracePt t="46064" x="4806950" y="3416300"/>
          <p14:tracePt t="46080" x="4787900" y="3352800"/>
          <p14:tracePt t="46097" x="4737100" y="3244850"/>
          <p14:tracePt t="46114" x="4692650" y="3175000"/>
          <p14:tracePt t="46131" x="4673600" y="3105150"/>
          <p14:tracePt t="46147" x="4641850" y="3060700"/>
          <p14:tracePt t="46164" x="4591050" y="2984500"/>
          <p14:tracePt t="46181" x="4572000" y="2959100"/>
          <p14:tracePt t="46197" x="4527550" y="2895600"/>
          <p14:tracePt t="46214" x="4489450" y="2851150"/>
          <p14:tracePt t="46231" x="4464050" y="2832100"/>
          <p14:tracePt t="46247" x="4445000" y="2800350"/>
          <p14:tracePt t="46264" x="4432300" y="2787650"/>
          <p14:tracePt t="46281" x="4425950" y="2787650"/>
          <p14:tracePt t="46300" x="4413250" y="2787650"/>
          <p14:tracePt t="46315" x="4394200" y="2787650"/>
          <p14:tracePt t="46331" x="4343400" y="2806700"/>
          <p14:tracePt t="46348" x="4273550" y="2851150"/>
          <p14:tracePt t="46364" x="4229100" y="2889250"/>
          <p14:tracePt t="46381" x="4171950" y="2965450"/>
          <p14:tracePt t="46398" x="4121150" y="3041650"/>
          <p14:tracePt t="46414" x="4070350" y="3136900"/>
          <p14:tracePt t="46431" x="4032250" y="3263900"/>
          <p14:tracePt t="46448" x="4013200" y="3409950"/>
          <p14:tracePt t="46464" x="4006850" y="3568700"/>
          <p14:tracePt t="46481" x="3987800" y="3822700"/>
          <p14:tracePt t="46498" x="3968750" y="3987800"/>
          <p14:tracePt t="46515" x="3962400" y="4146550"/>
          <p14:tracePt t="46531" x="3962400" y="4292600"/>
          <p14:tracePt t="46548" x="3962400" y="4451350"/>
          <p14:tracePt t="46565" x="3949700" y="4603750"/>
          <p14:tracePt t="46581" x="3949700" y="4743450"/>
          <p14:tracePt t="46598" x="3949700" y="4876800"/>
          <p14:tracePt t="46615" x="3949700" y="5003800"/>
          <p14:tracePt t="46632" x="3949700" y="5105400"/>
          <p14:tracePt t="46648" x="3987800" y="5232400"/>
          <p14:tracePt t="46665" x="4051300" y="5391150"/>
          <p14:tracePt t="46682" x="4095750" y="5467350"/>
          <p14:tracePt t="46698" x="4127500" y="5518150"/>
          <p14:tracePt t="46715" x="4159250" y="5530850"/>
          <p14:tracePt t="46732" x="4191000" y="5543550"/>
          <p14:tracePt t="46748" x="4216400" y="5549900"/>
          <p14:tracePt t="46765" x="4254500" y="5562600"/>
          <p14:tracePt t="46782" x="4286250" y="5575300"/>
          <p14:tracePt t="46799" x="4330700" y="5575300"/>
          <p14:tracePt t="46816" x="4400550" y="5543550"/>
          <p14:tracePt t="46832" x="4476750" y="5505450"/>
          <p14:tracePt t="46849" x="4546600" y="5435600"/>
          <p14:tracePt t="46865" x="4629150" y="5353050"/>
          <p14:tracePt t="46882" x="4699000" y="5270500"/>
          <p14:tracePt t="46899" x="4762500" y="5175250"/>
          <p14:tracePt t="46915" x="4838700" y="5067300"/>
          <p14:tracePt t="46932" x="4883150" y="4991100"/>
          <p14:tracePt t="46949" x="4940300" y="4883150"/>
          <p14:tracePt t="46965" x="4984750" y="4794250"/>
          <p14:tracePt t="46982" x="5035550" y="4679950"/>
          <p14:tracePt t="46999" x="5060950" y="4578350"/>
          <p14:tracePt t="47015" x="5080000" y="4464050"/>
          <p14:tracePt t="47032" x="5086350" y="4356100"/>
          <p14:tracePt t="47049" x="5086350" y="4210050"/>
          <p14:tracePt t="47066" x="5086350" y="4114800"/>
          <p14:tracePt t="47082" x="5086350" y="4044950"/>
          <p14:tracePt t="47099" x="5086350" y="3981450"/>
          <p14:tracePt t="47116" x="5086350" y="3898900"/>
          <p14:tracePt t="47132" x="5086350" y="3822700"/>
          <p14:tracePt t="47149" x="5086350" y="3759200"/>
          <p14:tracePt t="47166" x="5086350" y="3670300"/>
          <p14:tracePt t="47182" x="5060950" y="3575050"/>
          <p14:tracePt t="47199" x="5022850" y="3479800"/>
          <p14:tracePt t="47216" x="4953000" y="3365500"/>
          <p14:tracePt t="47232" x="4921250" y="3257550"/>
          <p14:tracePt t="47249" x="4851400" y="3117850"/>
          <p14:tracePt t="47266" x="4819650" y="3028950"/>
          <p14:tracePt t="47283" x="4800600" y="3003550"/>
          <p14:tracePt t="47299" x="4781550" y="2959100"/>
          <p14:tracePt t="47317" x="4762500" y="2940050"/>
          <p14:tracePt t="47333" x="4749800" y="2933700"/>
          <p14:tracePt t="47350" x="4730750" y="2921000"/>
          <p14:tracePt t="47366" x="4718050" y="2921000"/>
          <p14:tracePt t="47383" x="4699000" y="2921000"/>
          <p14:tracePt t="47399" x="4654550" y="2921000"/>
          <p14:tracePt t="47416" x="4610100" y="2921000"/>
          <p14:tracePt t="47433" x="4546600" y="2921000"/>
          <p14:tracePt t="47449" x="4495800" y="2921000"/>
          <p14:tracePt t="47466" x="4425950" y="2965450"/>
          <p14:tracePt t="47483" x="4362450" y="3035300"/>
          <p14:tracePt t="47500" x="4279900" y="3098800"/>
          <p14:tracePt t="47516" x="4222750" y="3155950"/>
          <p14:tracePt t="47533" x="4165600" y="3213100"/>
          <p14:tracePt t="47550" x="4114800" y="3302000"/>
          <p14:tracePt t="47566" x="4064000" y="3378200"/>
          <p14:tracePt t="47583" x="4013200" y="3467100"/>
          <p14:tracePt t="47600" x="3975100" y="3568700"/>
          <p14:tracePt t="47617" x="3962400" y="3670300"/>
          <p14:tracePt t="47633" x="3943350" y="3784600"/>
          <p14:tracePt t="47650" x="3943350" y="3981450"/>
          <p14:tracePt t="47666" x="3943350" y="4089400"/>
          <p14:tracePt t="47683" x="3943350" y="4178300"/>
          <p14:tracePt t="47700" x="3949700" y="4241800"/>
          <p14:tracePt t="47717" x="3987800" y="4330700"/>
          <p14:tracePt t="47733" x="4019550" y="4413250"/>
          <p14:tracePt t="47750" x="4057650" y="4489450"/>
          <p14:tracePt t="47767" x="4089400" y="4533900"/>
          <p14:tracePt t="47783" x="4108450" y="4578350"/>
          <p14:tracePt t="47800" x="4140200" y="4622800"/>
          <p14:tracePt t="47800" x="4171950" y="4660900"/>
          <p14:tracePt t="47818" x="4178300" y="4673600"/>
          <p14:tracePt t="47833" x="4222750" y="4724400"/>
          <p14:tracePt t="47850" x="4235450" y="4743450"/>
          <p14:tracePt t="47867" x="4254500" y="4762500"/>
          <p14:tracePt t="47884" x="4279900" y="4775200"/>
          <p14:tracePt t="47900" x="4298950" y="4775200"/>
          <p14:tracePt t="47917" x="4343400" y="4775200"/>
          <p14:tracePt t="47933" x="4394200" y="4775200"/>
          <p14:tracePt t="47950" x="4445000" y="4762500"/>
          <p14:tracePt t="47967" x="4508500" y="4718050"/>
          <p14:tracePt t="47984" x="4565650" y="4660900"/>
          <p14:tracePt t="48000" x="4622800" y="4572000"/>
          <p14:tracePt t="48017" x="4743450" y="4400550"/>
          <p14:tracePt t="48034" x="4806950" y="4273550"/>
          <p14:tracePt t="48050" x="4870450" y="4146550"/>
          <p14:tracePt t="48067" x="4927600" y="4000500"/>
          <p14:tracePt t="48084" x="4965700" y="3867150"/>
          <p14:tracePt t="48101" x="4984750" y="3733800"/>
          <p14:tracePt t="48117" x="4997450" y="3613150"/>
          <p14:tracePt t="48134" x="4997450" y="3498850"/>
          <p14:tracePt t="48151" x="4997450" y="3403600"/>
          <p14:tracePt t="48167" x="4997450" y="3295650"/>
          <p14:tracePt t="48184" x="4991100" y="3213100"/>
          <p14:tracePt t="48201" x="4953000" y="3124200"/>
          <p14:tracePt t="48201" x="4946650" y="3105150"/>
          <p14:tracePt t="48218" x="4914900" y="3054350"/>
          <p14:tracePt t="48234" x="4902200" y="3035300"/>
          <p14:tracePt t="48251" x="4889500" y="3009900"/>
          <p14:tracePt t="48268" x="4876800" y="3003550"/>
          <p14:tracePt t="48284" x="4857750" y="2990850"/>
          <p14:tracePt t="48301" x="4832350" y="2984500"/>
          <p14:tracePt t="48318" x="4787900" y="2984500"/>
          <p14:tracePt t="48334" x="4737100" y="2984500"/>
          <p14:tracePt t="48351" x="4673600" y="3022600"/>
          <p14:tracePt t="48367" x="4610100" y="3060700"/>
          <p14:tracePt t="48384" x="4521200" y="3124200"/>
          <p14:tracePt t="48401" x="4425950" y="3232150"/>
          <p14:tracePt t="48418" x="4406900" y="3276600"/>
          <p14:tracePt t="48435" x="4305300" y="3378200"/>
          <p14:tracePt t="48451" x="4260850" y="3448050"/>
          <p14:tracePt t="48468" x="4235450" y="3498850"/>
          <p14:tracePt t="48484" x="4210050" y="3568700"/>
          <p14:tracePt t="48501" x="4178300" y="3651250"/>
          <p14:tracePt t="48518" x="4165600" y="3714750"/>
          <p14:tracePt t="48535" x="4159250" y="3790950"/>
          <p14:tracePt t="48551" x="4159250" y="3879850"/>
          <p14:tracePt t="48568" x="4159250" y="3981450"/>
          <p14:tracePt t="48585" x="4165600" y="4095750"/>
          <p14:tracePt t="48601" x="4197350" y="4184650"/>
          <p14:tracePt t="48618" x="4241800" y="4286250"/>
          <p14:tracePt t="48634" x="4273550" y="4343400"/>
          <p14:tracePt t="48652" x="4298950" y="4381500"/>
          <p14:tracePt t="48668" x="4318000" y="4406900"/>
          <p14:tracePt t="48685" x="4330700" y="4438650"/>
          <p14:tracePt t="48702" x="4337050" y="4445000"/>
          <p14:tracePt t="48923" x="4343400" y="4445000"/>
          <p14:tracePt t="48946" x="4349750" y="4445000"/>
          <p14:tracePt t="48948" x="4368800" y="4445000"/>
          <p14:tracePt t="48956" x="4457700" y="4375150"/>
          <p14:tracePt t="48971" x="4603750" y="4254500"/>
          <p14:tracePt t="48971" x="4699000" y="4178300"/>
          <p14:tracePt t="48987" x="4819650" y="4083050"/>
          <p14:tracePt t="48987" x="4953000" y="3994150"/>
          <p14:tracePt t="49004" x="5276850" y="3733800"/>
          <p14:tracePt t="49020" x="5556250" y="3498850"/>
          <p14:tracePt t="49036" x="5791200" y="3270250"/>
          <p14:tracePt t="49053" x="6038850" y="3028950"/>
          <p14:tracePt t="49070" x="6261100" y="2832100"/>
          <p14:tracePt t="49087" x="6394450" y="2698750"/>
          <p14:tracePt t="49104" x="6508750" y="2616200"/>
          <p14:tracePt t="49120" x="6591300" y="2540000"/>
          <p14:tracePt t="49137" x="6629400" y="2508250"/>
          <p14:tracePt t="49153" x="6648450" y="2501900"/>
          <p14:tracePt t="49219" x="6654800" y="2501900"/>
          <p14:tracePt t="49235" x="6648450" y="2520950"/>
          <p14:tracePt t="49243" x="6642100" y="2540000"/>
          <p14:tracePt t="49260" x="6616700" y="2590800"/>
          <p14:tracePt t="49270" x="6584950" y="2660650"/>
          <p14:tracePt t="49291" x="6540500" y="2768600"/>
          <p14:tracePt t="49304" x="6477000" y="2940050"/>
          <p14:tracePt t="49320" x="6419850" y="3194050"/>
          <p14:tracePt t="49337" x="6305550" y="3473450"/>
          <p14:tracePt t="49353" x="6197600" y="3854450"/>
          <p14:tracePt t="49370" x="6140450" y="4152900"/>
          <p14:tracePt t="49387" x="6032500" y="4724400"/>
          <p14:tracePt t="49404" x="5988050" y="5099050"/>
          <p14:tracePt t="49420" x="5956300" y="5422900"/>
          <p14:tracePt t="49437" x="5911850" y="5695950"/>
          <p14:tracePt t="49454" x="5880100" y="5848350"/>
          <p14:tracePt t="49470" x="5848350" y="5943600"/>
          <p14:tracePt t="49487" x="5842000" y="6026150"/>
          <p14:tracePt t="49504" x="5835650" y="6064250"/>
          <p14:tracePt t="49520" x="5829300" y="6076950"/>
          <p14:tracePt t="49739" x="5835650" y="6064250"/>
          <p14:tracePt t="49747" x="5848350" y="6045200"/>
          <p14:tracePt t="49755" x="5886450" y="6000750"/>
          <p14:tracePt t="49772" x="5975350" y="5899150"/>
          <p14:tracePt t="49788" x="6064250" y="5810250"/>
          <p14:tracePt t="49804" x="6108700" y="5759450"/>
          <p14:tracePt t="49805" x="6191250" y="5670550"/>
          <p14:tracePt t="49821" x="6242050" y="5607050"/>
          <p14:tracePt t="49838" x="6248400" y="5588000"/>
          <p14:tracePt t="49854" x="6254750" y="5575300"/>
          <p14:tracePt t="50220" x="6261100" y="5568950"/>
          <p14:tracePt t="50228" x="6267450" y="5568950"/>
          <p14:tracePt t="50235" x="6267450" y="5562600"/>
          <p14:tracePt t="50243" x="6280150" y="5549900"/>
          <p14:tracePt t="50272" x="6286500" y="5543550"/>
          <p14:tracePt t="50288" x="6299200" y="5537200"/>
          <p14:tracePt t="50295" x="6305550" y="5537200"/>
          <p14:tracePt t="50305" x="6311900" y="5537200"/>
          <p14:tracePt t="50322" x="6324600" y="5530850"/>
          <p14:tracePt t="50357" x="6330950" y="5530850"/>
          <p14:tracePt t="50357" x="6343650" y="5524500"/>
          <p14:tracePt t="50372" x="6350000" y="5524500"/>
          <p14:tracePt t="50389" x="6369050" y="5524500"/>
          <p14:tracePt t="50405" x="6381750" y="5524500"/>
          <p14:tracePt t="50422" x="6400800" y="5524500"/>
          <p14:tracePt t="50439" x="6413500" y="5524500"/>
          <p14:tracePt t="50455" x="6432550" y="5524500"/>
          <p14:tracePt t="50472" x="6445250" y="5524500"/>
          <p14:tracePt t="50489" x="6457950" y="5524500"/>
          <p14:tracePt t="50506" x="6477000" y="5524500"/>
          <p14:tracePt t="50522" x="6489700" y="5524500"/>
          <p14:tracePt t="50699" x="6496050" y="5524500"/>
          <p14:tracePt t="50707" x="6508750" y="5524500"/>
          <p14:tracePt t="50716" x="6521450" y="5524500"/>
          <p14:tracePt t="50724" x="6578600" y="5524500"/>
          <p14:tracePt t="50724" x="6597650" y="5524500"/>
          <p14:tracePt t="50740" x="6648450" y="5524500"/>
          <p14:tracePt t="50772" x="6699250" y="5524500"/>
          <p14:tracePt t="50779" x="6756400" y="5524500"/>
          <p14:tracePt t="50792" x="6813550" y="5524500"/>
          <p14:tracePt t="50806" x="6845300" y="5518150"/>
          <p14:tracePt t="50823" x="6889750" y="5505450"/>
          <p14:tracePt t="50839" x="6921500" y="5486400"/>
          <p14:tracePt t="50856" x="6927850" y="5480050"/>
          <p14:tracePt t="50873" x="6934200" y="5480050"/>
          <p14:tracePt t="51187" x="6940550" y="5480050"/>
          <p14:tracePt t="51190" x="6972300" y="5480050"/>
          <p14:tracePt t="51207" x="7023100" y="5480050"/>
          <p14:tracePt t="51207" x="7092950" y="5492750"/>
          <p14:tracePt t="51223" x="7131050" y="5499100"/>
          <p14:tracePt t="51240" x="7150100" y="5499100"/>
          <p14:tracePt t="51484" x="7156450" y="5499100"/>
          <p14:tracePt t="51492" x="7169150" y="5505450"/>
          <p14:tracePt t="51508" x="7188200" y="5505450"/>
          <p14:tracePt t="51508" x="7200900" y="5505450"/>
          <p14:tracePt t="51532" x="7207250" y="5505450"/>
          <p14:tracePt t="51756" x="7213600" y="5511800"/>
          <p14:tracePt t="51764" x="7219950" y="5511800"/>
          <p14:tracePt t="51771" x="7226300" y="5511800"/>
          <p14:tracePt t="51786" x="7232650" y="5511800"/>
          <p14:tracePt t="51791" x="7245350" y="5511800"/>
          <p14:tracePt t="51807" x="7251700" y="5511800"/>
          <p14:tracePt t="51824" x="7258050" y="5511800"/>
          <p14:tracePt t="51876" x="7264400" y="5518150"/>
          <p14:tracePt t="51886" x="7270750" y="5518150"/>
          <p14:tracePt t="51892" x="7283450" y="5524500"/>
          <p14:tracePt t="51892" x="7302500" y="5524500"/>
          <p14:tracePt t="51908" x="7315200" y="5530850"/>
          <p14:tracePt t="51924" x="7327900" y="5537200"/>
          <p14:tracePt t="52587" x="7340600" y="5537200"/>
          <p14:tracePt t="52604" x="7340600" y="5543550"/>
          <p14:tracePt t="52612" x="7334250" y="5549900"/>
          <p14:tracePt t="52620" x="7327900" y="5556250"/>
          <p14:tracePt t="52628" x="7321550" y="5556250"/>
          <p14:tracePt t="52699" x="7315200" y="5575300"/>
          <p14:tracePt t="52770" x="7302500" y="5581650"/>
          <p14:tracePt t="52788" x="0" y="0"/>
        </p14:tracePtLst>
        <p14:tracePtLst>
          <p14:tracePt t="54796" x="5835650" y="3486150"/>
          <p14:tracePt t="54811" x="5854700" y="3486150"/>
          <p14:tracePt t="54827" x="5861050" y="3486150"/>
          <p14:tracePt t="55379" x="5867400" y="3486150"/>
          <p14:tracePt t="55419" x="5861050" y="3486150"/>
          <p14:tracePt t="55435" x="5854700" y="3486150"/>
          <p14:tracePt t="55443" x="5848350" y="3486150"/>
          <p14:tracePt t="55459" x="5842000" y="3486150"/>
          <p14:tracePt t="55476" x="5829300" y="3486150"/>
          <p14:tracePt t="55507" x="5816600" y="3486150"/>
          <p14:tracePt t="55547" x="5810250" y="3486150"/>
          <p14:tracePt t="55707" x="5816600" y="3486150"/>
          <p14:tracePt t="55715" x="5835650" y="3479800"/>
          <p14:tracePt t="55724" x="5842000" y="3479800"/>
          <p14:tracePt t="55731" x="5880100" y="3454400"/>
          <p14:tracePt t="55755" x="5892800" y="3454400"/>
          <p14:tracePt t="56339" x="5892800" y="3448050"/>
          <p14:tracePt t="56348" x="5892800" y="3441700"/>
          <p14:tracePt t="56357" x="5892800" y="3435350"/>
          <p14:tracePt t="56365" x="5880100" y="3422650"/>
          <p14:tracePt t="56366" x="5867400" y="3416300"/>
          <p14:tracePt t="56382" x="5854700" y="3409950"/>
          <p14:tracePt t="56398" x="5822950" y="3397250"/>
          <p14:tracePt t="56415" x="5810250" y="3397250"/>
          <p14:tracePt t="56432" x="5797550" y="3397250"/>
          <p14:tracePt t="56449" x="5772150" y="3397250"/>
          <p14:tracePt t="56465" x="5753100" y="3397250"/>
          <p14:tracePt t="56482" x="5715000" y="3397250"/>
          <p14:tracePt t="56499" x="5638800" y="3397250"/>
          <p14:tracePt t="56516" x="5568950" y="3397250"/>
          <p14:tracePt t="56532" x="5499100" y="3403600"/>
          <p14:tracePt t="56549" x="5454650" y="3416300"/>
          <p14:tracePt t="56566" x="5416550" y="3429000"/>
          <p14:tracePt t="56582" x="5353050" y="3467100"/>
          <p14:tracePt t="56599" x="5295900" y="3492500"/>
          <p14:tracePt t="56615" x="5194300" y="3530600"/>
          <p14:tracePt t="56632" x="5137150" y="3556000"/>
          <p14:tracePt t="56649" x="5080000" y="3606800"/>
          <p14:tracePt t="56666" x="5060950" y="3625850"/>
          <p14:tracePt t="56682" x="5029200" y="3657600"/>
          <p14:tracePt t="56700" x="5029200" y="3670300"/>
          <p14:tracePt t="56716" x="5016500" y="3689350"/>
          <p14:tracePt t="56732" x="5016500" y="3721100"/>
          <p14:tracePt t="56749" x="5016500" y="3765550"/>
          <p14:tracePt t="56766" x="5016500" y="3803650"/>
          <p14:tracePt t="56782" x="5035550" y="3854450"/>
          <p14:tracePt t="56799" x="5060950" y="3886200"/>
          <p14:tracePt t="56816" x="5092700" y="3943350"/>
          <p14:tracePt t="56832" x="5124450" y="3981450"/>
          <p14:tracePt t="56849" x="5187950" y="4070350"/>
          <p14:tracePt t="56866" x="5264150" y="4133850"/>
          <p14:tracePt t="56883" x="5353050" y="4197350"/>
          <p14:tracePt t="56899" x="5448300" y="4254500"/>
          <p14:tracePt t="56916" x="5505450" y="4286250"/>
          <p14:tracePt t="56933" x="5556250" y="4305300"/>
          <p14:tracePt t="56950" x="5588000" y="4318000"/>
          <p14:tracePt t="56966" x="5632450" y="4324350"/>
          <p14:tracePt t="56983" x="5683250" y="4324350"/>
          <p14:tracePt t="56999" x="5721350" y="4324350"/>
          <p14:tracePt t="57016" x="5765800" y="4324350"/>
          <p14:tracePt t="57033" x="5816600" y="4324350"/>
          <p14:tracePt t="57049" x="5873750" y="4324350"/>
          <p14:tracePt t="57066" x="5905500" y="4324350"/>
          <p14:tracePt t="57083" x="5930900" y="4324350"/>
          <p14:tracePt t="57099" x="5949950" y="4318000"/>
          <p14:tracePt t="57116" x="5969000" y="4298950"/>
          <p14:tracePt t="57133" x="5988050" y="4267200"/>
          <p14:tracePt t="57150" x="5994400" y="4235450"/>
          <p14:tracePt t="57166" x="6013450" y="4191000"/>
          <p14:tracePt t="57183" x="6019800" y="4165600"/>
          <p14:tracePt t="57200" x="6045200" y="4095750"/>
          <p14:tracePt t="57217" x="6057900" y="4025900"/>
          <p14:tracePt t="57233" x="6096000" y="3937000"/>
          <p14:tracePt t="57250" x="6108700" y="3867150"/>
          <p14:tracePt t="57267" x="6134100" y="3765550"/>
          <p14:tracePt t="57283" x="6153150" y="3708400"/>
          <p14:tracePt t="57300" x="6153150" y="3676650"/>
          <p14:tracePt t="57316" x="6153150" y="3638550"/>
          <p14:tracePt t="57333" x="6153150" y="3606800"/>
          <p14:tracePt t="57350" x="6153150" y="3587750"/>
          <p14:tracePt t="57367" x="6153150" y="3568700"/>
          <p14:tracePt t="57383" x="6153150" y="3556000"/>
          <p14:tracePt t="57400" x="6146800" y="3530600"/>
          <p14:tracePt t="57417" x="6121400" y="3505200"/>
          <p14:tracePt t="57433" x="6051550" y="3460750"/>
          <p14:tracePt t="57452" x="5988050" y="3441700"/>
          <p14:tracePt t="57467" x="5924550" y="3409950"/>
          <p14:tracePt t="57484" x="5835650" y="3397250"/>
          <p14:tracePt t="57501" x="5784850" y="3397250"/>
          <p14:tracePt t="57517" x="5727700" y="3397250"/>
          <p14:tracePt t="57533" x="5651500" y="3397250"/>
          <p14:tracePt t="57550" x="5537200" y="3454400"/>
          <p14:tracePt t="57567" x="5435600" y="3517900"/>
          <p14:tracePt t="57584" x="5359400" y="3594100"/>
          <p14:tracePt t="57600" x="5289550" y="3651250"/>
          <p14:tracePt t="57617" x="5232400" y="3733800"/>
          <p14:tracePt t="57634" x="5200650" y="3784600"/>
          <p14:tracePt t="57651" x="5181600" y="3829050"/>
          <p14:tracePt t="57667" x="5162550" y="3860800"/>
          <p14:tracePt t="57684" x="5156200" y="3886200"/>
          <p14:tracePt t="57700" x="5156200" y="3898900"/>
          <p14:tracePt t="57717" x="5156200" y="3924300"/>
          <p14:tracePt t="57734" x="5156200" y="3937000"/>
          <p14:tracePt t="57751" x="5156200" y="3956050"/>
          <p14:tracePt t="57767" x="5156200" y="3994150"/>
          <p14:tracePt t="57784" x="5181600" y="4019550"/>
          <p14:tracePt t="57801" x="5213350" y="4044950"/>
          <p14:tracePt t="57817" x="5238750" y="4057650"/>
          <p14:tracePt t="57834" x="5276850" y="4070350"/>
          <p14:tracePt t="57851" x="5308600" y="4076700"/>
          <p14:tracePt t="57868" x="5403850" y="4108450"/>
          <p14:tracePt t="57884" x="5467350" y="4133850"/>
          <p14:tracePt t="57901" x="5524500" y="4133850"/>
          <p14:tracePt t="57918" x="5581650" y="4133850"/>
          <p14:tracePt t="57934" x="5613400" y="4133850"/>
          <p14:tracePt t="57952" x="5638800" y="4121150"/>
          <p14:tracePt t="57968" x="5657850" y="4102100"/>
          <p14:tracePt t="57984" x="5676900" y="4089400"/>
          <p14:tracePt t="58001" x="5695950" y="4070350"/>
          <p14:tracePt t="58018" x="5708650" y="4057650"/>
          <p14:tracePt t="58034" x="5740400" y="4038600"/>
          <p14:tracePt t="58051" x="5765800" y="4000500"/>
          <p14:tracePt t="58068" x="5778500" y="3981450"/>
          <p14:tracePt t="58084" x="5791200" y="3956050"/>
          <p14:tracePt t="58101" x="5810250" y="3917950"/>
          <p14:tracePt t="58118" x="5822950" y="3886200"/>
          <p14:tracePt t="58135" x="5822950" y="3860800"/>
          <p14:tracePt t="58151" x="5829300" y="3841750"/>
          <p14:tracePt t="58168" x="5835650" y="3822700"/>
          <p14:tracePt t="58185" x="5842000" y="3797300"/>
          <p14:tracePt t="58201" x="5842000" y="3778250"/>
          <p14:tracePt t="58218" x="5842000" y="3759200"/>
          <p14:tracePt t="58235" x="5842000" y="3727450"/>
          <p14:tracePt t="58268" x="5842000" y="3721100"/>
          <p14:tracePt t="58269" x="5842000" y="3708400"/>
          <p14:tracePt t="58316" x="5842000" y="3702050"/>
          <p14:tracePt t="58339" x="5842000" y="3695700"/>
          <p14:tracePt t="58364" x="5842000" y="3689350"/>
          <p14:tracePt t="58372" x="5842000" y="3676650"/>
          <p14:tracePt t="58394" x="5842000" y="3663950"/>
          <p14:tracePt t="58412" x="5842000" y="3651250"/>
          <p14:tracePt t="58427" x="5842000" y="3644900"/>
          <p14:tracePt t="58435" x="5842000" y="3632200"/>
          <p14:tracePt t="58460" x="5842000" y="3625850"/>
          <p14:tracePt t="58477" x="5842000" y="3619500"/>
          <p14:tracePt t="58491" x="5842000" y="3613150"/>
          <p14:tracePt t="58502" x="5842000" y="3600450"/>
          <p14:tracePt t="58516" x="5822950" y="3581400"/>
          <p14:tracePt t="58524" x="5803900" y="3581400"/>
          <p14:tracePt t="58539" x="5753100" y="3575050"/>
          <p14:tracePt t="58552" x="5651500" y="3575050"/>
          <p14:tracePt t="58569" x="5556250" y="3575050"/>
          <p14:tracePt t="58585" x="5435600" y="3587750"/>
          <p14:tracePt t="58602" x="5365750" y="3613150"/>
          <p14:tracePt t="58619" x="5346700" y="3625850"/>
          <p14:tracePt t="58635" x="5334000" y="3632200"/>
          <p14:tracePt t="58779" x="5334000" y="3644900"/>
          <p14:tracePt t="58787" x="5334000" y="3663950"/>
          <p14:tracePt t="58796" x="5346700" y="3683000"/>
          <p14:tracePt t="58804" x="5372100" y="3702050"/>
          <p14:tracePt t="58820" x="5410200" y="3727450"/>
          <p14:tracePt t="58852" x="5448300" y="3752850"/>
          <p14:tracePt t="58853" x="5486400" y="3784600"/>
          <p14:tracePt t="58869" x="5511800" y="3797300"/>
          <p14:tracePt t="58886" x="5524500" y="3810000"/>
          <p14:tracePt t="58902" x="5530850" y="3816350"/>
          <p14:tracePt t="58939" x="5537200" y="3816350"/>
          <p14:tracePt t="59268" x="5543550" y="3822700"/>
          <p14:tracePt t="59279" x="5549900" y="3867150"/>
          <p14:tracePt t="59283" x="5556250" y="3911600"/>
          <p14:tracePt t="59303" x="5600700" y="4006850"/>
          <p14:tracePt t="59320" x="5645150" y="4083050"/>
          <p14:tracePt t="59324" x="5715000" y="4152900"/>
          <p14:tracePt t="59324" x="5727700" y="4165600"/>
          <p14:tracePt t="59339" x="5746750" y="4178300"/>
          <p14:tracePt t="59353" x="5772150" y="4184650"/>
          <p14:tracePt t="59370" x="5797550" y="4184650"/>
          <p14:tracePt t="59388" x="5829300" y="4184650"/>
          <p14:tracePt t="59403" x="5854700" y="4159250"/>
          <p14:tracePt t="59420" x="5905500" y="4127500"/>
          <p14:tracePt t="59437" x="5924550" y="4102100"/>
          <p14:tracePt t="59453" x="5949950" y="4070350"/>
          <p14:tracePt t="59471" x="5962650" y="4044950"/>
          <p14:tracePt t="59487" x="5969000" y="4019550"/>
          <p14:tracePt t="59504" x="5969000" y="3994150"/>
          <p14:tracePt t="59520" x="5969000" y="3987800"/>
          <p14:tracePt t="59538" x="5969000" y="3962400"/>
          <p14:tracePt t="59554" x="5969000" y="3956050"/>
          <p14:tracePt t="59570" x="5969000" y="3930650"/>
          <p14:tracePt t="59587" x="5949950" y="3905250"/>
          <p14:tracePt t="59604" x="5905500" y="3886200"/>
          <p14:tracePt t="59620" x="5829300" y="3867150"/>
          <p14:tracePt t="59637" x="5759450" y="3867150"/>
          <p14:tracePt t="59654" x="5689600" y="3867150"/>
          <p14:tracePt t="59670" x="5626100" y="3867150"/>
          <p14:tracePt t="59687" x="5568950" y="3905250"/>
          <p14:tracePt t="59704" x="5511800" y="3956050"/>
          <p14:tracePt t="59721" x="5480050" y="3987800"/>
          <p14:tracePt t="59737" x="5429250" y="4019550"/>
          <p14:tracePt t="59754" x="5410200" y="4044950"/>
          <p14:tracePt t="59771" x="5397500" y="4070350"/>
          <p14:tracePt t="59787" x="5391150" y="4102100"/>
          <p14:tracePt t="59805" x="5391150" y="4127500"/>
          <p14:tracePt t="59821" x="5391150" y="4140200"/>
          <p14:tracePt t="59838" x="5391150" y="4159250"/>
          <p14:tracePt t="59854" x="5391150" y="4165600"/>
          <p14:tracePt t="59871" x="5410200" y="4184650"/>
          <p14:tracePt t="59887" x="5480050" y="4203700"/>
          <p14:tracePt t="59904" x="5581650" y="4216400"/>
          <p14:tracePt t="59921" x="5715000" y="4229100"/>
          <p14:tracePt t="59938" x="5854700" y="4229100"/>
          <p14:tracePt t="59954" x="5975350" y="4229100"/>
          <p14:tracePt t="59971" x="6032500" y="4210050"/>
          <p14:tracePt t="59989" x="6038850" y="4197350"/>
          <p14:tracePt t="60004" x="6045200" y="4197350"/>
          <p14:tracePt t="60052" x="6045200" y="4191000"/>
          <p14:tracePt t="60212" x="6045200" y="4184650"/>
          <p14:tracePt t="60484" x="6038850" y="4184650"/>
          <p14:tracePt t="60492" x="6026150" y="4184650"/>
          <p14:tracePt t="60500" x="6007100" y="4184650"/>
          <p14:tracePt t="60507" x="5962650" y="4184650"/>
          <p14:tracePt t="60524" x="5924550" y="4184650"/>
          <p14:tracePt t="60539" x="5873750" y="4197350"/>
          <p14:tracePt t="60555" x="5791200" y="4241800"/>
          <p14:tracePt t="60572" x="5708650" y="4298950"/>
          <p14:tracePt t="60589" x="5632450" y="4362450"/>
          <p14:tracePt t="60605" x="5562600" y="4445000"/>
          <p14:tracePt t="60622" x="5499100" y="4521200"/>
          <p14:tracePt t="60639" x="5448300" y="4597400"/>
          <p14:tracePt t="60655" x="5429250" y="4635500"/>
          <p14:tracePt t="60672" x="5429250" y="4641850"/>
          <p14:tracePt t="60748" x="5435600" y="4641850"/>
          <p14:tracePt t="60772" x="5441950" y="4641850"/>
          <p14:tracePt t="60780" x="5448300" y="4641850"/>
          <p14:tracePt t="60788" x="5461000" y="4641850"/>
          <p14:tracePt t="60798" x="5467350" y="4641850"/>
          <p14:tracePt t="60819" x="5473700" y="4641850"/>
          <p14:tracePt t="60852" x="5480050" y="4641850"/>
          <p14:tracePt t="60860" x="5486400" y="4641850"/>
          <p14:tracePt t="60872" x="5492750" y="4635500"/>
          <p14:tracePt t="60884" x="5505450" y="4629150"/>
          <p14:tracePt t="60892" x="5518150" y="4622800"/>
          <p14:tracePt t="60924" x="5524500" y="4622800"/>
          <p14:tracePt t="61284" x="5530850" y="4622800"/>
          <p14:tracePt t="61292" x="5537200" y="4616450"/>
          <p14:tracePt t="61300" x="5537200" y="4610100"/>
          <p14:tracePt t="61308" x="5543550" y="4610100"/>
          <p14:tracePt t="61324" x="5556250" y="4578350"/>
          <p14:tracePt t="61365" x="5562600" y="4565650"/>
          <p14:tracePt t="61370" x="5568950" y="4559300"/>
          <p14:tracePt t="61373" x="5575300" y="4546600"/>
          <p14:tracePt t="61396" x="5588000" y="4533900"/>
          <p14:tracePt t="61428" x="5594350" y="4533900"/>
          <p14:tracePt t="61440" x="5594350" y="4527550"/>
          <p14:tracePt t="61441" x="5600700" y="4521200"/>
          <p14:tracePt t="61457" x="5607050" y="4502150"/>
          <p14:tracePt t="61475" x="5619750" y="4489450"/>
          <p14:tracePt t="61516" x="5626100" y="4483100"/>
          <p14:tracePt t="61525" x="5638800" y="4470400"/>
          <p14:tracePt t="61533" x="5645150" y="4457700"/>
          <p14:tracePt t="61541" x="5670550" y="4445000"/>
          <p14:tracePt t="61557" x="5683250" y="4425950"/>
          <p14:tracePt t="61574" x="5689600" y="4419600"/>
          <p14:tracePt t="61590" x="5695950" y="4406900"/>
          <p14:tracePt t="61607" x="5708650" y="4400550"/>
          <p14:tracePt t="61625" x="5727700" y="4394200"/>
          <p14:tracePt t="61640" x="5740400" y="4381500"/>
          <p14:tracePt t="61657" x="5765800" y="4368800"/>
          <p14:tracePt t="61674" x="5797550" y="4349750"/>
          <p14:tracePt t="61690" x="5816600" y="4337050"/>
          <p14:tracePt t="61707" x="5842000" y="4318000"/>
          <p14:tracePt t="61724" x="5861050" y="4311650"/>
          <p14:tracePt t="61741" x="5905500" y="4292600"/>
          <p14:tracePt t="61757" x="5949950" y="4273550"/>
          <p14:tracePt t="61774" x="6019800" y="4254500"/>
          <p14:tracePt t="61791" x="6051550" y="4235450"/>
          <p14:tracePt t="61807" x="6083300" y="4222750"/>
          <p14:tracePt t="61824" x="6102350" y="4210050"/>
          <p14:tracePt t="61841" x="6121400" y="4203700"/>
          <p14:tracePt t="61857" x="6140450" y="4197350"/>
          <p14:tracePt t="61874" x="6178550" y="4184650"/>
          <p14:tracePt t="61891" x="6223000" y="4165600"/>
          <p14:tracePt t="61907" x="6248400" y="4152900"/>
          <p14:tracePt t="61924" x="6261100" y="4146550"/>
          <p14:tracePt t="61941" x="6280150" y="4140200"/>
          <p14:tracePt t="61958" x="6292850" y="4133850"/>
          <p14:tracePt t="61974" x="6305550" y="4133850"/>
          <p14:tracePt t="61991" x="6350000" y="4108450"/>
          <p14:tracePt t="62008" x="6388100" y="4083050"/>
          <p14:tracePt t="62024" x="6419850" y="4064000"/>
          <p14:tracePt t="62041" x="6445250" y="4044950"/>
          <p14:tracePt t="62058" x="6457950" y="4032250"/>
          <p14:tracePt t="62075" x="6477000" y="4013200"/>
          <p14:tracePt t="62091" x="6489700" y="3994150"/>
          <p14:tracePt t="62108" x="6502400" y="3981450"/>
          <p14:tracePt t="62164" x="6508750" y="3975100"/>
          <p14:tracePt t="62188" x="6515100" y="3968750"/>
          <p14:tracePt t="62196" x="6521450" y="3968750"/>
          <p14:tracePt t="62204" x="6527800" y="3956050"/>
          <p14:tracePt t="62212" x="6546850" y="3943350"/>
          <p14:tracePt t="62225" x="6553200" y="3930650"/>
          <p14:tracePt t="62241" x="6565900" y="3924300"/>
          <p14:tracePt t="62258" x="6572250" y="3911600"/>
          <p14:tracePt t="62275" x="6591300" y="3898900"/>
          <p14:tracePt t="62292" x="6604000" y="3898900"/>
          <p14:tracePt t="62308" x="6616700" y="3892550"/>
          <p14:tracePt t="62325" x="6635750" y="3879850"/>
          <p14:tracePt t="62342" x="6648450" y="3879850"/>
          <p14:tracePt t="62358" x="6667500" y="3873500"/>
          <p14:tracePt t="62375" x="6686550" y="3867150"/>
          <p14:tracePt t="62392" x="6705600" y="3867150"/>
          <p14:tracePt t="62408" x="6724650" y="3848100"/>
          <p14:tracePt t="62425" x="6737350" y="3841750"/>
          <p14:tracePt t="62441" x="6756400" y="3841750"/>
          <p14:tracePt t="62458" x="6769100" y="3835400"/>
          <p14:tracePt t="62475" x="6794500" y="3829050"/>
          <p14:tracePt t="62492" x="6807200" y="3822700"/>
          <p14:tracePt t="62508" x="6832600" y="3816350"/>
          <p14:tracePt t="62526" x="6838950" y="3810000"/>
          <p14:tracePt t="62542" x="6851650" y="3810000"/>
          <p14:tracePt t="62559" x="6864350" y="3803650"/>
          <p14:tracePt t="62612" x="6877050" y="3797300"/>
          <p14:tracePt t="62820" x="6864350" y="3797300"/>
          <p14:tracePt t="62828" x="6858000" y="3803650"/>
          <p14:tracePt t="62844" x="6845300" y="3810000"/>
          <p14:tracePt t="62852" x="6838950" y="3810000"/>
          <p14:tracePt t="62860" x="6832600" y="3816350"/>
          <p14:tracePt t="62876" x="6807200" y="3835400"/>
          <p14:tracePt t="62892" x="6775450" y="3854450"/>
          <p14:tracePt t="62900" x="6737350" y="3886200"/>
          <p14:tracePt t="62900" x="6731000" y="3886200"/>
          <p14:tracePt t="62916" x="6718300" y="3892550"/>
          <p14:tracePt t="62926" x="6686550" y="3911600"/>
          <p14:tracePt t="62942" x="6667500" y="3924300"/>
          <p14:tracePt t="62959" x="6654800" y="3930650"/>
          <p14:tracePt t="62976" x="6635750" y="3943350"/>
          <p14:tracePt t="62992" x="6629400" y="3949700"/>
          <p14:tracePt t="63009" x="6623050" y="3949700"/>
          <p14:tracePt t="63026" x="6604000" y="3949700"/>
          <p14:tracePt t="63043" x="6565900" y="3956050"/>
          <p14:tracePt t="63060" x="6527800" y="3962400"/>
          <p14:tracePt t="63076" x="6496050" y="3962400"/>
          <p14:tracePt t="63093" x="6483350" y="3962400"/>
          <p14:tracePt t="63110" x="6470650" y="3968750"/>
          <p14:tracePt t="63126" x="6457950" y="3968750"/>
          <p14:tracePt t="63143" x="6457950" y="3975100"/>
          <p14:tracePt t="63159" x="6451600" y="3975100"/>
          <p14:tracePt t="63176" x="6432550" y="3981450"/>
          <p14:tracePt t="63193" x="6419850" y="3981450"/>
          <p14:tracePt t="63210" x="6413500" y="3994150"/>
          <p14:tracePt t="63227" x="6394450" y="3994150"/>
          <p14:tracePt t="63243" x="6362700" y="4006850"/>
          <p14:tracePt t="63260" x="6330950" y="4006850"/>
          <p14:tracePt t="63276" x="6286500" y="4019550"/>
          <p14:tracePt t="63293" x="6261100" y="4038600"/>
          <p14:tracePt t="63310" x="6210300" y="4057650"/>
          <p14:tracePt t="63326" x="6165850" y="4070350"/>
          <p14:tracePt t="63343" x="6108700" y="4102100"/>
          <p14:tracePt t="63360" x="6089650" y="4121150"/>
          <p14:tracePt t="63377" x="6083300" y="4127500"/>
          <p14:tracePt t="63393" x="6070600" y="4146550"/>
          <p14:tracePt t="63410" x="6064250" y="4152900"/>
          <p14:tracePt t="63444" x="6057900" y="4171950"/>
          <p14:tracePt t="63444" x="6045200" y="4191000"/>
          <p14:tracePt t="63460" x="6032500" y="4229100"/>
          <p14:tracePt t="63477" x="6000750" y="4267200"/>
          <p14:tracePt t="63494" x="5975350" y="4305300"/>
          <p14:tracePt t="63510" x="5924550" y="4349750"/>
          <p14:tracePt t="63528" x="5911850" y="4368800"/>
          <p14:tracePt t="63543" x="5899150" y="4387850"/>
          <p14:tracePt t="63560" x="5886450" y="4400550"/>
          <p14:tracePt t="63577" x="5880100" y="4406900"/>
          <p14:tracePt t="63593" x="5873750" y="4425950"/>
          <p14:tracePt t="63610" x="5854700" y="4445000"/>
          <p14:tracePt t="63627" x="5835650" y="4464050"/>
          <p14:tracePt t="63627" x="5822950" y="4470400"/>
          <p14:tracePt t="63644" x="5791200" y="4495800"/>
          <p14:tracePt t="63660" x="5759450" y="4514850"/>
          <p14:tracePt t="63677" x="5740400" y="4533900"/>
          <p14:tracePt t="63694" x="5727700" y="4546600"/>
          <p14:tracePt t="63711" x="5708650" y="4559300"/>
          <p14:tracePt t="63727" x="5695950" y="4565650"/>
          <p14:tracePt t="63744" x="5683250" y="4578350"/>
          <p14:tracePt t="63760" x="5670550" y="4584700"/>
          <p14:tracePt t="63884" x="5676900" y="4584700"/>
          <p14:tracePt t="63892" x="5676900" y="4578350"/>
          <p14:tracePt t="63900" x="5695950" y="4565650"/>
          <p14:tracePt t="63911" x="5708650" y="4546600"/>
          <p14:tracePt t="63927" x="5734050" y="4508500"/>
          <p14:tracePt t="63944" x="5759450" y="4483100"/>
          <p14:tracePt t="63961" x="5784850" y="4451350"/>
          <p14:tracePt t="63978" x="5803900" y="4425950"/>
          <p14:tracePt t="63994" x="5822950" y="4413250"/>
          <p14:tracePt t="64011" x="5861050" y="4394200"/>
          <p14:tracePt t="64028" x="5873750" y="4381500"/>
          <p14:tracePt t="64044" x="5880100" y="4381500"/>
          <p14:tracePt t="64061" x="5899150" y="4381500"/>
          <p14:tracePt t="64078" x="5918200" y="4381500"/>
          <p14:tracePt t="64094" x="5943600" y="4381500"/>
          <p14:tracePt t="64111" x="5969000" y="4381500"/>
          <p14:tracePt t="64128" x="6000750" y="4381500"/>
          <p14:tracePt t="64144" x="6045200" y="4368800"/>
          <p14:tracePt t="64161" x="6083300" y="4356100"/>
          <p14:tracePt t="64178" x="6134100" y="4330700"/>
          <p14:tracePt t="64194" x="6165850" y="4318000"/>
          <p14:tracePt t="64194" x="6191250" y="4305300"/>
          <p14:tracePt t="64212" x="6197600" y="4298950"/>
          <p14:tracePt t="64228" x="6216650" y="4279900"/>
          <p14:tracePt t="64245" x="6223000" y="4273550"/>
          <p14:tracePt t="64261" x="6229350" y="4267200"/>
          <p14:tracePt t="64308" x="6235700" y="4260850"/>
          <p14:tracePt t="64349" x="6235700" y="4241800"/>
          <p14:tracePt t="64357" x="6235700" y="4235450"/>
          <p14:tracePt t="64372" x="6235700" y="4229100"/>
          <p14:tracePt t="64380" x="6223000" y="4229100"/>
          <p14:tracePt t="64388" x="6203950" y="4229100"/>
          <p14:tracePt t="64396" x="6102350" y="4229100"/>
          <p14:tracePt t="64412" x="5930900" y="4273550"/>
          <p14:tracePt t="64428" x="5848350" y="4311650"/>
          <p14:tracePt t="64445" x="5765800" y="4349750"/>
          <p14:tracePt t="64462" x="5689600" y="4387850"/>
          <p14:tracePt t="64478" x="5651500" y="4413250"/>
          <p14:tracePt t="64495" x="5607050" y="4438650"/>
          <p14:tracePt t="64512" x="5581650" y="4457700"/>
          <p14:tracePt t="64528" x="5556250" y="4470400"/>
          <p14:tracePt t="64545" x="5530850" y="4502150"/>
          <p14:tracePt t="64562" x="5505450" y="4521200"/>
          <p14:tracePt t="64579" x="5486400" y="4572000"/>
          <p14:tracePt t="64595" x="5467350" y="4629150"/>
          <p14:tracePt t="64612" x="5461000" y="4654550"/>
          <p14:tracePt t="64628" x="5461000" y="4667250"/>
          <p14:tracePt t="64645" x="5461000" y="4692650"/>
          <p14:tracePt t="64662" x="5473700" y="4718050"/>
          <p14:tracePt t="64679" x="5505450" y="4737100"/>
          <p14:tracePt t="64695" x="5537200" y="4749800"/>
          <p14:tracePt t="64712" x="5594350" y="4756150"/>
          <p14:tracePt t="64729" x="5683250" y="4756150"/>
          <p14:tracePt t="64745" x="5772150" y="4756150"/>
          <p14:tracePt t="64762" x="5835650" y="4756150"/>
          <p14:tracePt t="64779" x="5949950" y="4756150"/>
          <p14:tracePt t="64796" x="6007100" y="4756150"/>
          <p14:tracePt t="64812" x="6070600" y="4756150"/>
          <p14:tracePt t="64829" x="6127750" y="4718050"/>
          <p14:tracePt t="64845" x="6165850" y="4686300"/>
          <p14:tracePt t="64862" x="6197600" y="4641850"/>
          <p14:tracePt t="64879" x="6216650" y="4610100"/>
          <p14:tracePt t="64896" x="6235700" y="4559300"/>
          <p14:tracePt t="64912" x="6254750" y="4514850"/>
          <p14:tracePt t="64929" x="6261100" y="4464050"/>
          <p14:tracePt t="64946" x="6261100" y="4445000"/>
          <p14:tracePt t="64962" x="6261100" y="4394200"/>
          <p14:tracePt t="64979" x="6261100" y="4330700"/>
          <p14:tracePt t="64996" x="6248400" y="4286250"/>
          <p14:tracePt t="65013" x="6229350" y="4254500"/>
          <p14:tracePt t="65029" x="6210300" y="4229100"/>
          <p14:tracePt t="65046" x="6172200" y="4210050"/>
          <p14:tracePt t="65064" x="6102350" y="4203700"/>
          <p14:tracePt t="65079" x="6000750" y="4203700"/>
          <p14:tracePt t="65096" x="5911850" y="4203700"/>
          <p14:tracePt t="65113" x="5816600" y="4216400"/>
          <p14:tracePt t="65129" x="5721350" y="4254500"/>
          <p14:tracePt t="65146" x="5638800" y="4311650"/>
          <p14:tracePt t="65163" x="5549900" y="4381500"/>
          <p14:tracePt t="65180" x="5524500" y="4406900"/>
          <p14:tracePt t="65180" x="5505450" y="4438650"/>
          <p14:tracePt t="65197" x="5492750" y="4476750"/>
          <p14:tracePt t="65213" x="5480050" y="4533900"/>
          <p14:tracePt t="65229" x="5473700" y="4578350"/>
          <p14:tracePt t="65246" x="5467350" y="4641850"/>
          <p14:tracePt t="65263" x="5467350" y="4673600"/>
          <p14:tracePt t="65280" x="5467350" y="4692650"/>
          <p14:tracePt t="65296" x="5467350" y="4711700"/>
          <p14:tracePt t="65313" x="5480050" y="4724400"/>
          <p14:tracePt t="65330" x="5499100" y="4737100"/>
          <p14:tracePt t="65346" x="5556250" y="4743450"/>
          <p14:tracePt t="65363" x="5613400" y="4743450"/>
          <p14:tracePt t="65380" x="5778500" y="4743450"/>
          <p14:tracePt t="65397" x="5899150" y="4743450"/>
          <p14:tracePt t="65413" x="6000750" y="4737100"/>
          <p14:tracePt t="65430" x="6076950" y="4686300"/>
          <p14:tracePt t="65447" x="6108700" y="4641850"/>
          <p14:tracePt t="65463" x="6127750" y="4603750"/>
          <p14:tracePt t="65480" x="6140450" y="4559300"/>
          <p14:tracePt t="65497" x="6146800" y="4540250"/>
          <p14:tracePt t="65513" x="6146800" y="4527550"/>
          <p14:tracePt t="65893" x="6140450" y="4527550"/>
          <p14:tracePt t="65897" x="6134100" y="4533900"/>
          <p14:tracePt t="65914" x="6134100" y="4540250"/>
          <p14:tracePt t="65915" x="6127750" y="4559300"/>
          <p14:tracePt t="65931" x="6127750" y="4578350"/>
          <p14:tracePt t="65947" x="6127750" y="4616450"/>
          <p14:tracePt t="65964" x="6140450" y="4648200"/>
          <p14:tracePt t="65981" x="6229350" y="4667250"/>
          <p14:tracePt t="65998" x="6337300" y="4667250"/>
          <p14:tracePt t="66014" x="6457950" y="4667250"/>
          <p14:tracePt t="66031" x="6584950" y="4622800"/>
          <p14:tracePt t="66047" x="6699250" y="4572000"/>
          <p14:tracePt t="66064" x="6819900" y="4508500"/>
          <p14:tracePt t="66081" x="6921500" y="4457700"/>
          <p14:tracePt t="66098" x="6985000" y="4425950"/>
          <p14:tracePt t="66114" x="7004050" y="4400550"/>
          <p14:tracePt t="66131" x="7010400" y="4381500"/>
          <p14:tracePt t="66148" x="7010400" y="4375150"/>
          <p14:tracePt t="66164" x="7016750" y="4362450"/>
          <p14:tracePt t="66228" x="7016750" y="4356100"/>
          <p14:tracePt t="66245" x="7023100" y="4337050"/>
          <p14:tracePt t="66257" x="7029450" y="4330700"/>
          <p14:tracePt t="66260" x="7029450" y="4324350"/>
          <p14:tracePt t="66270" x="7029450" y="4311650"/>
          <p14:tracePt t="66285" x="7035800" y="4298950"/>
          <p14:tracePt t="66299" x="7048500" y="4286250"/>
          <p14:tracePt t="66316" x="7092950" y="4254500"/>
          <p14:tracePt t="66332" x="7150100" y="4203700"/>
          <p14:tracePt t="66349" x="7188200" y="4178300"/>
          <p14:tracePt t="66366" x="7232650" y="4159250"/>
          <p14:tracePt t="66382" x="7264400" y="4146550"/>
          <p14:tracePt t="66399" x="7315200" y="4127500"/>
          <p14:tracePt t="66416" x="7353300" y="4121150"/>
          <p14:tracePt t="66432" x="7385050" y="4102100"/>
          <p14:tracePt t="66449" x="7423150" y="4089400"/>
          <p14:tracePt t="66466" x="7454900" y="4083050"/>
          <p14:tracePt t="66483" x="7486650" y="4070350"/>
          <p14:tracePt t="66499" x="7518400" y="4070350"/>
          <p14:tracePt t="66516" x="7569200" y="4064000"/>
          <p14:tracePt t="66533" x="7575550" y="4064000"/>
          <p14:tracePt t="66549" x="7600950" y="4051300"/>
          <p14:tracePt t="66566" x="7607300" y="4051300"/>
          <p14:tracePt t="66718" x="7594600" y="4064000"/>
          <p14:tracePt t="66725" x="7556500" y="4083050"/>
          <p14:tracePt t="66733" x="7461250" y="4121150"/>
          <p14:tracePt t="66742" x="7416800" y="4146550"/>
          <p14:tracePt t="66757" x="7321550" y="4178300"/>
          <p14:tracePt t="66772" x="7232650" y="4203700"/>
          <p14:tracePt t="66789" x="7105650" y="4254500"/>
          <p14:tracePt t="66800" x="7029450" y="4298950"/>
          <p14:tracePt t="66816" x="6953250" y="4349750"/>
          <p14:tracePt t="66833" x="6838950" y="4425950"/>
          <p14:tracePt t="66850" x="6794500" y="4476750"/>
          <p14:tracePt t="66867" x="6711950" y="4533900"/>
          <p14:tracePt t="66883" x="6667500" y="4572000"/>
          <p14:tracePt t="66900" x="6642100" y="4591050"/>
          <p14:tracePt t="66917" x="6604000" y="4629150"/>
          <p14:tracePt t="66934" x="6591300" y="4648200"/>
          <p14:tracePt t="66950" x="6578600" y="4654550"/>
          <p14:tracePt t="66967" x="6559550" y="4654550"/>
          <p14:tracePt t="66983" x="6540500" y="4654550"/>
          <p14:tracePt t="67000" x="6508750" y="4660900"/>
          <p14:tracePt t="67017" x="6477000" y="4673600"/>
          <p14:tracePt t="67033" x="6432550" y="4692650"/>
          <p14:tracePt t="67050" x="6388100" y="4718050"/>
          <p14:tracePt t="67067" x="6330950" y="4749800"/>
          <p14:tracePt t="67084" x="6254750" y="4787900"/>
          <p14:tracePt t="67101" x="6191250" y="4813300"/>
          <p14:tracePt t="67117" x="6146800" y="4845050"/>
          <p14:tracePt t="67134" x="6108700" y="4870450"/>
          <p14:tracePt t="67150" x="6070600" y="4895850"/>
          <p14:tracePt t="67167" x="6045200" y="4914900"/>
          <p14:tracePt t="67184" x="6026150" y="4927600"/>
          <p14:tracePt t="67201" x="6013450" y="4940300"/>
          <p14:tracePt t="67217" x="6000750" y="4940300"/>
          <p14:tracePt t="67234" x="5994400" y="4946650"/>
          <p14:tracePt t="67250" x="5975350" y="4965700"/>
          <p14:tracePt t="67267" x="5969000" y="4965700"/>
          <p14:tracePt t="67284" x="5956300" y="4972050"/>
          <p14:tracePt t="67357" x="5962650" y="4965700"/>
          <p14:tracePt t="67374" x="5975350" y="4959350"/>
          <p14:tracePt t="67382" x="5981700" y="4953000"/>
          <p14:tracePt t="67414" x="5994400" y="4946650"/>
          <p14:tracePt t="67426" x="6000750" y="4933950"/>
          <p14:tracePt t="67427" x="6007100" y="4933950"/>
          <p14:tracePt t="67437" x="6032500" y="4908550"/>
          <p14:tracePt t="67453" x="6070600" y="4857750"/>
          <p14:tracePt t="67470" x="6121400" y="4813300"/>
          <p14:tracePt t="67486" x="6172200" y="4743450"/>
          <p14:tracePt t="67501" x="6210300" y="4705350"/>
          <p14:tracePt t="67518" x="6242050" y="4673600"/>
          <p14:tracePt t="67534" x="6292850" y="4629150"/>
          <p14:tracePt t="67551" x="6324600" y="4610100"/>
          <p14:tracePt t="67568" x="6369050" y="4578350"/>
          <p14:tracePt t="67584" x="6407150" y="4546600"/>
          <p14:tracePt t="67602" x="6438900" y="4514850"/>
          <p14:tracePt t="67618" x="6464300" y="4489450"/>
          <p14:tracePt t="67635" x="6502400" y="4464050"/>
          <p14:tracePt t="67651" x="6534150" y="4451350"/>
          <p14:tracePt t="67668" x="6578600" y="4413250"/>
          <p14:tracePt t="67685" x="6623050" y="4394200"/>
          <p14:tracePt t="67702" x="6654800" y="4375150"/>
          <p14:tracePt t="67718" x="6692900" y="4356100"/>
          <p14:tracePt t="67734" x="6711950" y="4349750"/>
          <p14:tracePt t="67751" x="6737350" y="4337050"/>
          <p14:tracePt t="67768" x="6769100" y="4324350"/>
          <p14:tracePt t="67785" x="6813550" y="4305300"/>
          <p14:tracePt t="67801" x="6851650" y="4286250"/>
          <p14:tracePt t="67818" x="6908800" y="4267200"/>
          <p14:tracePt t="67835" x="6959600" y="4248150"/>
          <p14:tracePt t="67851" x="7004050" y="4222750"/>
          <p14:tracePt t="67868" x="7061200" y="4210050"/>
          <p14:tracePt t="67868" x="7099300" y="4191000"/>
          <p14:tracePt t="67886" x="7156450" y="4165600"/>
          <p14:tracePt t="67902" x="7207250" y="4127500"/>
          <p14:tracePt t="67918" x="7258050" y="4089400"/>
          <p14:tracePt t="67935" x="7296150" y="4057650"/>
          <p14:tracePt t="67952" x="7334250" y="4038600"/>
          <p14:tracePt t="67968" x="7366000" y="4013200"/>
          <p14:tracePt t="67986" x="7391400" y="3994150"/>
          <p14:tracePt t="68002" x="7404100" y="3981450"/>
          <p14:tracePt t="68019" x="7416800" y="3962400"/>
          <p14:tracePt t="68035" x="7442200" y="3943350"/>
          <p14:tracePt t="68052" x="7467600" y="3917950"/>
          <p14:tracePt t="68069" x="7512050" y="3873500"/>
          <p14:tracePt t="68086" x="7550150" y="3848100"/>
          <p14:tracePt t="68102" x="7569200" y="3841750"/>
          <p14:tracePt t="68119" x="7575550" y="3829050"/>
          <p14:tracePt t="68205" x="7562850" y="3841750"/>
          <p14:tracePt t="68213" x="7550150" y="3860800"/>
          <p14:tracePt t="68220" x="7537450" y="3879850"/>
          <p14:tracePt t="68229" x="7524750" y="3898900"/>
          <p14:tracePt t="68237" x="7480300" y="3937000"/>
          <p14:tracePt t="68254" x="7442200" y="3975100"/>
          <p14:tracePt t="68270" x="7397750" y="4032250"/>
          <p14:tracePt t="68286" x="7366000" y="4064000"/>
          <p14:tracePt t="68302" x="7334250" y="4095750"/>
          <p14:tracePt t="68319" x="7308850" y="4121150"/>
          <p14:tracePt t="68336" x="7283450" y="4152900"/>
          <p14:tracePt t="68352" x="7258050" y="4178300"/>
          <p14:tracePt t="68369" x="7219950" y="4216400"/>
          <p14:tracePt t="68386" x="7200900" y="4235450"/>
          <p14:tracePt t="68402" x="7162800" y="4273550"/>
          <p14:tracePt t="68419" x="7124700" y="4292600"/>
          <p14:tracePt t="68436" x="7067550" y="4337050"/>
          <p14:tracePt t="68453" x="6991350" y="4368800"/>
          <p14:tracePt t="68469" x="6915150" y="4413250"/>
          <p14:tracePt t="68486" x="6819900" y="4470400"/>
          <p14:tracePt t="68503" x="6724650" y="4508500"/>
          <p14:tracePt t="68519" x="6661150" y="4540250"/>
          <p14:tracePt t="68536" x="6591300" y="4572000"/>
          <p14:tracePt t="68553" x="6553200" y="4578350"/>
          <p14:tracePt t="68569" x="6521450" y="4597400"/>
          <p14:tracePt t="68586" x="6502400" y="4603750"/>
          <p14:tracePt t="68603" x="6483350" y="4616450"/>
          <p14:tracePt t="68619" x="6451600" y="4622800"/>
          <p14:tracePt t="68636" x="6426200" y="4622800"/>
          <p14:tracePt t="68653" x="6394450" y="4629150"/>
          <p14:tracePt t="68670" x="6356350" y="4641850"/>
          <p14:tracePt t="68686" x="6350000" y="4648200"/>
          <p14:tracePt t="68703" x="6311900" y="4667250"/>
          <p14:tracePt t="68720" x="6280150" y="4686300"/>
          <p14:tracePt t="68736" x="6235700" y="4711700"/>
          <p14:tracePt t="68753" x="6197600" y="4730750"/>
          <p14:tracePt t="68770" x="6140450" y="4756150"/>
          <p14:tracePt t="68787" x="6102350" y="4787900"/>
          <p14:tracePt t="68803" x="6076950" y="4813300"/>
          <p14:tracePt t="68820" x="6038850" y="4838700"/>
          <p14:tracePt t="68836" x="5969000" y="4914900"/>
          <p14:tracePt t="68854" x="5943600" y="4953000"/>
          <p14:tracePt t="68870" x="5911850" y="5016500"/>
          <p14:tracePt t="68887" x="5892800" y="5054600"/>
          <p14:tracePt t="68903" x="5873750" y="5086350"/>
          <p14:tracePt t="68920" x="5873750" y="5111750"/>
          <p14:tracePt t="68936" x="5873750" y="5118100"/>
          <p14:tracePt t="68953" x="5873750" y="5124450"/>
          <p14:tracePt t="69070" x="5873750" y="5130800"/>
          <p14:tracePt t="69070" x="5880100" y="5130800"/>
          <p14:tracePt t="69085" x="5892800" y="5124450"/>
          <p14:tracePt t="69095" x="5899150" y="5118100"/>
          <p14:tracePt t="69101" x="5930900" y="5092700"/>
          <p14:tracePt t="69109" x="5988050" y="5029200"/>
          <p14:tracePt t="69125" x="6051550" y="4965700"/>
          <p14:tracePt t="69141" x="6102350" y="4895850"/>
          <p14:tracePt t="69157" x="6146800" y="4832350"/>
          <p14:tracePt t="69173" x="6197600" y="4775200"/>
          <p14:tracePt t="69187" x="6229350" y="4718050"/>
          <p14:tracePt t="69204" x="6248400" y="4686300"/>
          <p14:tracePt t="69220" x="6299200" y="4616450"/>
          <p14:tracePt t="69238" x="6311900" y="4603750"/>
          <p14:tracePt t="69254" x="6324600" y="4584700"/>
          <p14:tracePt t="69270" x="6343650" y="4565650"/>
          <p14:tracePt t="69287" x="6356350" y="4540250"/>
          <p14:tracePt t="69304" x="6375400" y="4521200"/>
          <p14:tracePt t="69320" x="6388100" y="4508500"/>
          <p14:tracePt t="69337" x="6400800" y="4495800"/>
          <p14:tracePt t="69354" x="6419850" y="4483100"/>
          <p14:tracePt t="69370" x="6438900" y="4470400"/>
          <p14:tracePt t="69388" x="6489700" y="4432300"/>
          <p14:tracePt t="69404" x="6515100" y="4413250"/>
          <p14:tracePt t="69421" x="6553200" y="4381500"/>
          <p14:tracePt t="69438" x="6572250" y="4375150"/>
          <p14:tracePt t="69454" x="6591300" y="4362450"/>
          <p14:tracePt t="69471" x="6591300" y="4356100"/>
          <p14:tracePt t="69488" x="6610350" y="4349750"/>
          <p14:tracePt t="69504" x="6616700" y="4349750"/>
          <p14:tracePt t="69521" x="6642100" y="4330700"/>
          <p14:tracePt t="69557" x="6661150" y="4324350"/>
          <p14:tracePt t="69565" x="6667500" y="4324350"/>
          <p14:tracePt t="69565" x="6686550" y="4324350"/>
          <p14:tracePt t="69574" x="6699250" y="4324350"/>
          <p14:tracePt t="69588" x="6743700" y="4311650"/>
          <p14:tracePt t="69604" x="6800850" y="4292600"/>
          <p14:tracePt t="69621" x="6902450" y="4267200"/>
          <p14:tracePt t="69638" x="6972300" y="4248150"/>
          <p14:tracePt t="69655" x="7016750" y="4216400"/>
          <p14:tracePt t="69671" x="7080250" y="4184650"/>
          <p14:tracePt t="69688" x="7124700" y="4159250"/>
          <p14:tracePt t="69704" x="7181850" y="4121150"/>
          <p14:tracePt t="69721" x="7213600" y="4095750"/>
          <p14:tracePt t="69738" x="7245350" y="4076700"/>
          <p14:tracePt t="69754" x="7302500" y="4038600"/>
          <p14:tracePt t="69771" x="7346950" y="4000500"/>
          <p14:tracePt t="69788" x="7404100" y="3956050"/>
          <p14:tracePt t="69805" x="7467600" y="3917950"/>
          <p14:tracePt t="69822" x="7499350" y="3905250"/>
          <p14:tracePt t="69838" x="7518400" y="3886200"/>
          <p14:tracePt t="69855" x="7524750" y="3879850"/>
          <p14:tracePt t="69872" x="7531100" y="3879850"/>
          <p14:tracePt t="69888" x="7537450" y="3873500"/>
          <p14:tracePt t="70054" x="7537450" y="3892550"/>
          <p14:tracePt t="70065" x="7524750" y="3911600"/>
          <p14:tracePt t="70069" x="7499350" y="3943350"/>
          <p14:tracePt t="70072" x="7404100" y="4032250"/>
          <p14:tracePt t="70088" x="7353300" y="4102100"/>
          <p14:tracePt t="70105" x="7321550" y="4146550"/>
          <p14:tracePt t="70122" x="7296150" y="4171950"/>
          <p14:tracePt t="70139" x="7283450" y="4184650"/>
          <p14:tracePt t="70155" x="7277100" y="4197350"/>
          <p14:tracePt t="70172" x="7258050" y="4210050"/>
          <p14:tracePt t="70189" x="7226300" y="4248150"/>
          <p14:tracePt t="70206" x="7213600" y="4260850"/>
          <p14:tracePt t="70222" x="7175500" y="4286250"/>
          <p14:tracePt t="70239" x="7156450" y="4305300"/>
          <p14:tracePt t="70255" x="7131050" y="4318000"/>
          <p14:tracePt t="70272" x="7086600" y="4349750"/>
          <p14:tracePt t="70289" x="7042150" y="4381500"/>
          <p14:tracePt t="70306" x="6997700" y="4400550"/>
          <p14:tracePt t="70322" x="6946900" y="4419600"/>
          <p14:tracePt t="70339" x="6883400" y="4445000"/>
          <p14:tracePt t="70356" x="6800850" y="4451350"/>
          <p14:tracePt t="70373" x="6737350" y="4470400"/>
          <p14:tracePt t="70389" x="6654800" y="4483100"/>
          <p14:tracePt t="70406" x="6597650" y="4483100"/>
          <p14:tracePt t="70422" x="6546850" y="4508500"/>
          <p14:tracePt t="70439" x="6508750" y="4514850"/>
          <p14:tracePt t="70456" x="6464300" y="4527550"/>
          <p14:tracePt t="70472" x="6432550" y="4540250"/>
          <p14:tracePt t="70489" x="6375400" y="4572000"/>
          <p14:tracePt t="70506" x="6337300" y="4578350"/>
          <p14:tracePt t="70523" x="6305550" y="4591050"/>
          <p14:tracePt t="70539" x="6267450" y="4597400"/>
          <p14:tracePt t="70556" x="6248400" y="4603750"/>
          <p14:tracePt t="70573" x="6191250" y="4641850"/>
          <p14:tracePt t="70590" x="6146800" y="4673600"/>
          <p14:tracePt t="70606" x="6115050" y="4692650"/>
          <p14:tracePt t="70623" x="6089650" y="4718050"/>
          <p14:tracePt t="70640" x="6070600" y="4737100"/>
          <p14:tracePt t="70656" x="6057900" y="4762500"/>
          <p14:tracePt t="70673" x="6038850" y="4787900"/>
          <p14:tracePt t="70689" x="6019800" y="4813300"/>
          <p14:tracePt t="70706" x="6000750" y="4851400"/>
          <p14:tracePt t="70723" x="5981700" y="4895850"/>
          <p14:tracePt t="70740" x="5975350" y="4908550"/>
          <p14:tracePt t="70756" x="5969000" y="4940300"/>
          <p14:tracePt t="70756" x="5962650" y="4946650"/>
          <p14:tracePt t="70774" x="5956300" y="4991100"/>
          <p14:tracePt t="70790" x="5943600" y="5022850"/>
          <p14:tracePt t="70806" x="5937250" y="5048250"/>
          <p14:tracePt t="70823" x="5924550" y="5080000"/>
          <p14:tracePt t="70840" x="5924550" y="5092700"/>
          <p14:tracePt t="70856" x="5918200" y="5124450"/>
          <p14:tracePt t="70893" x="5918200" y="5130800"/>
          <p14:tracePt t="70906" x="5918200" y="5137150"/>
          <p14:tracePt t="70923" x="5911850" y="5137150"/>
          <p14:tracePt t="71053" x="5918200" y="5137150"/>
          <p14:tracePt t="71077" x="5930900" y="5130800"/>
          <p14:tracePt t="71086" x="5937250" y="5124450"/>
          <p14:tracePt t="71117" x="5943600" y="5118100"/>
          <p14:tracePt t="71125" x="5949950" y="5111750"/>
          <p14:tracePt t="71133" x="5956300" y="5105400"/>
          <p14:tracePt t="71157" x="5962650" y="5099050"/>
          <p14:tracePt t="71174" x="5969000" y="5092700"/>
          <p14:tracePt t="71174" x="5988050" y="5067300"/>
          <p14:tracePt t="71190" x="5994400" y="5060950"/>
          <p14:tracePt t="71207" x="6013450" y="5041900"/>
          <p14:tracePt t="71224" x="6032500" y="5029200"/>
          <p14:tracePt t="71241" x="6064250" y="4997450"/>
          <p14:tracePt t="71257" x="6102350" y="4959350"/>
          <p14:tracePt t="71274" x="6134100" y="4927600"/>
          <p14:tracePt t="71290" x="6153150" y="4902200"/>
          <p14:tracePt t="71307" x="6165850" y="4889500"/>
          <p14:tracePt t="71324" x="6178550" y="4870450"/>
          <p14:tracePt t="71341" x="6203950" y="4851400"/>
          <p14:tracePt t="71358" x="6210300" y="4826000"/>
          <p14:tracePt t="71374" x="6229350" y="4813300"/>
          <p14:tracePt t="71391" x="6235700" y="4794250"/>
          <p14:tracePt t="71407" x="6248400" y="4781550"/>
          <p14:tracePt t="71424" x="6254750" y="4775200"/>
          <p14:tracePt t="71441" x="6267450" y="4762500"/>
          <p14:tracePt t="71457" x="6280150" y="4749800"/>
          <p14:tracePt t="71474" x="6305550" y="4724400"/>
          <p14:tracePt t="71491" x="6318250" y="4711700"/>
          <p14:tracePt t="71508" x="6337300" y="4692650"/>
          <p14:tracePt t="71524" x="6350000" y="4679950"/>
          <p14:tracePt t="71541" x="6356350" y="4679950"/>
          <p14:tracePt t="71558" x="6362700" y="4673600"/>
          <p14:tracePt t="71574" x="6375400" y="4660900"/>
          <p14:tracePt t="71591" x="6381750" y="4648200"/>
          <p14:tracePt t="71608" x="6407150" y="4629150"/>
          <p14:tracePt t="71624" x="6419850" y="4622800"/>
          <p14:tracePt t="71641" x="6426200" y="4616450"/>
          <p14:tracePt t="71658" x="6432550" y="4610100"/>
          <p14:tracePt t="71674" x="6451600" y="4603750"/>
          <p14:tracePt t="71691" x="6451600" y="4597400"/>
          <p14:tracePt t="71734" x="6457950" y="4597400"/>
          <p14:tracePt t="71741" x="6464300" y="4597400"/>
          <p14:tracePt t="71757" x="6470650" y="4591050"/>
          <p14:tracePt t="71768" x="6483350" y="4584700"/>
          <p14:tracePt t="71774" x="6489700" y="4578350"/>
          <p14:tracePt t="71814" x="6502400" y="4578350"/>
          <p14:tracePt t="71825" x="6521450" y="4572000"/>
          <p14:tracePt t="71837" x="6540500" y="4565650"/>
          <p14:tracePt t="71845" x="6553200" y="4565650"/>
          <p14:tracePt t="71859" x="6572250" y="4552950"/>
          <p14:tracePt t="71875" x="6584950" y="4546600"/>
          <p14:tracePt t="71909" x="6591300" y="4546600"/>
          <p14:tracePt t="71925" x="6604000" y="4546600"/>
          <p14:tracePt t="71933" x="6629400" y="4540250"/>
          <p14:tracePt t="71950" x="6648450" y="4527550"/>
          <p14:tracePt t="71960" x="6680200" y="4514850"/>
          <p14:tracePt t="71975" x="6699250" y="4502150"/>
          <p14:tracePt t="71992" x="6731000" y="4495800"/>
          <p14:tracePt t="72008" x="6756400" y="4476750"/>
          <p14:tracePt t="72025" x="6788150" y="4451350"/>
          <p14:tracePt t="72042" x="6819900" y="4419600"/>
          <p14:tracePt t="72058" x="6838950" y="4400550"/>
          <p14:tracePt t="72075" x="6851650" y="4387850"/>
          <p14:tracePt t="72092" x="6877050" y="4381500"/>
          <p14:tracePt t="72108" x="6896100" y="4356100"/>
          <p14:tracePt t="72125" x="6908800" y="4349750"/>
          <p14:tracePt t="72142" x="6946900" y="4311650"/>
          <p14:tracePt t="72159" x="6959600" y="4298950"/>
          <p14:tracePt t="72175" x="6985000" y="4273550"/>
          <p14:tracePt t="72192" x="6997700" y="4260850"/>
          <p14:tracePt t="72208" x="7010400" y="4248150"/>
          <p14:tracePt t="72225" x="7023100" y="4235450"/>
          <p14:tracePt t="72242" x="7035800" y="4222750"/>
          <p14:tracePt t="72259" x="7061200" y="4216400"/>
          <p14:tracePt t="72275" x="7073900" y="4203700"/>
          <p14:tracePt t="72292" x="7080250" y="4197350"/>
          <p14:tracePt t="72309" x="7092950" y="4184650"/>
          <p14:tracePt t="72718" x="7099300" y="4184650"/>
          <p14:tracePt t="72741" x="7099300" y="4191000"/>
          <p14:tracePt t="72741" x="0" y="0"/>
        </p14:tracePtLst>
        <p14:tracePtLst>
          <p14:tracePt t="78061" x="6667500" y="3244850"/>
          <p14:tracePt t="78190" x="6667500" y="3238500"/>
          <p14:tracePt t="78318" x="6673850" y="3232150"/>
          <p14:tracePt t="78470" x="6680200" y="3225800"/>
          <p14:tracePt t="78486" x="6680200" y="3219450"/>
          <p14:tracePt t="78494" x="6680200" y="3206750"/>
          <p14:tracePt t="78503" x="6680200" y="3194050"/>
          <p14:tracePt t="78519" x="6680200" y="3181350"/>
          <p14:tracePt t="78535" x="6680200" y="3175000"/>
          <p14:tracePt t="78582" x="6667500" y="3175000"/>
          <p14:tracePt t="78598" x="6654800" y="3175000"/>
          <p14:tracePt t="78606" x="6648450" y="3181350"/>
          <p14:tracePt t="78606" x="6642100" y="3187700"/>
          <p14:tracePt t="78622" x="6629400" y="3194050"/>
          <p14:tracePt t="78622" x="6629400" y="3206750"/>
          <p14:tracePt t="78636" x="6623050" y="3238500"/>
          <p14:tracePt t="78654" x="6616700" y="3289300"/>
          <p14:tracePt t="78670" x="6604000" y="3327400"/>
          <p14:tracePt t="78694" x="6591300" y="3359150"/>
          <p14:tracePt t="78719" x="6591300" y="3378200"/>
          <p14:tracePt t="78720" x="6591300" y="3397250"/>
          <p14:tracePt t="78736" x="6584950" y="3403600"/>
          <p14:tracePt t="78753" x="6578600" y="3429000"/>
          <p14:tracePt t="78769" x="6578600" y="3435350"/>
          <p14:tracePt t="78786" x="6572250" y="3467100"/>
          <p14:tracePt t="78803" x="6565900" y="3486150"/>
          <p14:tracePt t="78820" x="6565900" y="3492500"/>
          <p14:tracePt t="78836" x="6559550" y="3517900"/>
          <p14:tracePt t="78870" x="6553200" y="3530600"/>
          <p14:tracePt t="78871" x="6534150" y="3562350"/>
          <p14:tracePt t="78886" x="6527800" y="3575050"/>
          <p14:tracePt t="78903" x="6521450" y="3594100"/>
          <p14:tracePt t="78920" x="6508750" y="3613150"/>
          <p14:tracePt t="78936" x="6508750" y="3625850"/>
          <p14:tracePt t="78953" x="6502400" y="3644900"/>
          <p14:tracePt t="78970" x="6496050" y="3676650"/>
          <p14:tracePt t="78986" x="6496050" y="3689350"/>
          <p14:tracePt t="79003" x="6496050" y="3708400"/>
          <p14:tracePt t="79020" x="6496050" y="3714750"/>
          <p14:tracePt t="79036" x="6496050" y="3721100"/>
          <p14:tracePt t="79053" x="6496050" y="3740150"/>
          <p14:tracePt t="79070" x="6496050" y="3752850"/>
          <p14:tracePt t="79087" x="6496050" y="3765550"/>
          <p14:tracePt t="79103" x="6496050" y="3784600"/>
          <p14:tracePt t="79120" x="6496050" y="3816350"/>
          <p14:tracePt t="79136" x="6496050" y="3835400"/>
          <p14:tracePt t="79153" x="6496050" y="3848100"/>
          <p14:tracePt t="79170" x="6496050" y="3860800"/>
          <p14:tracePt t="79187" x="6496050" y="3873500"/>
          <p14:tracePt t="79203" x="6496050" y="3879850"/>
          <p14:tracePt t="79220" x="6496050" y="3905250"/>
          <p14:tracePt t="79237" x="6496050" y="3937000"/>
          <p14:tracePt t="79253" x="6502400" y="4013200"/>
          <p14:tracePt t="79271" x="6521450" y="4051300"/>
          <p14:tracePt t="79287" x="6527800" y="4095750"/>
          <p14:tracePt t="79303" x="6534150" y="4133850"/>
          <p14:tracePt t="79320" x="6553200" y="4165600"/>
          <p14:tracePt t="79366" x="6559550" y="4171950"/>
          <p14:tracePt t="79382" x="6565900" y="4171950"/>
          <p14:tracePt t="79390" x="6572250" y="4171950"/>
          <p14:tracePt t="79398" x="6578600" y="4171950"/>
          <p14:tracePt t="79518" x="6584950" y="4178300"/>
          <p14:tracePt t="79526" x="6584950" y="4191000"/>
          <p14:tracePt t="79534" x="6584950" y="4216400"/>
          <p14:tracePt t="79542" x="6578600" y="4248150"/>
          <p14:tracePt t="79558" x="6565900" y="4298950"/>
          <p14:tracePt t="79575" x="6559550" y="4337050"/>
          <p14:tracePt t="79588" x="6553200" y="4368800"/>
          <p14:tracePt t="79606" x="6540500" y="4419600"/>
          <p14:tracePt t="79621" x="6527800" y="4464050"/>
          <p14:tracePt t="79638" x="6515100" y="4565650"/>
          <p14:tracePt t="79654" x="6502400" y="4622800"/>
          <p14:tracePt t="79671" x="6496050" y="4660900"/>
          <p14:tracePt t="79688" x="6483350" y="4711700"/>
          <p14:tracePt t="79704" x="6483350" y="4737100"/>
          <p14:tracePt t="79721" x="6477000" y="4768850"/>
          <p14:tracePt t="79738" x="6470650" y="4781550"/>
          <p14:tracePt t="79774" x="6464300" y="4800600"/>
          <p14:tracePt t="79798" x="6457950" y="4806950"/>
          <p14:tracePt t="79974" x="6470650" y="4806950"/>
          <p14:tracePt t="79982" x="6477000" y="4800600"/>
          <p14:tracePt t="79991" x="6515100" y="4787900"/>
          <p14:tracePt t="80006" x="6534150" y="4775200"/>
          <p14:tracePt t="80006" x="6559550" y="4756150"/>
          <p14:tracePt t="80022" x="6597650" y="4743450"/>
          <p14:tracePt t="80038" x="6635750" y="4718050"/>
          <p14:tracePt t="80055" x="6680200" y="4711700"/>
          <p14:tracePt t="80072" x="6718300" y="4699000"/>
          <p14:tracePt t="80088" x="6781800" y="4679950"/>
          <p14:tracePt t="80105" x="6845300" y="4654550"/>
          <p14:tracePt t="80121" x="6883400" y="4641850"/>
          <p14:tracePt t="80138" x="6921500" y="4635500"/>
          <p14:tracePt t="80155" x="6953250" y="4616450"/>
          <p14:tracePt t="80172" x="6972300" y="4616450"/>
          <p14:tracePt t="80254" x="6965950" y="4616450"/>
          <p14:tracePt t="80264" x="6940550" y="4622800"/>
          <p14:tracePt t="80265" x="6902450" y="4641850"/>
          <p14:tracePt t="80278" x="6832600" y="4660900"/>
          <p14:tracePt t="80294" x="6705600" y="4686300"/>
          <p14:tracePt t="80305" x="6572250" y="4718050"/>
          <p14:tracePt t="80322" x="6400800" y="4724400"/>
          <p14:tracePt t="80338" x="6267450" y="4724400"/>
          <p14:tracePt t="80355" x="6178550" y="4724400"/>
          <p14:tracePt t="80372" x="6127750" y="4724400"/>
          <p14:tracePt t="80389" x="6064250" y="4724400"/>
          <p14:tracePt t="80389" x="6038850" y="4724400"/>
          <p14:tracePt t="80406" x="6013450" y="4724400"/>
          <p14:tracePt t="80422" x="5949950" y="4724400"/>
          <p14:tracePt t="80439" x="5911850" y="4724400"/>
          <p14:tracePt t="80455" x="5886450" y="4724400"/>
          <p14:tracePt t="80472" x="5861050" y="4724400"/>
          <p14:tracePt t="80489" x="5842000" y="4724400"/>
          <p14:tracePt t="80506" x="5835650" y="4724400"/>
          <p14:tracePt t="80582" x="5822950" y="4724400"/>
          <p14:tracePt t="80590" x="5803900" y="4705350"/>
          <p14:tracePt t="80599" x="5695950" y="4584700"/>
          <p14:tracePt t="80606" x="5537200" y="4457700"/>
          <p14:tracePt t="80622" x="5372100" y="4368800"/>
          <p14:tracePt t="80639" x="5226050" y="4292600"/>
          <p14:tracePt t="80656" x="5099050" y="4235450"/>
          <p14:tracePt t="80672" x="5035550" y="4210050"/>
          <p14:tracePt t="80689" x="4991100" y="4197350"/>
          <p14:tracePt t="80706" x="4972050" y="4184650"/>
          <p14:tracePt t="80742" x="4965700" y="4184650"/>
          <p14:tracePt t="80798" x="4959350" y="4178300"/>
          <p14:tracePt t="80806" x="4940300" y="4165600"/>
          <p14:tracePt t="80814" x="4933950" y="4159250"/>
          <p14:tracePt t="80823" x="4921250" y="4159250"/>
          <p14:tracePt t="80831" x="4889500" y="4159250"/>
          <p14:tracePt t="80846" x="4864100" y="4159250"/>
          <p14:tracePt t="80949" x="4864100" y="4152900"/>
          <p14:tracePt t="80958" x="4864100" y="4146550"/>
          <p14:tracePt t="80974" x="4889500" y="4127500"/>
          <p14:tracePt t="80991" x="4914900" y="4095750"/>
          <p14:tracePt t="80991" x="4933950" y="4070350"/>
          <p14:tracePt t="80998" x="4959350" y="4038600"/>
          <p14:tracePt t="81006" x="5010150" y="3956050"/>
          <p14:tracePt t="81023" x="5041900" y="3879850"/>
          <p14:tracePt t="81040" x="5073650" y="3765550"/>
          <p14:tracePt t="81057" x="5080000" y="3676650"/>
          <p14:tracePt t="81073" x="5080000" y="3600450"/>
          <p14:tracePt t="81090" x="5080000" y="3511550"/>
          <p14:tracePt t="81107" x="5080000" y="3422650"/>
          <p14:tracePt t="81123" x="5048250" y="3340100"/>
          <p14:tracePt t="81140" x="4997450" y="3276600"/>
          <p14:tracePt t="81157" x="4978400" y="3257550"/>
          <p14:tracePt t="81173" x="4927600" y="3244850"/>
          <p14:tracePt t="81190" x="4813300" y="3244850"/>
          <p14:tracePt t="81207" x="4660900" y="3257550"/>
          <p14:tracePt t="81223" x="4489450" y="3333750"/>
          <p14:tracePt t="81240" x="4362450" y="3429000"/>
          <p14:tracePt t="81257" x="4260850" y="3536950"/>
          <p14:tracePt t="81274" x="4191000" y="3651250"/>
          <p14:tracePt t="81292" x="4178300" y="3740150"/>
          <p14:tracePt t="81307" x="4178300" y="3822700"/>
          <p14:tracePt t="81324" x="4178300" y="3898900"/>
          <p14:tracePt t="81340" x="4210050" y="3975100"/>
          <p14:tracePt t="81357" x="4330700" y="4114800"/>
          <p14:tracePt t="81374" x="4432300" y="4184650"/>
          <p14:tracePt t="81390" x="4578350" y="4235450"/>
          <p14:tracePt t="81407" x="4699000" y="4254500"/>
          <p14:tracePt t="81424" x="4806950" y="4260850"/>
          <p14:tracePt t="81440" x="4908550" y="4260850"/>
          <p14:tracePt t="81457" x="5029200" y="4197350"/>
          <p14:tracePt t="81474" x="5156200" y="4076700"/>
          <p14:tracePt t="81490" x="5226050" y="3981450"/>
          <p14:tracePt t="81507" x="5264150" y="3867150"/>
          <p14:tracePt t="81524" x="5283200" y="3771900"/>
          <p14:tracePt t="81541" x="5283200" y="3663950"/>
          <p14:tracePt t="81557" x="5283200" y="3517900"/>
          <p14:tracePt t="81574" x="5226050" y="3416300"/>
          <p14:tracePt t="81591" x="5149850" y="3295650"/>
          <p14:tracePt t="81607" x="5054600" y="3200400"/>
          <p14:tracePt t="81624" x="4933950" y="3117850"/>
          <p14:tracePt t="81641" x="4724400" y="3035300"/>
          <p14:tracePt t="81657" x="4508500" y="3016250"/>
          <p14:tracePt t="81674" x="4324350" y="3016250"/>
          <p14:tracePt t="81691" x="4191000" y="3016250"/>
          <p14:tracePt t="81707" x="4070350" y="3092450"/>
          <p14:tracePt t="81724" x="3975100" y="3213100"/>
          <p14:tracePt t="81741" x="3905250" y="3467100"/>
          <p14:tracePt t="81758" x="3879850" y="3581400"/>
          <p14:tracePt t="81758" x="3879850" y="3663950"/>
          <p14:tracePt t="81775" x="3879850" y="3867150"/>
          <p14:tracePt t="81791" x="3911600" y="4114800"/>
          <p14:tracePt t="81808" x="4044950" y="4381500"/>
          <p14:tracePt t="81824" x="4178300" y="4635500"/>
          <p14:tracePt t="81841" x="4356100" y="4800600"/>
          <p14:tracePt t="81858" x="4508500" y="4902200"/>
          <p14:tracePt t="81874" x="4724400" y="4972050"/>
          <p14:tracePt t="81891" x="4953000" y="4972050"/>
          <p14:tracePt t="81908" x="5168900" y="4940300"/>
          <p14:tracePt t="81924" x="5372100" y="4845050"/>
          <p14:tracePt t="81941" x="5524500" y="4724400"/>
          <p14:tracePt t="81958" x="5689600" y="4565650"/>
          <p14:tracePt t="81975" x="5753100" y="4457700"/>
          <p14:tracePt t="81991" x="5784850" y="4343400"/>
          <p14:tracePt t="82008" x="5803900" y="4191000"/>
          <p14:tracePt t="82025" x="5803900" y="4038600"/>
          <p14:tracePt t="82041" x="5803900" y="3917950"/>
          <p14:tracePt t="82058" x="5734050" y="3771900"/>
          <p14:tracePt t="82075" x="5626100" y="3625850"/>
          <p14:tracePt t="82091" x="5492750" y="3511550"/>
          <p14:tracePt t="82108" x="5295900" y="3390900"/>
          <p14:tracePt t="82125" x="5086350" y="3352800"/>
          <p14:tracePt t="82141" x="4743450" y="3346450"/>
          <p14:tracePt t="82158" x="4508500" y="3359150"/>
          <p14:tracePt t="82175" x="4286250" y="3486150"/>
          <p14:tracePt t="82192" x="4089400" y="3613150"/>
          <p14:tracePt t="82208" x="3968750" y="3771900"/>
          <p14:tracePt t="82225" x="3917950" y="3962400"/>
          <p14:tracePt t="82242" x="3898900" y="4114800"/>
          <p14:tracePt t="82258" x="3898900" y="4311650"/>
          <p14:tracePt t="82275" x="3911600" y="4413250"/>
          <p14:tracePt t="82293" x="3962400" y="4527550"/>
          <p14:tracePt t="82308" x="4019550" y="4597400"/>
          <p14:tracePt t="82325" x="4248150" y="4699000"/>
          <p14:tracePt t="82342" x="4432300" y="4724400"/>
          <p14:tracePt t="82359" x="4692650" y="4724400"/>
          <p14:tracePt t="82375" x="4889500" y="4699000"/>
          <p14:tracePt t="82392" x="5010150" y="4610100"/>
          <p14:tracePt t="82409" x="5130800" y="4489450"/>
          <p14:tracePt t="82425" x="5181600" y="4413250"/>
          <p14:tracePt t="82442" x="5219700" y="4311650"/>
          <p14:tracePt t="82459" x="5226050" y="4229100"/>
          <p14:tracePt t="82475" x="5226050" y="4171950"/>
          <p14:tracePt t="82492" x="5213350" y="4095750"/>
          <p14:tracePt t="82509" x="5111750" y="3994150"/>
          <p14:tracePt t="82526" x="5010150" y="3968750"/>
          <p14:tracePt t="82542" x="4889500" y="3962400"/>
          <p14:tracePt t="82559" x="4724400" y="3962400"/>
          <p14:tracePt t="82576" x="4603750" y="3962400"/>
          <p14:tracePt t="82593" x="4514850" y="3975100"/>
          <p14:tracePt t="82609" x="4476750" y="4000500"/>
          <p14:tracePt t="82625" x="4457700" y="4019550"/>
          <p14:tracePt t="83134" x="4457700" y="4057650"/>
          <p14:tracePt t="83153" x="4622800" y="4241800"/>
          <p14:tracePt t="83154" x="4711700" y="4343400"/>
          <p14:tracePt t="83166" x="4997450" y="4591050"/>
          <p14:tracePt t="83181" x="5295900" y="4832350"/>
          <p14:tracePt t="83193" x="5607050" y="5035550"/>
          <p14:tracePt t="83210" x="5778500" y="5156200"/>
          <p14:tracePt t="83227" x="5848350" y="5207000"/>
          <p14:tracePt t="83243" x="5930900" y="5264150"/>
          <p14:tracePt t="83260" x="5994400" y="5283200"/>
          <p14:tracePt t="83277" x="6070600" y="5314950"/>
          <p14:tracePt t="83294" x="6172200" y="5378450"/>
          <p14:tracePt t="83311" x="6254750" y="5410200"/>
          <p14:tracePt t="83327" x="6292850" y="5435600"/>
          <p14:tracePt t="83344" x="6330950" y="5454650"/>
          <p14:tracePt t="83360" x="6343650" y="5467350"/>
          <p14:tracePt t="83377" x="6362700" y="5480050"/>
          <p14:tracePt t="83414" x="6362700" y="5486400"/>
          <p14:tracePt t="83559" x="6369050" y="5486400"/>
          <p14:tracePt t="83702" x="6381750" y="5486400"/>
          <p14:tracePt t="83720" x="6388100" y="5486400"/>
          <p14:tracePt t="83727" x="6426200" y="5454650"/>
          <p14:tracePt t="83741" x="6445250" y="5448300"/>
          <p14:tracePt t="83749" x="6496050" y="5422900"/>
          <p14:tracePt t="83768" x="6527800" y="5410200"/>
          <p14:tracePt t="83779" x="6553200" y="5391150"/>
          <p14:tracePt t="83795" x="6584950" y="5378450"/>
          <p14:tracePt t="83812" x="6616700" y="5359400"/>
          <p14:tracePt t="83829" x="6635750" y="5346700"/>
          <p14:tracePt t="83845" x="6661150" y="5327650"/>
          <p14:tracePt t="83863" x="6680200" y="5302250"/>
          <p14:tracePt t="83879" x="6724650" y="5245100"/>
          <p14:tracePt t="83896" x="6756400" y="5194300"/>
          <p14:tracePt t="83912" x="6781800" y="5137150"/>
          <p14:tracePt t="83929" x="6813550" y="5099050"/>
          <p14:tracePt t="83946" x="6832600" y="5067300"/>
          <p14:tracePt t="83962" x="6832600" y="5035550"/>
          <p14:tracePt t="83979" x="6832600" y="5010150"/>
          <p14:tracePt t="83996" x="6832600" y="4984750"/>
          <p14:tracePt t="84012" x="6807200" y="4927600"/>
          <p14:tracePt t="84029" x="6750050" y="4870450"/>
          <p14:tracePt t="84046" x="6654800" y="4806950"/>
          <p14:tracePt t="84062" x="6477000" y="4711700"/>
          <p14:tracePt t="84080" x="6400800" y="4667250"/>
          <p14:tracePt t="84096" x="6356350" y="4641850"/>
          <p14:tracePt t="84112" x="6337300" y="4629150"/>
          <p14:tracePt t="84384" x="6337300" y="4622800"/>
          <p14:tracePt t="84527" x="6337300" y="4616450"/>
          <p14:tracePt t="84536" x="6350000" y="4610100"/>
          <p14:tracePt t="84543" x="6369050" y="4603750"/>
          <p14:tracePt t="84551" x="6407150" y="4584700"/>
          <p14:tracePt t="84567" x="6445250" y="4565650"/>
          <p14:tracePt t="84580" x="6470650" y="4552950"/>
          <p14:tracePt t="84856" x="6470650" y="4559300"/>
          <p14:tracePt t="84873" x="6451600" y="4591050"/>
          <p14:tracePt t="84874" x="6445250" y="4603750"/>
          <p14:tracePt t="84881" x="6407150" y="4641850"/>
          <p14:tracePt t="84897" x="6362700" y="4673600"/>
          <p14:tracePt t="84914" x="6261100" y="4686300"/>
          <p14:tracePt t="84931" x="6115050" y="4686300"/>
          <p14:tracePt t="84947" x="5911850" y="4686300"/>
          <p14:tracePt t="84964" x="5676900" y="4686300"/>
          <p14:tracePt t="84981" x="5480050" y="4686300"/>
          <p14:tracePt t="84997" x="5302250" y="4667250"/>
          <p14:tracePt t="85014" x="5181600" y="4660900"/>
          <p14:tracePt t="85030" x="5016500" y="4635500"/>
          <p14:tracePt t="85048" x="4946650" y="4622800"/>
          <p14:tracePt t="85064" x="4883150" y="4603750"/>
          <p14:tracePt t="85081" x="4838700" y="4591050"/>
          <p14:tracePt t="85098" x="4794250" y="4572000"/>
          <p14:tracePt t="85114" x="4768850" y="4552950"/>
          <p14:tracePt t="85131" x="4730750" y="4540250"/>
          <p14:tracePt t="85148" x="4686300" y="4527550"/>
          <p14:tracePt t="85164" x="4667250" y="4514850"/>
          <p14:tracePt t="85181" x="4648200" y="4514850"/>
          <p14:tracePt t="85552" x="4673600" y="4533900"/>
          <p14:tracePt t="85559" x="4743450" y="4578350"/>
          <p14:tracePt t="85559" x="4800600" y="4603750"/>
          <p14:tracePt t="85575" x="4857750" y="4635500"/>
          <p14:tracePt t="85583" x="4953000" y="4679950"/>
          <p14:tracePt t="85591" x="5054600" y="4749800"/>
          <p14:tracePt t="85599" x="5334000" y="4902200"/>
          <p14:tracePt t="85615" x="5613400" y="5073650"/>
          <p14:tracePt t="85639" x="5715000" y="5118100"/>
          <p14:tracePt t="85648" x="5810250" y="5156200"/>
          <p14:tracePt t="85667" x="5905500" y="5207000"/>
          <p14:tracePt t="85682" x="6045200" y="5270500"/>
          <p14:tracePt t="85698" x="6210300" y="5340350"/>
          <p14:tracePt t="85715" x="6413500" y="5416550"/>
          <p14:tracePt t="85732" x="6578600" y="5448300"/>
          <p14:tracePt t="85748" x="6680200" y="5486400"/>
          <p14:tracePt t="85765" x="6756400" y="5511800"/>
          <p14:tracePt t="85782" x="6826250" y="5543550"/>
          <p14:tracePt t="85798" x="6915150" y="5568950"/>
          <p14:tracePt t="85816" x="6953250" y="5588000"/>
          <p14:tracePt t="86144" x="6972300" y="5588000"/>
          <p14:tracePt t="86151" x="6991350" y="5588000"/>
          <p14:tracePt t="86159" x="7023100" y="5588000"/>
          <p14:tracePt t="86166" x="7086600" y="5588000"/>
          <p14:tracePt t="86182" x="7245350" y="5549900"/>
          <p14:tracePt t="86199" x="7340600" y="5518150"/>
          <p14:tracePt t="86216" x="7391400" y="5499100"/>
          <p14:tracePt t="86232" x="7429500" y="5473700"/>
          <p14:tracePt t="86249" x="7461250" y="5454650"/>
          <p14:tracePt t="86266" x="7467600" y="5435600"/>
          <p14:tracePt t="86282" x="7473950" y="5422900"/>
          <p14:tracePt t="86299" x="7473950" y="5410200"/>
          <p14:tracePt t="86316" x="7473950" y="5391150"/>
          <p14:tracePt t="86333" x="7473950" y="5384800"/>
          <p14:tracePt t="86350" x="7461250" y="5365750"/>
          <p14:tracePt t="86367" x="7327900" y="5314950"/>
          <p14:tracePt t="86383" x="7105650" y="5257800"/>
          <p14:tracePt t="86400" x="6940550" y="5232400"/>
          <p14:tracePt t="86416" x="6800850" y="5232400"/>
          <p14:tracePt t="86433" x="6680200" y="5232400"/>
          <p14:tracePt t="86450" x="6597650" y="5238750"/>
          <p14:tracePt t="86467" x="6521450" y="5283200"/>
          <p14:tracePt t="86483" x="6477000" y="5314950"/>
          <p14:tracePt t="86500" x="6451600" y="5346700"/>
          <p14:tracePt t="86535" x="6451600" y="5353050"/>
          <p14:tracePt t="86575" x="6451600" y="5365750"/>
          <p14:tracePt t="86583" x="6470650" y="5378450"/>
          <p14:tracePt t="86599" x="6515100" y="5391150"/>
          <p14:tracePt t="86615" x="6546850" y="5391150"/>
          <p14:tracePt t="86631" x="6565900" y="5397500"/>
          <p14:tracePt t="86650" x="6584950" y="5397500"/>
          <p14:tracePt t="86655" x="6597650" y="5397500"/>
          <p14:tracePt t="86791" x="6572250" y="5397500"/>
          <p14:tracePt t="86799" x="6502400" y="5353050"/>
          <p14:tracePt t="86807" x="6419850" y="5321300"/>
          <p14:tracePt t="86815" x="6140450" y="5130800"/>
          <p14:tracePt t="86831" x="5937250" y="4997450"/>
          <p14:tracePt t="86839" x="5511800" y="4768850"/>
          <p14:tracePt t="86850" x="5143500" y="4552950"/>
          <p14:tracePt t="86867" x="4908550" y="4406900"/>
          <p14:tracePt t="86883" x="4838700" y="4305300"/>
          <p14:tracePt t="86900" x="4819650" y="4197350"/>
          <p14:tracePt t="86917" x="4813300" y="4076700"/>
          <p14:tracePt t="86934" x="4813300" y="3943350"/>
          <p14:tracePt t="86950" x="4813300" y="3790950"/>
          <p14:tracePt t="86968" x="4813300" y="3702050"/>
          <p14:tracePt t="86984" x="4813300" y="3600450"/>
          <p14:tracePt t="87000" x="4832350" y="3511550"/>
          <p14:tracePt t="87017" x="4832350" y="3460750"/>
          <p14:tracePt t="87034" x="4832350" y="3397250"/>
          <p14:tracePt t="87050" x="4813300" y="3321050"/>
          <p14:tracePt t="87067" x="4794250" y="3289300"/>
          <p14:tracePt t="87084" x="4768850" y="3257550"/>
          <p14:tracePt t="87100" x="4718050" y="3206750"/>
          <p14:tracePt t="87117" x="4667250" y="3187700"/>
          <p14:tracePt t="87134" x="4584700" y="3168650"/>
          <p14:tracePt t="87151" x="4400550" y="3168650"/>
          <p14:tracePt t="87168" x="4279900" y="3168650"/>
          <p14:tracePt t="87184" x="4197350" y="3200400"/>
          <p14:tracePt t="87201" x="4108450" y="3276600"/>
          <p14:tracePt t="87218" x="4064000" y="3397250"/>
          <p14:tracePt t="87234" x="4038600" y="3505200"/>
          <p14:tracePt t="87251" x="4032250" y="3587750"/>
          <p14:tracePt t="87268" x="4032250" y="3708400"/>
          <p14:tracePt t="87284" x="4051300" y="3848100"/>
          <p14:tracePt t="87301" x="4133850" y="4006850"/>
          <p14:tracePt t="87318" x="4273550" y="4178300"/>
          <p14:tracePt t="87334" x="4540250" y="4368800"/>
          <p14:tracePt t="87351" x="4737100" y="4432300"/>
          <p14:tracePt t="87368" x="4933950" y="4438650"/>
          <p14:tracePt t="87384" x="5092700" y="4438650"/>
          <p14:tracePt t="87401" x="5168900" y="4425950"/>
          <p14:tracePt t="87418" x="5194300" y="4394200"/>
          <p14:tracePt t="87434" x="5207000" y="4356100"/>
          <p14:tracePt t="87451" x="5207000" y="4343400"/>
          <p14:tracePt t="87583" x="5194300" y="4343400"/>
          <p14:tracePt t="87593" x="5187950" y="4343400"/>
          <p14:tracePt t="87600" x="5181600" y="4343400"/>
          <p14:tracePt t="87607" x="5162550" y="4343400"/>
          <p14:tracePt t="87618" x="5149850" y="4343400"/>
          <p14:tracePt t="87639" x="5124450" y="4356100"/>
          <p14:tracePt t="87654" x="5124450" y="4362450"/>
          <p14:tracePt t="87668" x="5111750" y="4400550"/>
          <p14:tracePt t="87685" x="5105400" y="4432300"/>
          <p14:tracePt t="87702" x="5105400" y="4457700"/>
          <p14:tracePt t="87718" x="5130800" y="4495800"/>
          <p14:tracePt t="87736" x="5156200" y="4514850"/>
          <p14:tracePt t="87752" x="5181600" y="4533900"/>
          <p14:tracePt t="87768" x="5226050" y="4552950"/>
          <p14:tracePt t="87785" x="5276850" y="4584700"/>
          <p14:tracePt t="87802" x="5321300" y="4591050"/>
          <p14:tracePt t="87819" x="5353050" y="4603750"/>
          <p14:tracePt t="88127" x="5359400" y="4603750"/>
          <p14:tracePt t="88135" x="5448300" y="4572000"/>
          <p14:tracePt t="88145" x="5480050" y="4559300"/>
          <p14:tracePt t="88153" x="5651500" y="4489450"/>
          <p14:tracePt t="88169" x="5810250" y="4406900"/>
          <p14:tracePt t="88186" x="5949950" y="4356100"/>
          <p14:tracePt t="88203" x="6032500" y="4318000"/>
          <p14:tracePt t="88219" x="6076950" y="4292600"/>
          <p14:tracePt t="88236" x="6115050" y="4273550"/>
          <p14:tracePt t="88253" x="6134100" y="4267200"/>
          <p14:tracePt t="88287" x="6134100" y="4260850"/>
          <p14:tracePt t="88359" x="6140450" y="4260850"/>
          <p14:tracePt t="88368" x="6146800" y="4260850"/>
          <p14:tracePt t="88375" x="6159500" y="4254500"/>
          <p14:tracePt t="88391" x="6165850" y="4254500"/>
          <p14:tracePt t="88416" x="6172200" y="4248150"/>
          <p14:tracePt t="88431" x="6178550" y="4241800"/>
          <p14:tracePt t="88439" x="6191250" y="4241800"/>
          <p14:tracePt t="88453" x="6191250" y="4235450"/>
          <p14:tracePt t="88511" x="6203950" y="4222750"/>
          <p14:tracePt t="88519" x="6210300" y="4210050"/>
          <p14:tracePt t="88535" x="6223000" y="4197350"/>
          <p14:tracePt t="88553" x="6235700" y="4191000"/>
          <p14:tracePt t="88554" x="6267450" y="4178300"/>
          <p14:tracePt t="88570" x="6299200" y="4159250"/>
          <p14:tracePt t="88586" x="6330950" y="4140200"/>
          <p14:tracePt t="88603" x="6388100" y="4102100"/>
          <p14:tracePt t="88620" x="6419850" y="4089400"/>
          <p14:tracePt t="88636" x="6451600" y="4083050"/>
          <p14:tracePt t="88653" x="6477000" y="4083050"/>
          <p14:tracePt t="88670" x="6483350" y="4083050"/>
          <p14:tracePt t="88687" x="6496050" y="4083050"/>
          <p14:tracePt t="88705" x="6502400" y="4083050"/>
          <p14:tracePt t="88721" x="6515100" y="4108450"/>
          <p14:tracePt t="88738" x="6515100" y="4184650"/>
          <p14:tracePt t="88754" x="6515100" y="4254500"/>
          <p14:tracePt t="88770" x="6515100" y="4349750"/>
          <p14:tracePt t="88787" x="6515100" y="4419600"/>
          <p14:tracePt t="88803" x="6515100" y="4470400"/>
          <p14:tracePt t="88820" x="6515100" y="4495800"/>
          <p14:tracePt t="88837" x="6508750" y="4514850"/>
          <p14:tracePt t="88854" x="6502400" y="4527550"/>
          <p14:tracePt t="88870" x="6496050" y="4540250"/>
          <p14:tracePt t="88887" x="6496050" y="4546600"/>
          <p14:tracePt t="88928" x="6489700" y="4552950"/>
          <p14:tracePt t="88937" x="6483350" y="4559300"/>
          <p14:tracePt t="88943" x="6483350" y="4572000"/>
          <p14:tracePt t="88954" x="6477000" y="4584700"/>
          <p14:tracePt t="88970" x="6470650" y="4597400"/>
          <p14:tracePt t="89087" x="6477000" y="4597400"/>
          <p14:tracePt t="89113" x="6483350" y="4597400"/>
          <p14:tracePt t="89121" x="6502400" y="4597400"/>
          <p14:tracePt t="89137" x="6521450" y="4597400"/>
          <p14:tracePt t="89137" x="6527800" y="4597400"/>
          <p14:tracePt t="89144" x="6546850" y="4597400"/>
          <p14:tracePt t="89154" x="6584950" y="4597400"/>
          <p14:tracePt t="89171" x="6604000" y="4597400"/>
          <p14:tracePt t="89187" x="6629400" y="4591050"/>
          <p14:tracePt t="89204" x="6661150" y="4584700"/>
          <p14:tracePt t="89221" x="6692900" y="4578350"/>
          <p14:tracePt t="89237" x="6718300" y="4565650"/>
          <p14:tracePt t="89254" x="6731000" y="4559300"/>
          <p14:tracePt t="89271" x="6737350" y="4559300"/>
          <p14:tracePt t="89288" x="6737350" y="4552950"/>
          <p14:tracePt t="89304" x="6762750" y="4533900"/>
          <p14:tracePt t="89321" x="6781800" y="4521200"/>
          <p14:tracePt t="89338" x="6800850" y="4495800"/>
          <p14:tracePt t="89354" x="6813550" y="4483100"/>
          <p14:tracePt t="89371" x="6838950" y="4464050"/>
          <p14:tracePt t="89388" x="6883400" y="4432300"/>
          <p14:tracePt t="89405" x="6908800" y="4413250"/>
          <p14:tracePt t="89421" x="6940550" y="4400550"/>
          <p14:tracePt t="89438" x="6985000" y="4381500"/>
          <p14:tracePt t="89455" x="7029450" y="4356100"/>
          <p14:tracePt t="89471" x="7067550" y="4330700"/>
          <p14:tracePt t="89488" x="7092950" y="4318000"/>
          <p14:tracePt t="89505" x="7124700" y="4298950"/>
          <p14:tracePt t="89521" x="7143750" y="4292600"/>
          <p14:tracePt t="89538" x="7169150" y="4273550"/>
          <p14:tracePt t="89555" x="7200900" y="4248150"/>
          <p14:tracePt t="89571" x="7226300" y="4229100"/>
          <p14:tracePt t="89588" x="7245350" y="4216400"/>
          <p14:tracePt t="89605" x="7264400" y="4203700"/>
          <p14:tracePt t="89621" x="7289800" y="4184650"/>
          <p14:tracePt t="89638" x="7327900" y="4152900"/>
          <p14:tracePt t="89655" x="7353300" y="4127500"/>
          <p14:tracePt t="89672" x="7385050" y="4108450"/>
          <p14:tracePt t="89689" x="7416800" y="4095750"/>
          <p14:tracePt t="89705" x="7435850" y="4083050"/>
          <p14:tracePt t="89722" x="7454900" y="4076700"/>
          <p14:tracePt t="89738" x="7454900" y="4070350"/>
          <p14:tracePt t="89799" x="7410450" y="4070350"/>
          <p14:tracePt t="89814" x="7372350" y="4089400"/>
          <p14:tracePt t="89816" x="7321550" y="4095750"/>
          <p14:tracePt t="89824" x="7207250" y="4133850"/>
          <p14:tracePt t="89824" x="7137400" y="4152900"/>
          <p14:tracePt t="89840" x="7042150" y="4184650"/>
          <p14:tracePt t="89855" x="6965950" y="4191000"/>
          <p14:tracePt t="89872" x="6877050" y="4191000"/>
          <p14:tracePt t="89889" x="6826250" y="4191000"/>
          <p14:tracePt t="89905" x="6813550" y="4191000"/>
          <p14:tracePt t="89922" x="6807200" y="4171950"/>
          <p14:tracePt t="89939" x="6769100" y="4089400"/>
          <p14:tracePt t="89955" x="6762750" y="3968750"/>
          <p14:tracePt t="89972" x="6743700" y="3822700"/>
          <p14:tracePt t="89989" x="6743700" y="3683000"/>
          <p14:tracePt t="90005" x="6743700" y="3530600"/>
          <p14:tracePt t="90039" x="6743700" y="3454400"/>
          <p14:tracePt t="90040" x="6737350" y="3409950"/>
          <p14:tracePt t="90055" x="6711950" y="3251200"/>
          <p14:tracePt t="90072" x="6711950" y="3194050"/>
          <p14:tracePt t="90089" x="6699250" y="3162300"/>
          <p14:tracePt t="90144" x="6699250" y="3155950"/>
          <p14:tracePt t="90159" x="6692900" y="3155950"/>
          <p14:tracePt t="90184" x="6686550" y="3149600"/>
          <p14:tracePt t="90192" x="6680200" y="3143250"/>
          <p14:tracePt t="90207" x="6673850" y="3130550"/>
          <p14:tracePt t="90232" x="6667500" y="3124200"/>
          <p14:tracePt t="90239" x="6661150" y="3117850"/>
          <p14:tracePt t="90264" x="6661150" y="3111500"/>
          <p14:tracePt t="90272" x="6654800" y="3098800"/>
          <p14:tracePt t="90281" x="6648450" y="3098800"/>
          <p14:tracePt t="90303" x="6635750" y="3079750"/>
          <p14:tracePt t="90311" x="6629400" y="3067050"/>
          <p14:tracePt t="90328" x="6610350" y="3035300"/>
          <p14:tracePt t="90340" x="6597650" y="3016250"/>
          <p14:tracePt t="90356" x="6591300" y="3003550"/>
          <p14:tracePt t="90373" x="6578600" y="2990850"/>
          <p14:tracePt t="90424" x="6572250" y="2984500"/>
          <p14:tracePt t="90456" x="6559550" y="2971800"/>
          <p14:tracePt t="90465" x="6553200" y="2959100"/>
          <p14:tracePt t="90471" x="6546850" y="2952750"/>
          <p14:tracePt t="90490" x="6534150" y="2940050"/>
          <p14:tracePt t="90624" x="6527800" y="2927350"/>
          <p14:tracePt t="90639" x="6527800" y="2921000"/>
          <p14:tracePt t="90655" x="6527800" y="2908300"/>
          <p14:tracePt t="90672" x="6527800" y="2901950"/>
          <p14:tracePt t="90695" x="6527800" y="2889250"/>
          <p14:tracePt t="90712" x="6527800" y="2882900"/>
          <p14:tracePt t="90720" x="6527800" y="2876550"/>
          <p14:tracePt t="90725" x="6527800" y="2857500"/>
          <p14:tracePt t="90741" x="6527800" y="2851150"/>
          <p14:tracePt t="90756" x="6527800" y="2844800"/>
          <p14:tracePt t="90773" x="6527800" y="2838450"/>
          <p14:tracePt t="90790" x="6527800" y="2832100"/>
          <p14:tracePt t="90807" x="6527800" y="2825750"/>
          <p14:tracePt t="90824" x="6540500" y="2819400"/>
          <p14:tracePt t="90912" x="6540500" y="2813050"/>
          <p14:tracePt t="90935" x="6540500" y="2806700"/>
          <p14:tracePt t="91152" x="6540500" y="2813050"/>
          <p14:tracePt t="91168" x="6540500" y="2819400"/>
          <p14:tracePt t="91176" x="6540500" y="2838450"/>
          <p14:tracePt t="91200" x="6540500" y="2844800"/>
          <p14:tracePt t="91216" x="6540500" y="2851150"/>
          <p14:tracePt t="91228" x="6540500" y="2863850"/>
          <p14:tracePt t="91256" x="6540500" y="2870200"/>
          <p14:tracePt t="91263" x="6540500" y="2876550"/>
          <p14:tracePt t="91271" x="6540500" y="2882900"/>
          <p14:tracePt t="91299" x="6540500" y="2889250"/>
          <p14:tracePt t="91307" x="6540500" y="2895600"/>
          <p14:tracePt t="91312" x="6540500" y="2901950"/>
          <p14:tracePt t="91328" x="6540500" y="2914650"/>
          <p14:tracePt t="91341" x="6540500" y="2927350"/>
          <p14:tracePt t="91358" x="6540500" y="2940050"/>
          <p14:tracePt t="91374" x="6540500" y="2965450"/>
          <p14:tracePt t="91391" x="6540500" y="2978150"/>
          <p14:tracePt t="91408" x="6540500" y="2990850"/>
          <p14:tracePt t="91424" x="6540500" y="3009900"/>
          <p14:tracePt t="91442" x="6540500" y="3016250"/>
          <p14:tracePt t="91458" x="6540500" y="3035300"/>
          <p14:tracePt t="91475" x="6540500" y="3054350"/>
          <p14:tracePt t="91491" x="6540500" y="3073400"/>
          <p14:tracePt t="91508" x="6540500" y="3105150"/>
          <p14:tracePt t="91525" x="6540500" y="3149600"/>
          <p14:tracePt t="91541" x="6540500" y="3181350"/>
          <p14:tracePt t="91558" x="6540500" y="3206750"/>
          <p14:tracePt t="91574" x="6540500" y="3225800"/>
          <p14:tracePt t="91591" x="6540500" y="3244850"/>
          <p14:tracePt t="91656" x="6540500" y="3251200"/>
          <p14:tracePt t="91671" x="6540500" y="3257550"/>
          <p14:tracePt t="91688" x="6534150" y="3270250"/>
          <p14:tracePt t="91711" x="6527800" y="3282950"/>
          <p14:tracePt t="91719" x="6521450" y="3282950"/>
          <p14:tracePt t="91733" x="6521450" y="3295650"/>
          <p14:tracePt t="91734" x="6521450" y="3302000"/>
          <p14:tracePt t="91741" x="6515100" y="3333750"/>
          <p14:tracePt t="91758" x="6515100" y="3352800"/>
          <p14:tracePt t="91775" x="6515100" y="3359150"/>
          <p14:tracePt t="91935" x="6502400" y="3365500"/>
          <p14:tracePt t="91944" x="6502400" y="3371850"/>
          <p14:tracePt t="91952" x="6496050" y="3403600"/>
          <p14:tracePt t="91960" x="6496050" y="3429000"/>
          <p14:tracePt t="91976" x="6489700" y="3492500"/>
          <p14:tracePt t="91999" x="6483350" y="3530600"/>
          <p14:tracePt t="92016" x="6483350" y="3562350"/>
          <p14:tracePt t="92025" x="6483350" y="3587750"/>
          <p14:tracePt t="92042" x="6477000" y="3613150"/>
          <p14:tracePt t="92059" x="6477000" y="3638550"/>
          <p14:tracePt t="92075" x="6477000" y="3651250"/>
          <p14:tracePt t="92092" x="6477000" y="3663950"/>
          <p14:tracePt t="92109" x="6470650" y="3689350"/>
          <p14:tracePt t="92126" x="6470650" y="3708400"/>
          <p14:tracePt t="92142" x="6464300" y="3727450"/>
          <p14:tracePt t="92159" x="6464300" y="3765550"/>
          <p14:tracePt t="92176" x="6451600" y="3816350"/>
          <p14:tracePt t="92192" x="6451600" y="3848100"/>
          <p14:tracePt t="92209" x="6451600" y="3892550"/>
          <p14:tracePt t="92226" x="6445250" y="3943350"/>
          <p14:tracePt t="92242" x="6438900" y="3994150"/>
          <p14:tracePt t="92259" x="6438900" y="4032250"/>
          <p14:tracePt t="92276" x="6438900" y="4064000"/>
          <p14:tracePt t="92292" x="6438900" y="4102100"/>
          <p14:tracePt t="92309" x="6438900" y="4114800"/>
          <p14:tracePt t="92326" x="6438900" y="4140200"/>
          <p14:tracePt t="92342" x="6438900" y="4159250"/>
          <p14:tracePt t="92359" x="6438900" y="4191000"/>
          <p14:tracePt t="92376" x="6438900" y="4241800"/>
          <p14:tracePt t="92393" x="6438900" y="4286250"/>
          <p14:tracePt t="92409" x="6457950" y="4337050"/>
          <p14:tracePt t="92427" x="6464300" y="4349750"/>
          <p14:tracePt t="92443" x="6470650" y="4381500"/>
          <p14:tracePt t="92460" x="6470650" y="4394200"/>
          <p14:tracePt t="92476" x="6477000" y="4413250"/>
          <p14:tracePt t="92493" x="6483350" y="4432300"/>
          <p14:tracePt t="92510" x="6496050" y="4457700"/>
          <p14:tracePt t="92526" x="6496050" y="4483100"/>
          <p14:tracePt t="92543" x="6508750" y="4495800"/>
          <p14:tracePt t="92559" x="6534150" y="4533900"/>
          <p14:tracePt t="92576" x="6546850" y="4565650"/>
          <p14:tracePt t="92593" x="6565900" y="4616450"/>
          <p14:tracePt t="92609" x="6584950" y="4679950"/>
          <p14:tracePt t="92626" x="6597650" y="4711700"/>
          <p14:tracePt t="92643" x="6610350" y="4737100"/>
          <p14:tracePt t="92660" x="6616700" y="4781550"/>
          <p14:tracePt t="92676" x="6623050" y="4806950"/>
          <p14:tracePt t="92693" x="6629400" y="4832350"/>
          <p14:tracePt t="92710" x="6635750" y="4857750"/>
          <p14:tracePt t="92727" x="6648450" y="4889500"/>
          <p14:tracePt t="92743" x="6648450" y="4908550"/>
          <p14:tracePt t="92760" x="6648450" y="4914900"/>
          <p14:tracePt t="92777" x="6648450" y="4933950"/>
          <p14:tracePt t="92793" x="6648450" y="4972050"/>
          <p14:tracePt t="92810" x="6648450" y="5003800"/>
          <p14:tracePt t="92827" x="6648450" y="5035550"/>
          <p14:tracePt t="92843" x="6648450" y="5060950"/>
          <p14:tracePt t="92860" x="6648450" y="5073650"/>
          <p14:tracePt t="92877" x="6648450" y="5080000"/>
          <p14:tracePt t="92919" x="6648450" y="5086350"/>
          <p14:tracePt t="92928" x="6648450" y="5092700"/>
          <p14:tracePt t="92928" x="6642100" y="5099050"/>
          <p14:tracePt t="92943" x="6635750" y="5118100"/>
          <p14:tracePt t="92960" x="6629400" y="5130800"/>
          <p14:tracePt t="92984" x="6623050" y="5156200"/>
          <p14:tracePt t="93000" x="6610350" y="5181600"/>
          <p14:tracePt t="93016" x="6591300" y="5207000"/>
          <p14:tracePt t="93027" x="6591300" y="5226050"/>
          <p14:tracePt t="93044" x="6578600" y="5251450"/>
          <p14:tracePt t="93060" x="6578600" y="5264150"/>
          <p14:tracePt t="93077" x="6572250" y="5264150"/>
          <p14:tracePt t="93248" x="6578600" y="5264150"/>
          <p14:tracePt t="93260" x="6584950" y="5264150"/>
          <p14:tracePt t="93272" x="6591300" y="5257800"/>
          <p14:tracePt t="93280" x="6604000" y="5232400"/>
          <p14:tracePt t="93294" x="6610350" y="5200650"/>
          <p14:tracePt t="93312" x="6629400" y="5168900"/>
          <p14:tracePt t="93312" x="6642100" y="5130800"/>
          <p14:tracePt t="93328" x="6654800" y="5086350"/>
          <p14:tracePt t="93345" x="6667500" y="5060950"/>
          <p14:tracePt t="93361" x="6673850" y="5029200"/>
          <p14:tracePt t="93378" x="6673850" y="5022850"/>
          <p14:tracePt t="93394" x="6673850" y="5016500"/>
          <p14:tracePt t="93412" x="6673850" y="5010150"/>
          <p14:tracePt t="93428" x="6680200" y="4984750"/>
          <p14:tracePt t="93445" x="6680200" y="4946650"/>
          <p14:tracePt t="93461" x="6686550" y="4908550"/>
          <p14:tracePt t="93478" x="6686550" y="4883150"/>
          <p14:tracePt t="93494" x="6692900" y="4845050"/>
          <p14:tracePt t="93511" x="6692900" y="4806950"/>
          <p14:tracePt t="93529" x="6692900" y="4775200"/>
          <p14:tracePt t="93544" x="6692900" y="4749800"/>
          <p14:tracePt t="93561" x="6692900" y="4711700"/>
          <p14:tracePt t="93578" x="6692900" y="4673600"/>
          <p14:tracePt t="93595" x="6673850" y="4610100"/>
          <p14:tracePt t="93611" x="6654800" y="4546600"/>
          <p14:tracePt t="93628" x="6635750" y="4470400"/>
          <p14:tracePt t="93645" x="6623050" y="4406900"/>
          <p14:tracePt t="93661" x="6616700" y="4362450"/>
          <p14:tracePt t="93678" x="6610350" y="4330700"/>
          <p14:tracePt t="93695" x="6604000" y="4286250"/>
          <p14:tracePt t="93712" x="6597650" y="4216400"/>
          <p14:tracePt t="93728" x="6597650" y="4184650"/>
          <p14:tracePt t="93745" x="6597650" y="4133850"/>
          <p14:tracePt t="93761" x="6597650" y="4083050"/>
          <p14:tracePt t="93778" x="6597650" y="4032250"/>
          <p14:tracePt t="93795" x="6597650" y="3975100"/>
          <p14:tracePt t="93812" x="6597650" y="3911600"/>
          <p14:tracePt t="93828" x="6597650" y="3829050"/>
          <p14:tracePt t="93845" x="6597650" y="3740150"/>
          <p14:tracePt t="93862" x="6597650" y="3676650"/>
          <p14:tracePt t="93878" x="6597650" y="3600450"/>
          <p14:tracePt t="93895" x="6597650" y="3505200"/>
          <p14:tracePt t="93912" x="6584950" y="3422650"/>
          <p14:tracePt t="93928" x="6572250" y="3333750"/>
          <p14:tracePt t="93945" x="6572250" y="3244850"/>
          <p14:tracePt t="93962" x="6534150" y="3168650"/>
          <p14:tracePt t="93979" x="6527800" y="3111500"/>
          <p14:tracePt t="93995" x="6527800" y="3073400"/>
          <p14:tracePt t="94512" x="6527800" y="3079750"/>
          <p14:tracePt t="94522" x="6527800" y="3105150"/>
          <p14:tracePt t="94528" x="6527800" y="3136900"/>
          <p14:tracePt t="94536" x="6527800" y="3187700"/>
          <p14:tracePt t="94552" x="6527800" y="3219450"/>
          <p14:tracePt t="94568" x="6527800" y="3251200"/>
          <p14:tracePt t="94584" x="6527800" y="3282950"/>
          <p14:tracePt t="94600" x="6527800" y="3308350"/>
          <p14:tracePt t="94613" x="6527800" y="3371850"/>
          <p14:tracePt t="94629" x="6527800" y="3435350"/>
          <p14:tracePt t="94646" x="6527800" y="3492500"/>
          <p14:tracePt t="94663" x="6527800" y="3594100"/>
          <p14:tracePt t="94680" x="6527800" y="3651250"/>
          <p14:tracePt t="94696" x="6527800" y="3708400"/>
          <p14:tracePt t="94713" x="6527800" y="3746500"/>
          <p14:tracePt t="94730" x="6527800" y="3810000"/>
          <p14:tracePt t="94746" x="6527800" y="3854450"/>
          <p14:tracePt t="94763" x="6527800" y="3905250"/>
          <p14:tracePt t="94780" x="6527800" y="3962400"/>
          <p14:tracePt t="94796" x="6527800" y="4019550"/>
          <p14:tracePt t="94813" x="6527800" y="4070350"/>
          <p14:tracePt t="94830" x="6527800" y="4127500"/>
          <p14:tracePt t="94846" x="6527800" y="4191000"/>
          <p14:tracePt t="94863" x="6527800" y="4311650"/>
          <p14:tracePt t="94880" x="6527800" y="4413250"/>
          <p14:tracePt t="94897" x="6527800" y="4521200"/>
          <p14:tracePt t="94913" x="6527800" y="4610100"/>
          <p14:tracePt t="94930" x="6527800" y="4686300"/>
          <p14:tracePt t="94947" x="6527800" y="4762500"/>
          <p14:tracePt t="94963" x="6527800" y="4838700"/>
          <p14:tracePt t="94980" x="6527800" y="4889500"/>
          <p14:tracePt t="94997" x="6527800" y="4927600"/>
          <p14:tracePt t="95014" x="6527800" y="4972050"/>
          <p14:tracePt t="95030" x="6527800" y="4984750"/>
          <p14:tracePt t="95047" x="6527800" y="4997450"/>
          <p14:tracePt t="95136" x="6527800" y="5003800"/>
          <p14:tracePt t="95144" x="6546850" y="4984750"/>
          <p14:tracePt t="95152" x="6553200" y="4959350"/>
          <p14:tracePt t="95160" x="6572250" y="4902200"/>
          <p14:tracePt t="95168" x="6616700" y="4724400"/>
          <p14:tracePt t="95184" x="6654800" y="4546600"/>
          <p14:tracePt t="95200" x="6661150" y="4375150"/>
          <p14:tracePt t="95214" x="6680200" y="4178300"/>
          <p14:tracePt t="95230" x="6680200" y="3987800"/>
          <p14:tracePt t="95247" x="6680200" y="3708400"/>
          <p14:tracePt t="95264" x="6680200" y="3562350"/>
          <p14:tracePt t="95281" x="6680200" y="3448050"/>
          <p14:tracePt t="95297" x="6686550" y="3365500"/>
          <p14:tracePt t="95314" x="6686550" y="3282950"/>
          <p14:tracePt t="95331" x="6686550" y="3194050"/>
          <p14:tracePt t="95347" x="6686550" y="3130550"/>
          <p14:tracePt t="95364" x="6686550" y="3060700"/>
          <p14:tracePt t="95381" x="6680200" y="2997200"/>
          <p14:tracePt t="95397" x="6654800" y="2914650"/>
          <p14:tracePt t="95414" x="6629400" y="2851150"/>
          <p14:tracePt t="95431" x="6616700" y="2800350"/>
          <p14:tracePt t="95448" x="6604000" y="2774950"/>
          <p14:tracePt t="95464" x="6591300" y="2736850"/>
          <p14:tracePt t="95504" x="6591300" y="2730500"/>
          <p14:tracePt t="95504" x="6591300" y="2724150"/>
          <p14:tracePt t="95520" x="6591300" y="2717800"/>
          <p14:tracePt t="95664" x="6584950" y="2717800"/>
          <p14:tracePt t="95674" x="6572250" y="2730500"/>
          <p14:tracePt t="95680" x="6559550" y="2774950"/>
          <p14:tracePt t="95688" x="6515100" y="2819400"/>
          <p14:tracePt t="95699" x="6483350" y="2882900"/>
          <p14:tracePt t="95715" x="6445250" y="2927350"/>
          <p14:tracePt t="95731" x="6426200" y="2997200"/>
          <p14:tracePt t="95748" x="6413500" y="3035300"/>
          <p14:tracePt t="95765" x="6407150" y="3048000"/>
          <p14:tracePt t="95782" x="6407150" y="3060700"/>
          <p14:tracePt t="95848" x="6413500" y="3060700"/>
          <p14:tracePt t="95856" x="6419850" y="3041650"/>
          <p14:tracePt t="95864" x="6438900" y="3009900"/>
          <p14:tracePt t="95880" x="6445250" y="2959100"/>
          <p14:tracePt t="95888" x="6457950" y="2908300"/>
          <p14:tracePt t="95898" x="6470650" y="2838450"/>
          <p14:tracePt t="95915" x="6477000" y="2787650"/>
          <p14:tracePt t="95932" x="6483350" y="2736850"/>
          <p14:tracePt t="95948" x="6483350" y="2717800"/>
          <p14:tracePt t="96009" x="6483350" y="2711450"/>
          <p14:tracePt t="96015" x="6426200" y="2749550"/>
          <p14:tracePt t="96025" x="6413500" y="2774950"/>
          <p14:tracePt t="96040" x="6369050" y="2832100"/>
          <p14:tracePt t="96056" x="6330950" y="2914650"/>
          <p14:tracePt t="96072" x="6324600" y="2984500"/>
          <p14:tracePt t="96088" x="6324600" y="3073400"/>
          <p14:tracePt t="96099" x="6324600" y="3149600"/>
          <p14:tracePt t="96116" x="6324600" y="3194050"/>
          <p14:tracePt t="96132" x="6330950" y="3213100"/>
          <p14:tracePt t="96149" x="6330950" y="3219450"/>
          <p14:tracePt t="96165" x="6343650" y="3232150"/>
          <p14:tracePt t="96182" x="6381750" y="3219450"/>
          <p14:tracePt t="96199" x="6445250" y="3149600"/>
          <p14:tracePt t="96216" x="6502400" y="3060700"/>
          <p14:tracePt t="96233" x="6553200" y="2959100"/>
          <p14:tracePt t="96249" x="6584950" y="2863850"/>
          <p14:tracePt t="96266" x="6597650" y="2774950"/>
          <p14:tracePt t="96282" x="6604000" y="2724150"/>
          <p14:tracePt t="96299" x="6604000" y="2692400"/>
          <p14:tracePt t="96360" x="6604000" y="2686050"/>
          <p14:tracePt t="96368" x="6559550" y="2692400"/>
          <p14:tracePt t="96376" x="6502400" y="2711450"/>
          <p14:tracePt t="96384" x="6394450" y="2768600"/>
          <p14:tracePt t="96399" x="6343650" y="2876550"/>
          <p14:tracePt t="96416" x="6305550" y="2946400"/>
          <p14:tracePt t="96433" x="6299200" y="3003550"/>
          <p14:tracePt t="96449" x="6299200" y="3028950"/>
          <p14:tracePt t="96466" x="6299200" y="3048000"/>
          <p14:tracePt t="96483" x="6299200" y="3060700"/>
          <p14:tracePt t="96500" x="6318250" y="3067050"/>
          <p14:tracePt t="96516" x="6369050" y="3067050"/>
          <p14:tracePt t="96533" x="6438900" y="3054350"/>
          <p14:tracePt t="96549" x="6502400" y="3009900"/>
          <p14:tracePt t="96566" x="6546850" y="2933700"/>
          <p14:tracePt t="96583" x="6604000" y="2844800"/>
          <p14:tracePt t="96600" x="6623050" y="2800350"/>
          <p14:tracePt t="96616" x="6629400" y="2781300"/>
          <p14:tracePt t="96633" x="6629400" y="2774950"/>
          <p14:tracePt t="96712" x="6597650" y="2800350"/>
          <p14:tracePt t="96725" x="6559550" y="2813050"/>
          <p14:tracePt t="96728" x="6553200" y="2819400"/>
          <p14:tracePt t="96736" x="6502400" y="2882900"/>
          <p14:tracePt t="96752" x="6445250" y="2984500"/>
          <p14:tracePt t="96768" x="6419850" y="3086100"/>
          <p14:tracePt t="96784" x="6419850" y="3175000"/>
          <p14:tracePt t="96800" x="6419850" y="3200400"/>
          <p14:tracePt t="96857" x="6419850" y="3213100"/>
          <p14:tracePt t="96880" x="6432550" y="3213100"/>
          <p14:tracePt t="96892" x="6438900" y="3200400"/>
          <p14:tracePt t="96900" x="6464300" y="3181350"/>
          <p14:tracePt t="96900" x="6483350" y="3155950"/>
          <p14:tracePt t="96917" x="6502400" y="3117850"/>
          <p14:tracePt t="96933" x="6521450" y="3098800"/>
          <p14:tracePt t="96950" x="6534150" y="3086100"/>
          <p14:tracePt t="96967" x="6540500" y="3067050"/>
          <p14:tracePt t="98508" x="0" y="0"/>
        </p14:tracePtLst>
        <p14:tracePtLst>
          <p14:tracePt t="101961" x="6642100" y="3346450"/>
          <p14:tracePt t="102058" x="6654800" y="3346450"/>
          <p14:tracePt t="102098" x="6667500" y="3340100"/>
          <p14:tracePt t="102122" x="6673850" y="3340100"/>
          <p14:tracePt t="102129" x="6686550" y="3340100"/>
          <p14:tracePt t="102146" x="6692900" y="3340100"/>
          <p14:tracePt t="102153" x="6699250" y="3340100"/>
          <p14:tracePt t="102161" x="6718300" y="3340100"/>
          <p14:tracePt t="102177" x="6750050" y="3340100"/>
          <p14:tracePt t="102193" x="6807200" y="3340100"/>
          <p14:tracePt t="102210" x="6838950" y="3340100"/>
          <p14:tracePt t="102226" x="6870700" y="3340100"/>
          <p14:tracePt t="102243" x="6896100" y="3340100"/>
          <p14:tracePt t="102259" x="6902450" y="3340100"/>
          <p14:tracePt t="102276" x="6908800" y="3340100"/>
          <p14:tracePt t="102293" x="6921500" y="3340100"/>
          <p14:tracePt t="102310" x="6934200" y="3340100"/>
          <p14:tracePt t="102326" x="6953250" y="3340100"/>
          <p14:tracePt t="102343" x="6972300" y="3333750"/>
          <p14:tracePt t="102360" x="6997700" y="3327400"/>
          <p14:tracePt t="102377" x="7023100" y="3314700"/>
          <p14:tracePt t="102394" x="7048500" y="3302000"/>
          <p14:tracePt t="102410" x="7073900" y="3282950"/>
          <p14:tracePt t="102427" x="7080250" y="3282950"/>
          <p14:tracePt t="102514" x="7086600" y="3282950"/>
          <p14:tracePt t="102521" x="7092950" y="3276600"/>
          <p14:tracePt t="102553" x="7099300" y="3276600"/>
          <p14:tracePt t="102633" x="7092950" y="3276600"/>
          <p14:tracePt t="102641" x="7073900" y="3289300"/>
          <p14:tracePt t="102649" x="7023100" y="3295650"/>
          <p14:tracePt t="102661" x="6921500" y="3327400"/>
          <p14:tracePt t="102677" x="6819900" y="3346450"/>
          <p14:tracePt t="102694" x="6711950" y="3384550"/>
          <p14:tracePt t="102710" x="6648450" y="3416300"/>
          <p14:tracePt t="102727" x="6604000" y="3435350"/>
          <p14:tracePt t="102744" x="6565900" y="3448050"/>
          <p14:tracePt t="102761" x="6477000" y="3473450"/>
          <p14:tracePt t="102777" x="6445250" y="3486150"/>
          <p14:tracePt t="102794" x="6388100" y="3517900"/>
          <p14:tracePt t="102811" x="6299200" y="3556000"/>
          <p14:tracePt t="102827" x="6267450" y="3575050"/>
          <p14:tracePt t="102844" x="6235700" y="3600450"/>
          <p14:tracePt t="102861" x="6197600" y="3619500"/>
          <p14:tracePt t="102877" x="6184900" y="3632200"/>
          <p14:tracePt t="102894" x="6172200" y="3638550"/>
          <p14:tracePt t="102938" x="6165850" y="3638550"/>
          <p14:tracePt t="102985" x="6172200" y="3638550"/>
          <p14:tracePt t="103073" x="6165850" y="3644900"/>
          <p14:tracePt t="103087" x="6134100" y="3651250"/>
          <p14:tracePt t="103095" x="6096000" y="3657600"/>
          <p14:tracePt t="103097" x="6000750" y="3683000"/>
          <p14:tracePt t="103113" x="5911850" y="3708400"/>
          <p14:tracePt t="103129" x="5810250" y="3727450"/>
          <p14:tracePt t="103145" x="5734050" y="3733800"/>
          <p14:tracePt t="103161" x="5670550" y="3733800"/>
          <p14:tracePt t="103178" x="5575300" y="3733800"/>
          <p14:tracePt t="103195" x="5473700" y="3733800"/>
          <p14:tracePt t="103211" x="5365750" y="3733800"/>
          <p14:tracePt t="103228" x="5264150" y="3733800"/>
          <p14:tracePt t="103244" x="5207000" y="3752850"/>
          <p14:tracePt t="103261" x="5187950" y="3752850"/>
          <p14:tracePt t="103278" x="5181600" y="3752850"/>
          <p14:tracePt t="103331" x="5175250" y="3752850"/>
          <p14:tracePt t="103353" x="5168900" y="3752850"/>
          <p14:tracePt t="103354" x="5149850" y="3752850"/>
          <p14:tracePt t="103362" x="5118100" y="3733800"/>
          <p14:tracePt t="103378" x="5092700" y="3714750"/>
          <p14:tracePt t="103395" x="5073650" y="3695700"/>
          <p14:tracePt t="103411" x="5073650" y="3638550"/>
          <p14:tracePt t="103428" x="5073650" y="3556000"/>
          <p14:tracePt t="103445" x="5073650" y="3479800"/>
          <p14:tracePt t="103462" x="5067300" y="3390900"/>
          <p14:tracePt t="103478" x="5067300" y="3346450"/>
          <p14:tracePt t="103495" x="5041900" y="3276600"/>
          <p14:tracePt t="103512" x="5041900" y="3225800"/>
          <p14:tracePt t="103528" x="5022850" y="3136900"/>
          <p14:tracePt t="103546" x="5022850" y="3117850"/>
          <p14:tracePt t="103562" x="5016500" y="3105150"/>
          <p14:tracePt t="103579" x="5010150" y="3105150"/>
          <p14:tracePt t="103595" x="4984750" y="3105150"/>
          <p14:tracePt t="103613" x="4908550" y="3105150"/>
          <p14:tracePt t="103629" x="4800600" y="3105150"/>
          <p14:tracePt t="103646" x="4673600" y="3136900"/>
          <p14:tracePt t="103662" x="4565650" y="3181350"/>
          <p14:tracePt t="103679" x="4489450" y="3225800"/>
          <p14:tracePt t="103695" x="4394200" y="3282950"/>
          <p14:tracePt t="103712" x="4349750" y="3321050"/>
          <p14:tracePt t="103729" x="4286250" y="3454400"/>
          <p14:tracePt t="103746" x="4229100" y="3568700"/>
          <p14:tracePt t="103762" x="4165600" y="3689350"/>
          <p14:tracePt t="103779" x="4095750" y="3848100"/>
          <p14:tracePt t="103796" x="4083050" y="3968750"/>
          <p14:tracePt t="103812" x="4057650" y="4114800"/>
          <p14:tracePt t="103829" x="4019550" y="4254500"/>
          <p14:tracePt t="103846" x="4013200" y="4400550"/>
          <p14:tracePt t="103862" x="4013200" y="4527550"/>
          <p14:tracePt t="103879" x="4013200" y="4673600"/>
          <p14:tracePt t="103896" x="4025900" y="4794250"/>
          <p14:tracePt t="103913" x="4095750" y="4927600"/>
          <p14:tracePt t="103930" x="4140200" y="4984750"/>
          <p14:tracePt t="103946" x="4197350" y="5022850"/>
          <p14:tracePt t="103963" x="4279900" y="5060950"/>
          <p14:tracePt t="103979" x="4387850" y="5105400"/>
          <p14:tracePt t="103996" x="4546600" y="5105400"/>
          <p14:tracePt t="104013" x="4718050" y="5105400"/>
          <p14:tracePt t="104029" x="4883150" y="5092700"/>
          <p14:tracePt t="104046" x="5041900" y="5029200"/>
          <p14:tracePt t="104062" x="5168900" y="4933950"/>
          <p14:tracePt t="104079" x="5295900" y="4819650"/>
          <p14:tracePt t="104096" x="5486400" y="4540250"/>
          <p14:tracePt t="104114" x="5594350" y="4324350"/>
          <p14:tracePt t="104129" x="5638800" y="4146550"/>
          <p14:tracePt t="104147" x="5664200" y="3924300"/>
          <p14:tracePt t="104163" x="5664200" y="3733800"/>
          <p14:tracePt t="104179" x="5664200" y="3568700"/>
          <p14:tracePt t="104196" x="5664200" y="3397250"/>
          <p14:tracePt t="104213" x="5600700" y="3238500"/>
          <p14:tracePt t="104229" x="5492750" y="3067050"/>
          <p14:tracePt t="104247" x="5378450" y="2927350"/>
          <p14:tracePt t="104263" x="5232400" y="2819400"/>
          <p14:tracePt t="104280" x="5054600" y="2755900"/>
          <p14:tracePt t="104296" x="4806950" y="2749550"/>
          <p14:tracePt t="104314" x="4635500" y="2749550"/>
          <p14:tracePt t="104330" x="4451350" y="2844800"/>
          <p14:tracePt t="104347" x="4235450" y="2971800"/>
          <p14:tracePt t="104363" x="4076700" y="3124200"/>
          <p14:tracePt t="104380" x="3924300" y="3384550"/>
          <p14:tracePt t="104397" x="3816350" y="3683000"/>
          <p14:tracePt t="104413" x="3784600" y="3968750"/>
          <p14:tracePt t="104430" x="3784600" y="4235450"/>
          <p14:tracePt t="104447" x="3797300" y="4508500"/>
          <p14:tracePt t="104463" x="3867150" y="4756150"/>
          <p14:tracePt t="104480" x="4019550" y="4997450"/>
          <p14:tracePt t="104497" x="4102100" y="5060950"/>
          <p14:tracePt t="104514" x="4451350" y="5238750"/>
          <p14:tracePt t="104530" x="4705350" y="5257800"/>
          <p14:tracePt t="104547" x="4959350" y="5257800"/>
          <p14:tracePt t="104564" x="5257800" y="5257800"/>
          <p14:tracePt t="104580" x="5505450" y="5194300"/>
          <p14:tracePt t="104597" x="5670550" y="5124450"/>
          <p14:tracePt t="104614" x="5810250" y="5029200"/>
          <p14:tracePt t="104631" x="5943600" y="4933950"/>
          <p14:tracePt t="104647" x="6032500" y="4845050"/>
          <p14:tracePt t="104664" x="6102350" y="4749800"/>
          <p14:tracePt t="104680" x="6140450" y="4679950"/>
          <p14:tracePt t="104697" x="6165850" y="4521200"/>
          <p14:tracePt t="104714" x="6172200" y="4464050"/>
          <p14:tracePt t="104731" x="6172200" y="4432300"/>
          <p14:tracePt t="104747" x="6172200" y="4425950"/>
          <p14:tracePt t="104785" x="6172200" y="4419600"/>
          <p14:tracePt t="104806" x="6172200" y="4400550"/>
          <p14:tracePt t="104809" x="6146800" y="4400550"/>
          <p14:tracePt t="104817" x="6076950" y="4394200"/>
          <p14:tracePt t="104833" x="6026150" y="4394200"/>
          <p14:tracePt t="104847" x="5956300" y="4432300"/>
          <p14:tracePt t="104864" x="5905500" y="4508500"/>
          <p14:tracePt t="104881" x="5873750" y="4616450"/>
          <p14:tracePt t="104897" x="5873750" y="4686300"/>
          <p14:tracePt t="104914" x="5873750" y="4718050"/>
          <p14:tracePt t="104931" x="5873750" y="4749800"/>
          <p14:tracePt t="105025" x="5873750" y="4730750"/>
          <p14:tracePt t="105025" x="5873750" y="4699000"/>
          <p14:tracePt t="105041" x="5873750" y="4654550"/>
          <p14:tracePt t="105049" x="5842000" y="4591050"/>
          <p14:tracePt t="105050" x="5810250" y="4552950"/>
          <p14:tracePt t="105064" x="5715000" y="4432300"/>
          <p14:tracePt t="105082" x="5511800" y="4248150"/>
          <p14:tracePt t="105105" x="5245100" y="4089400"/>
          <p14:tracePt t="105115" x="4953000" y="3956050"/>
          <p14:tracePt t="105133" x="4679950" y="3905250"/>
          <p14:tracePt t="105148" x="4476750" y="3905250"/>
          <p14:tracePt t="105164" x="4324350" y="3911600"/>
          <p14:tracePt t="105181" x="4216400" y="3987800"/>
          <p14:tracePt t="105198" x="4159250" y="4089400"/>
          <p14:tracePt t="105215" x="4159250" y="4191000"/>
          <p14:tracePt t="105232" x="4159250" y="4298950"/>
          <p14:tracePt t="105248" x="4165600" y="4368800"/>
          <p14:tracePt t="105265" x="4298950" y="4495800"/>
          <p14:tracePt t="105282" x="4514850" y="4578350"/>
          <p14:tracePt t="105298" x="4972050" y="4641850"/>
          <p14:tracePt t="105315" x="5562600" y="4641850"/>
          <p14:tracePt t="105332" x="5886450" y="4622800"/>
          <p14:tracePt t="105348" x="6089650" y="4559300"/>
          <p14:tracePt t="105365" x="6267450" y="4489450"/>
          <p14:tracePt t="105381" x="6381750" y="4432300"/>
          <p14:tracePt t="105398" x="6489700" y="4394200"/>
          <p14:tracePt t="105415" x="6565900" y="4343400"/>
          <p14:tracePt t="105432" x="6604000" y="4324350"/>
          <p14:tracePt t="105448" x="6635750" y="4292600"/>
          <p14:tracePt t="105465" x="6648450" y="4279900"/>
          <p14:tracePt t="105482" x="6661150" y="4267200"/>
          <p14:tracePt t="105553" x="6661150" y="4260850"/>
          <p14:tracePt t="105561" x="6654800" y="4260850"/>
          <p14:tracePt t="105570" x="6648450" y="4260850"/>
          <p14:tracePt t="105578" x="6635750" y="4273550"/>
          <p14:tracePt t="105586" x="6616700" y="4286250"/>
          <p14:tracePt t="105601" x="6584950" y="4305300"/>
          <p14:tracePt t="105615" x="6553200" y="4305300"/>
          <p14:tracePt t="105633" x="6496050" y="4305300"/>
          <p14:tracePt t="105649" x="6438900" y="4305300"/>
          <p14:tracePt t="105665" x="6369050" y="4311650"/>
          <p14:tracePt t="105682" x="6267450" y="4330700"/>
          <p14:tracePt t="105699" x="6172200" y="4349750"/>
          <p14:tracePt t="105715" x="6115050" y="4362450"/>
          <p14:tracePt t="105732" x="6051550" y="4381500"/>
          <p14:tracePt t="105749" x="6019800" y="4387850"/>
          <p14:tracePt t="105765" x="6000750" y="4406900"/>
          <p14:tracePt t="105782" x="5981700" y="4413250"/>
          <p14:tracePt t="105799" x="5975350" y="4419600"/>
          <p14:tracePt t="105816" x="5962650" y="4425950"/>
          <p14:tracePt t="105906" x="5949950" y="4432300"/>
          <p14:tracePt t="105914" x="5943600" y="4432300"/>
          <p14:tracePt t="105946" x="5930900" y="4432300"/>
          <p14:tracePt t="105961" x="5924550" y="4438650"/>
          <p14:tracePt t="105977" x="5918200" y="4445000"/>
          <p14:tracePt t="105985" x="5911850" y="4445000"/>
          <p14:tracePt t="105994" x="5880100" y="4457700"/>
          <p14:tracePt t="106010" x="5867400" y="4470400"/>
          <p14:tracePt t="106017" x="5842000" y="4483100"/>
          <p14:tracePt t="106017" x="5835650" y="4502150"/>
          <p14:tracePt t="106034" x="5816600" y="4514850"/>
          <p14:tracePt t="106049" x="5803900" y="4533900"/>
          <p14:tracePt t="106066" x="5791200" y="4533900"/>
          <p14:tracePt t="106083" x="5778500" y="4552950"/>
          <p14:tracePt t="106099" x="5772150" y="4559300"/>
          <p14:tracePt t="106116" x="5759450" y="4578350"/>
          <p14:tracePt t="106209" x="5759450" y="4584700"/>
          <p14:tracePt t="106258" x="5765800" y="4584700"/>
          <p14:tracePt t="106266" x="5784850" y="4572000"/>
          <p14:tracePt t="106275" x="5797550" y="4565650"/>
          <p14:tracePt t="106289" x="5803900" y="4559300"/>
          <p14:tracePt t="106316" x="5810250" y="4559300"/>
          <p14:tracePt t="106322" x="5816600" y="4552950"/>
          <p14:tracePt t="106577" x="5835650" y="4552950"/>
          <p14:tracePt t="106585" x="5861050" y="4552950"/>
          <p14:tracePt t="106594" x="5892800" y="4552950"/>
          <p14:tracePt t="106602" x="5930900" y="4552950"/>
          <p14:tracePt t="106618" x="5994400" y="4540250"/>
          <p14:tracePt t="106634" x="6007100" y="4533900"/>
          <p14:tracePt t="106650" x="6013450" y="4533900"/>
          <p14:tracePt t="106667" x="6019800" y="4527550"/>
          <p14:tracePt t="106683" x="6019800" y="4521200"/>
          <p14:tracePt t="106738" x="6019800" y="4508500"/>
          <p14:tracePt t="106748" x="6019800" y="4495800"/>
          <p14:tracePt t="106754" x="6013450" y="4476750"/>
          <p14:tracePt t="106761" x="6007100" y="4451350"/>
          <p14:tracePt t="106769" x="5994400" y="4419600"/>
          <p14:tracePt t="106785" x="5981700" y="4375150"/>
          <p14:tracePt t="106802" x="5969000" y="4349750"/>
          <p14:tracePt t="106850" x="5969000" y="4337050"/>
          <p14:tracePt t="106859" x="5962650" y="4330700"/>
          <p14:tracePt t="106865" x="5956300" y="4311650"/>
          <p14:tracePt t="106873" x="5949950" y="4273550"/>
          <p14:tracePt t="106884" x="5949950" y="4235450"/>
          <p14:tracePt t="106905" x="5949950" y="4184650"/>
          <p14:tracePt t="106920" x="5956300" y="4146550"/>
          <p14:tracePt t="106934" x="5988050" y="4102100"/>
          <p14:tracePt t="106951" x="6019800" y="4064000"/>
          <p14:tracePt t="106967" x="6051550" y="4038600"/>
          <p14:tracePt t="106984" x="6089650" y="4013200"/>
          <p14:tracePt t="107001" x="6096000" y="4013200"/>
          <p14:tracePt t="107018" x="6134100" y="4000500"/>
          <p14:tracePt t="107034" x="6184900" y="4000500"/>
          <p14:tracePt t="107051" x="6248400" y="3975100"/>
          <p14:tracePt t="107068" x="6350000" y="3962400"/>
          <p14:tracePt t="107084" x="6432550" y="3937000"/>
          <p14:tracePt t="107101" x="6483350" y="3917950"/>
          <p14:tracePt t="107118" x="6553200" y="3905250"/>
          <p14:tracePt t="107134" x="6610350" y="3905250"/>
          <p14:tracePt t="107151" x="6667500" y="3905250"/>
          <p14:tracePt t="107168" x="6718300" y="3905250"/>
          <p14:tracePt t="107184" x="6750050" y="3905250"/>
          <p14:tracePt t="107201" x="6756400" y="3905250"/>
          <p14:tracePt t="107274" x="6750050" y="3905250"/>
          <p14:tracePt t="107281" x="6743700" y="3905250"/>
          <p14:tracePt t="107289" x="6737350" y="3905250"/>
          <p14:tracePt t="107297" x="6731000" y="3911600"/>
          <p14:tracePt t="107306" x="6699250" y="3917950"/>
          <p14:tracePt t="107318" x="6642100" y="3924300"/>
          <p14:tracePt t="107335" x="6572250" y="3937000"/>
          <p14:tracePt t="107351" x="6457950" y="3962400"/>
          <p14:tracePt t="107368" x="6261100" y="4032250"/>
          <p14:tracePt t="107386" x="6172200" y="4051300"/>
          <p14:tracePt t="107402" x="6121400" y="4076700"/>
          <p14:tracePt t="107506" x="6127750" y="4076700"/>
          <p14:tracePt t="107513" x="6134100" y="4070350"/>
          <p14:tracePt t="107521" x="6159500" y="4057650"/>
          <p14:tracePt t="107522" x="6178550" y="4051300"/>
          <p14:tracePt t="107535" x="6242050" y="4006850"/>
          <p14:tracePt t="107554" x="6299200" y="3987800"/>
          <p14:tracePt t="107569" x="6350000" y="3943350"/>
          <p14:tracePt t="107594" x="6369050" y="3930650"/>
          <p14:tracePt t="107602" x="6381750" y="3917950"/>
          <p14:tracePt t="107619" x="6400800" y="3917950"/>
          <p14:tracePt t="107635" x="6407150" y="3917950"/>
          <p14:tracePt t="107653" x="6419850" y="3917950"/>
          <p14:tracePt t="107669" x="6438900" y="3917950"/>
          <p14:tracePt t="107685" x="6457950" y="3917950"/>
          <p14:tracePt t="107702" x="6470650" y="3917950"/>
          <p14:tracePt t="107719" x="6496050" y="3917950"/>
          <p14:tracePt t="107735" x="6521450" y="3917950"/>
          <p14:tracePt t="107834" x="6521450" y="3930650"/>
          <p14:tracePt t="107842" x="6508750" y="3943350"/>
          <p14:tracePt t="107850" x="6489700" y="3962400"/>
          <p14:tracePt t="107858" x="6464300" y="3981450"/>
          <p14:tracePt t="107873" x="6451600" y="4013200"/>
          <p14:tracePt t="107898" x="6438900" y="4025900"/>
          <p14:tracePt t="107906" x="6419850" y="4044950"/>
          <p14:tracePt t="107919" x="6413500" y="4051300"/>
          <p14:tracePt t="107936" x="6394450" y="4064000"/>
          <p14:tracePt t="107952" x="6394450" y="4070350"/>
          <p14:tracePt t="108090" x="6388100" y="4070350"/>
          <p14:tracePt t="108098" x="6381750" y="4076700"/>
          <p14:tracePt t="108105" x="6375400" y="4095750"/>
          <p14:tracePt t="108113" x="6362700" y="4108450"/>
          <p14:tracePt t="108119" x="6330950" y="4127500"/>
          <p14:tracePt t="108136" x="6292850" y="4159250"/>
          <p14:tracePt t="108153" x="6216650" y="4216400"/>
          <p14:tracePt t="108170" x="6178550" y="4254500"/>
          <p14:tracePt t="108186" x="6134100" y="4311650"/>
          <p14:tracePt t="108203" x="6089650" y="4356100"/>
          <p14:tracePt t="108220" x="6045200" y="4381500"/>
          <p14:tracePt t="108236" x="6007100" y="4394200"/>
          <p14:tracePt t="108253" x="5988050" y="4400550"/>
          <p14:tracePt t="108270" x="5956300" y="4400550"/>
          <p14:tracePt t="108286" x="5930900" y="4400550"/>
          <p14:tracePt t="108303" x="5899150" y="4400550"/>
          <p14:tracePt t="108320" x="5873750" y="4406900"/>
          <p14:tracePt t="108336" x="5848350" y="4419600"/>
          <p14:tracePt t="108370" x="5822950" y="4419600"/>
          <p14:tracePt t="108371" x="5803900" y="4419600"/>
          <p14:tracePt t="108386" x="5784850" y="4419600"/>
          <p14:tracePt t="108403" x="5765800" y="4425950"/>
          <p14:tracePt t="108420" x="5746750" y="4432300"/>
          <p14:tracePt t="108436" x="5708650" y="4438650"/>
          <p14:tracePt t="108453" x="5689600" y="4438650"/>
          <p14:tracePt t="108470" x="5645150" y="4445000"/>
          <p14:tracePt t="108487" x="5613400" y="4445000"/>
          <p14:tracePt t="108503" x="5581650" y="4464050"/>
          <p14:tracePt t="108520" x="5568950" y="4470400"/>
          <p14:tracePt t="108537" x="5549900" y="4489450"/>
          <p14:tracePt t="108553" x="5524500" y="4552950"/>
          <p14:tracePt t="108570" x="5518150" y="4603750"/>
          <p14:tracePt t="108587" x="5511800" y="4635500"/>
          <p14:tracePt t="108603" x="5505450" y="4667250"/>
          <p14:tracePt t="108620" x="5505450" y="4679950"/>
          <p14:tracePt t="108637" x="5505450" y="4705350"/>
          <p14:tracePt t="108654" x="5505450" y="4724400"/>
          <p14:tracePt t="108670" x="5505450" y="4756150"/>
          <p14:tracePt t="108687" x="5524500" y="4806950"/>
          <p14:tracePt t="108703" x="5556250" y="4845050"/>
          <p14:tracePt t="108721" x="5600700" y="4864100"/>
          <p14:tracePt t="108737" x="5689600" y="4876800"/>
          <p14:tracePt t="108754" x="5753100" y="4876800"/>
          <p14:tracePt t="108770" x="5842000" y="4876800"/>
          <p14:tracePt t="108787" x="5975350" y="4876800"/>
          <p14:tracePt t="108804" x="6127750" y="4832350"/>
          <p14:tracePt t="108820" x="6299200" y="4749800"/>
          <p14:tracePt t="108837" x="6407150" y="4711700"/>
          <p14:tracePt t="108854" x="6502400" y="4660900"/>
          <p14:tracePt t="108871" x="6553200" y="4635500"/>
          <p14:tracePt t="108887" x="6578600" y="4622800"/>
          <p14:tracePt t="108904" x="6604000" y="4610100"/>
          <p14:tracePt t="108921" x="6629400" y="4578350"/>
          <p14:tracePt t="108937" x="6661150" y="4514850"/>
          <p14:tracePt t="108954" x="6673850" y="4483100"/>
          <p14:tracePt t="108971" x="6673850" y="4438650"/>
          <p14:tracePt t="108988" x="6673850" y="4419600"/>
          <p14:tracePt t="109004" x="6673850" y="4381500"/>
          <p14:tracePt t="109021" x="6673850" y="4343400"/>
          <p14:tracePt t="109038" x="6654800" y="4311650"/>
          <p14:tracePt t="109054" x="6616700" y="4273550"/>
          <p14:tracePt t="109071" x="6534150" y="4203700"/>
          <p14:tracePt t="109087" x="6419850" y="4140200"/>
          <p14:tracePt t="109105" x="6292850" y="4076700"/>
          <p14:tracePt t="109121" x="6013450" y="4013200"/>
          <p14:tracePt t="109138" x="5778500" y="3981450"/>
          <p14:tracePt t="109154" x="5607050" y="3968750"/>
          <p14:tracePt t="109171" x="5454650" y="3956050"/>
          <p14:tracePt t="109188" x="5353050" y="3956050"/>
          <p14:tracePt t="109205" x="5295900" y="3981450"/>
          <p14:tracePt t="109221" x="5245100" y="4013200"/>
          <p14:tracePt t="109238" x="5194300" y="4076700"/>
          <p14:tracePt t="109255" x="5162550" y="4133850"/>
          <p14:tracePt t="109271" x="5130800" y="4203700"/>
          <p14:tracePt t="109288" x="5111750" y="4260850"/>
          <p14:tracePt t="109305" x="5105400" y="4368800"/>
          <p14:tracePt t="109321" x="5105400" y="4470400"/>
          <p14:tracePt t="109338" x="5149850" y="4616450"/>
          <p14:tracePt t="109355" x="5200650" y="4724400"/>
          <p14:tracePt t="109372" x="5257800" y="4806950"/>
          <p14:tracePt t="109388" x="5346700" y="4883150"/>
          <p14:tracePt t="109405" x="5448300" y="4908550"/>
          <p14:tracePt t="109422" x="5632450" y="4933950"/>
          <p14:tracePt t="109438" x="5797550" y="4940300"/>
          <p14:tracePt t="109455" x="5994400" y="4940300"/>
          <p14:tracePt t="109472" x="6134100" y="4940300"/>
          <p14:tracePt t="109488" x="6242050" y="4940300"/>
          <p14:tracePt t="109505" x="6292850" y="4940300"/>
          <p14:tracePt t="109522" x="6337300" y="4908550"/>
          <p14:tracePt t="109538" x="6350000" y="4864100"/>
          <p14:tracePt t="109555" x="6369050" y="4819650"/>
          <p14:tracePt t="109572" x="6419850" y="4743450"/>
          <p14:tracePt t="109588" x="6426200" y="4692650"/>
          <p14:tracePt t="109605" x="6426200" y="4616450"/>
          <p14:tracePt t="109622" x="6426200" y="4559300"/>
          <p14:tracePt t="109639" x="6426200" y="4495800"/>
          <p14:tracePt t="109655" x="6426200" y="4457700"/>
          <p14:tracePt t="109672" x="6419850" y="4406900"/>
          <p14:tracePt t="109689" x="6375400" y="4368800"/>
          <p14:tracePt t="109689" x="6350000" y="4337050"/>
          <p14:tracePt t="109706" x="6292850" y="4286250"/>
          <p14:tracePt t="109722" x="6216650" y="4254500"/>
          <p14:tracePt t="109738" x="6127750" y="4235450"/>
          <p14:tracePt t="109755" x="6013450" y="4229100"/>
          <p14:tracePt t="109772" x="5918200" y="4229100"/>
          <p14:tracePt t="109789" x="5772150" y="4229100"/>
          <p14:tracePt t="109806" x="5638800" y="4248150"/>
          <p14:tracePt t="109822" x="5530850" y="4260850"/>
          <p14:tracePt t="109839" x="5454650" y="4318000"/>
          <p14:tracePt t="109855" x="5422900" y="4343400"/>
          <p14:tracePt t="109872" x="5397500" y="4362450"/>
          <p14:tracePt t="109889" x="5372100" y="4425950"/>
          <p14:tracePt t="109906" x="5365750" y="4470400"/>
          <p14:tracePt t="109922" x="5359400" y="4527550"/>
          <p14:tracePt t="109939" x="5359400" y="4603750"/>
          <p14:tracePt t="109956" x="5359400" y="4673600"/>
          <p14:tracePt t="109972" x="5359400" y="4718050"/>
          <p14:tracePt t="109989" x="5403850" y="4762500"/>
          <p14:tracePt t="110006" x="5467350" y="4813300"/>
          <p14:tracePt t="110022" x="5562600" y="4870450"/>
          <p14:tracePt t="110039" x="5676900" y="4883150"/>
          <p14:tracePt t="110056" x="5784850" y="4883150"/>
          <p14:tracePt t="110073" x="5892800" y="4883150"/>
          <p14:tracePt t="110089" x="6032500" y="4857750"/>
          <p14:tracePt t="110106" x="6070600" y="4845050"/>
          <p14:tracePt t="110123" x="6108700" y="4813300"/>
          <p14:tracePt t="110139" x="6146800" y="4756150"/>
          <p14:tracePt t="110156" x="6165850" y="4718050"/>
          <p14:tracePt t="110173" x="6197600" y="4629150"/>
          <p14:tracePt t="110189" x="6223000" y="4578350"/>
          <p14:tracePt t="110206" x="6235700" y="4502150"/>
          <p14:tracePt t="110223" x="6248400" y="4457700"/>
          <p14:tracePt t="110239" x="6248400" y="4406900"/>
          <p14:tracePt t="110256" x="6248400" y="4394200"/>
          <p14:tracePt t="110273" x="6248400" y="4343400"/>
          <p14:tracePt t="110290" x="6248400" y="4311650"/>
          <p14:tracePt t="110306" x="6248400" y="4279900"/>
          <p14:tracePt t="110323" x="6229350" y="4241800"/>
          <p14:tracePt t="110339" x="6197600" y="4203700"/>
          <p14:tracePt t="110356" x="6140450" y="4178300"/>
          <p14:tracePt t="110373" x="6083300" y="4165600"/>
          <p14:tracePt t="110390" x="6013450" y="4165600"/>
          <p14:tracePt t="110407" x="5937250" y="4165600"/>
          <p14:tracePt t="110423" x="5854700" y="4165600"/>
          <p14:tracePt t="110440" x="5842000" y="4165600"/>
          <p14:tracePt t="110506" x="5854700" y="4165600"/>
          <p14:tracePt t="110514" x="5892800" y="4159250"/>
          <p14:tracePt t="110522" x="5981700" y="4146550"/>
          <p14:tracePt t="110532" x="6038850" y="4127500"/>
          <p14:tracePt t="110540" x="6134100" y="4089400"/>
          <p14:tracePt t="110562" x="6248400" y="4032250"/>
          <p14:tracePt t="110578" x="6350000" y="3975100"/>
          <p14:tracePt t="110578" x="6388100" y="3949700"/>
          <p14:tracePt t="110595" x="6413500" y="3937000"/>
          <p14:tracePt t="110607" x="6451600" y="3905250"/>
          <p14:tracePt t="110623" x="6477000" y="3879850"/>
          <p14:tracePt t="110640" x="6489700" y="3867150"/>
          <p14:tracePt t="110657" x="6521450" y="3841750"/>
          <p14:tracePt t="110673" x="6527800" y="3835400"/>
          <p14:tracePt t="111170" x="6527800" y="3860800"/>
          <p14:tracePt t="111186" x="6521450" y="3867150"/>
          <p14:tracePt t="111190" x="6515100" y="3879850"/>
          <p14:tracePt t="111201" x="6502400" y="3886200"/>
          <p14:tracePt t="111208" x="6489700" y="3911600"/>
          <p14:tracePt t="111224" x="6457950" y="3956050"/>
          <p14:tracePt t="111241" x="6388100" y="4013200"/>
          <p14:tracePt t="111258" x="6362700" y="4057650"/>
          <p14:tracePt t="111275" x="6343650" y="4095750"/>
          <p14:tracePt t="111291" x="6343650" y="4108450"/>
          <p14:tracePt t="111308" x="6343650" y="4121150"/>
          <p14:tracePt t="111370" x="6343650" y="4127500"/>
          <p14:tracePt t="111378" x="6350000" y="4133850"/>
          <p14:tracePt t="111386" x="6356350" y="4133850"/>
          <p14:tracePt t="111391" x="6413500" y="4133850"/>
          <p14:tracePt t="111408" x="6470650" y="4133850"/>
          <p14:tracePt t="111425" x="6584950" y="4127500"/>
          <p14:tracePt t="111442" x="6661150" y="4095750"/>
          <p14:tracePt t="111458" x="6705600" y="4057650"/>
          <p14:tracePt t="111475" x="6718300" y="4038600"/>
          <p14:tracePt t="111492" x="6737350" y="4019550"/>
          <p14:tracePt t="111508" x="6750050" y="3987800"/>
          <p14:tracePt t="111525" x="6750050" y="3975100"/>
          <p14:tracePt t="111542" x="6750050" y="3930650"/>
          <p14:tracePt t="111558" x="6750050" y="3898900"/>
          <p14:tracePt t="111575" x="6750050" y="3803650"/>
          <p14:tracePt t="111592" x="6724650" y="3695700"/>
          <p14:tracePt t="111608" x="6680200" y="3600450"/>
          <p14:tracePt t="111625" x="6591300" y="3473450"/>
          <p14:tracePt t="111642" x="6540500" y="3403600"/>
          <p14:tracePt t="111659" x="6515100" y="3390900"/>
          <p14:tracePt t="111675" x="6464300" y="3390900"/>
          <p14:tracePt t="111692" x="6388100" y="3390900"/>
          <p14:tracePt t="111709" x="6292850" y="3416300"/>
          <p14:tracePt t="111725" x="6216650" y="3479800"/>
          <p14:tracePt t="111742" x="6134100" y="3536950"/>
          <p14:tracePt t="111759" x="6089650" y="3613150"/>
          <p14:tracePt t="111775" x="6032500" y="3708400"/>
          <p14:tracePt t="111792" x="5994400" y="3790950"/>
          <p14:tracePt t="111809" x="5962650" y="3975100"/>
          <p14:tracePt t="111826" x="5962650" y="4089400"/>
          <p14:tracePt t="111842" x="5962650" y="4203700"/>
          <p14:tracePt t="111859" x="6000750" y="4279900"/>
          <p14:tracePt t="111876" x="6057900" y="4337050"/>
          <p14:tracePt t="111892" x="6165850" y="4387850"/>
          <p14:tracePt t="111909" x="6267450" y="4400550"/>
          <p14:tracePt t="111926" x="6369050" y="4400550"/>
          <p14:tracePt t="111942" x="6496050" y="4400550"/>
          <p14:tracePt t="111959" x="6604000" y="4362450"/>
          <p14:tracePt t="111976" x="6699250" y="4311650"/>
          <p14:tracePt t="111993" x="6762750" y="4241800"/>
          <p14:tracePt t="112009" x="6794500" y="4191000"/>
          <p14:tracePt t="112026" x="6807200" y="4165600"/>
          <p14:tracePt t="112043" x="6807200" y="4140200"/>
          <p14:tracePt t="112059" x="6807200" y="4102100"/>
          <p14:tracePt t="112076" x="6807200" y="4064000"/>
          <p14:tracePt t="112093" x="6807200" y="3987800"/>
          <p14:tracePt t="112109" x="6794500" y="3924300"/>
          <p14:tracePt t="112126" x="6769100" y="3873500"/>
          <p14:tracePt t="112143" x="6750050" y="3841750"/>
          <p14:tracePt t="112159" x="6737350" y="3810000"/>
          <p14:tracePt t="112176" x="6731000" y="3810000"/>
          <p14:tracePt t="112219" x="6731000" y="3803650"/>
          <p14:tracePt t="112235" x="6718300" y="3803650"/>
          <p14:tracePt t="112242" x="6686550" y="3803650"/>
          <p14:tracePt t="112251" x="6667500" y="3803650"/>
          <p14:tracePt t="112266" x="6623050" y="3829050"/>
          <p14:tracePt t="112266" x="6597650" y="3841750"/>
          <p14:tracePt t="112282" x="6578600" y="3854450"/>
          <p14:tracePt t="112293" x="6540500" y="3879850"/>
          <p14:tracePt t="112309" x="6464300" y="3937000"/>
          <p14:tracePt t="112326" x="6413500" y="3987800"/>
          <p14:tracePt t="112343" x="6375400" y="4025900"/>
          <p14:tracePt t="112360" x="6337300" y="4095750"/>
          <p14:tracePt t="112376" x="6330950" y="4133850"/>
          <p14:tracePt t="112393" x="6330950" y="4191000"/>
          <p14:tracePt t="112410" x="6330950" y="4203700"/>
          <p14:tracePt t="112426" x="6330950" y="4222750"/>
          <p14:tracePt t="112443" x="6337300" y="4229100"/>
          <p14:tracePt t="112460" x="6343650" y="4229100"/>
          <p14:tracePt t="112476" x="6369050" y="4229100"/>
          <p14:tracePt t="112493" x="6426200" y="4229100"/>
          <p14:tracePt t="112510" x="6502400" y="4216400"/>
          <p14:tracePt t="112526" x="6559550" y="4178300"/>
          <p14:tracePt t="112543" x="6616700" y="4121150"/>
          <p14:tracePt t="112560" x="6648450" y="4076700"/>
          <p14:tracePt t="112577" x="6686550" y="4000500"/>
          <p14:tracePt t="112594" x="6705600" y="3943350"/>
          <p14:tracePt t="112610" x="6711950" y="3892550"/>
          <p14:tracePt t="112627" x="6711950" y="3848100"/>
          <p14:tracePt t="112643" x="6711950" y="3822700"/>
          <p14:tracePt t="112660" x="6711950" y="3797300"/>
          <p14:tracePt t="112677" x="6705600" y="3784600"/>
          <p14:tracePt t="112693" x="6686550" y="3771900"/>
          <p14:tracePt t="112710" x="6648450" y="3771900"/>
          <p14:tracePt t="112727" x="6591300" y="3771900"/>
          <p14:tracePt t="112744" x="6540500" y="3784600"/>
          <p14:tracePt t="112760" x="6496050" y="3829050"/>
          <p14:tracePt t="112777" x="6426200" y="3879850"/>
          <p14:tracePt t="112794" x="6394450" y="3930650"/>
          <p14:tracePt t="112811" x="6375400" y="3987800"/>
          <p14:tracePt t="112827" x="6362700" y="4006850"/>
          <p14:tracePt t="112844" x="6362700" y="4025900"/>
          <p14:tracePt t="112861" x="6362700" y="4032250"/>
          <p14:tracePt t="112905" x="6362700" y="4038600"/>
          <p14:tracePt t="112922" x="6375400" y="4038600"/>
          <p14:tracePt t="112936" x="6394450" y="4038600"/>
          <p14:tracePt t="112938" x="6407150" y="4038600"/>
          <p14:tracePt t="112946" x="6496050" y="4025900"/>
          <p14:tracePt t="112962" x="6565900" y="4000500"/>
          <p14:tracePt t="112978" x="6610350" y="3975100"/>
          <p14:tracePt t="112994" x="6635750" y="3956050"/>
          <p14:tracePt t="113011" x="6667500" y="3924300"/>
          <p14:tracePt t="113027" x="6686550" y="3898900"/>
          <p14:tracePt t="113044" x="6699250" y="3879850"/>
          <p14:tracePt t="113061" x="6705600" y="3867150"/>
          <p14:tracePt t="113078" x="6705600" y="3860800"/>
          <p14:tracePt t="113179" x="6680200" y="3867150"/>
          <p14:tracePt t="113187" x="6654800" y="3873500"/>
          <p14:tracePt t="113187" x="6629400" y="3886200"/>
          <p14:tracePt t="113194" x="6565900" y="3911600"/>
          <p14:tracePt t="113211" x="6521450" y="3937000"/>
          <p14:tracePt t="113228" x="6483350" y="3956050"/>
          <p14:tracePt t="113251" x="6464300" y="3968750"/>
          <p14:tracePt t="113551" x="0" y="0"/>
        </p14:tracePtLst>
        <p14:tracePtLst>
          <p14:tracePt t="119724" x="6426200" y="4508500"/>
          <p14:tracePt t="119731" x="6426200" y="4521200"/>
          <p14:tracePt t="119811" x="6445250" y="4527550"/>
          <p14:tracePt t="119819" x="6457950" y="4533900"/>
          <p14:tracePt t="119827" x="6470650" y="4540250"/>
          <p14:tracePt t="119835" x="6477000" y="4546600"/>
          <p14:tracePt t="119856" x="6496050" y="4559300"/>
          <p14:tracePt t="119859" x="6515100" y="4565650"/>
          <p14:tracePt t="119883" x="6534150" y="4591050"/>
          <p14:tracePt t="119891" x="6559550" y="4616450"/>
          <p14:tracePt t="119907" x="6667500" y="4679950"/>
          <p14:tracePt t="119940" x="6743700" y="4724400"/>
          <p14:tracePt t="119947" x="6794500" y="4749800"/>
          <p14:tracePt t="119956" x="6845300" y="4762500"/>
          <p14:tracePt t="119990" x="6870700" y="4768850"/>
          <p14:tracePt t="119995" x="6896100" y="4768850"/>
          <p14:tracePt t="120011" x="6921500" y="4768850"/>
          <p14:tracePt t="120027" x="6934200" y="4768850"/>
          <p14:tracePt t="120043" x="6959600" y="4749800"/>
          <p14:tracePt t="120059" x="6959600" y="4718050"/>
          <p14:tracePt t="120075" x="6965950" y="4667250"/>
          <p14:tracePt t="120091" x="6965950" y="4610100"/>
          <p14:tracePt t="120107" x="6965950" y="4527550"/>
          <p14:tracePt t="120125" x="6965950" y="4470400"/>
          <p14:tracePt t="120140" x="6953250" y="4419600"/>
          <p14:tracePt t="120157" x="6934200" y="4381500"/>
          <p14:tracePt t="120173" x="6915150" y="4356100"/>
          <p14:tracePt t="120190" x="6889750" y="4343400"/>
          <p14:tracePt t="120207" x="6826250" y="4330700"/>
          <p14:tracePt t="120224" x="6762750" y="4330700"/>
          <p14:tracePt t="120240" x="6692900" y="4330700"/>
          <p14:tracePt t="120257" x="6597650" y="4337050"/>
          <p14:tracePt t="120273" x="6534150" y="4375150"/>
          <p14:tracePt t="120290" x="6432550" y="4457700"/>
          <p14:tracePt t="120307" x="6419850" y="4476750"/>
          <p14:tracePt t="120307" x="6400800" y="4495800"/>
          <p14:tracePt t="120325" x="6350000" y="4572000"/>
          <p14:tracePt t="120340" x="6330950" y="4622800"/>
          <p14:tracePt t="120357" x="6311900" y="4686300"/>
          <p14:tracePt t="120373" x="6305550" y="4737100"/>
          <p14:tracePt t="120390" x="6305550" y="4787900"/>
          <p14:tracePt t="120407" x="6305550" y="4826000"/>
          <p14:tracePt t="120424" x="6311900" y="4876800"/>
          <p14:tracePt t="120440" x="6343650" y="4908550"/>
          <p14:tracePt t="120457" x="6419850" y="4921250"/>
          <p14:tracePt t="120474" x="6508750" y="4921250"/>
          <p14:tracePt t="120491" x="6616700" y="4921250"/>
          <p14:tracePt t="120507" x="6819900" y="4876800"/>
          <p14:tracePt t="120524" x="6940550" y="4813300"/>
          <p14:tracePt t="120540" x="7016750" y="4749800"/>
          <p14:tracePt t="120557" x="7054850" y="4673600"/>
          <p14:tracePt t="120574" x="7080250" y="4610100"/>
          <p14:tracePt t="120591" x="7092950" y="4540250"/>
          <p14:tracePt t="120607" x="7092950" y="4483100"/>
          <p14:tracePt t="120624" x="7092950" y="4425950"/>
          <p14:tracePt t="120641" x="7092950" y="4381500"/>
          <p14:tracePt t="120657" x="7092950" y="4337050"/>
          <p14:tracePt t="120674" x="7061200" y="4311650"/>
          <p14:tracePt t="120691" x="7023100" y="4292600"/>
          <p14:tracePt t="120708" x="6927850" y="4292600"/>
          <p14:tracePt t="120724" x="6794500" y="4292600"/>
          <p14:tracePt t="120741" x="6629400" y="4318000"/>
          <p14:tracePt t="120757" x="6515100" y="4368800"/>
          <p14:tracePt t="120774" x="6432550" y="4438650"/>
          <p14:tracePt t="120791" x="6369050" y="4521200"/>
          <p14:tracePt t="120808" x="6343650" y="4584700"/>
          <p14:tracePt t="120825" x="6330950" y="4641850"/>
          <p14:tracePt t="120841" x="6330950" y="4692650"/>
          <p14:tracePt t="120858" x="6330950" y="4718050"/>
          <p14:tracePt t="120874" x="6343650" y="4781550"/>
          <p14:tracePt t="120891" x="6356350" y="4806950"/>
          <p14:tracePt t="120908" x="6400800" y="4838700"/>
          <p14:tracePt t="120925" x="6464300" y="4876800"/>
          <p14:tracePt t="120941" x="6521450" y="4889500"/>
          <p14:tracePt t="120958" x="6635750" y="4902200"/>
          <p14:tracePt t="120975" x="6737350" y="4902200"/>
          <p14:tracePt t="120991" x="6813550" y="4902200"/>
          <p14:tracePt t="121008" x="6889750" y="4845050"/>
          <p14:tracePt t="121025" x="6921500" y="4800600"/>
          <p14:tracePt t="121041" x="6965950" y="4724400"/>
          <p14:tracePt t="121058" x="7010400" y="4635500"/>
          <p14:tracePt t="121075" x="7010400" y="4565650"/>
          <p14:tracePt t="121092" x="7010400" y="4527550"/>
          <p14:tracePt t="121108" x="7010400" y="4464050"/>
          <p14:tracePt t="121125" x="7004050" y="4425950"/>
          <p14:tracePt t="121142" x="6972300" y="4387850"/>
          <p14:tracePt t="121158" x="6902450" y="4368800"/>
          <p14:tracePt t="121175" x="6800850" y="4356100"/>
          <p14:tracePt t="121192" x="6680200" y="4362450"/>
          <p14:tracePt t="121208" x="6540500" y="4419600"/>
          <p14:tracePt t="121225" x="6413500" y="4495800"/>
          <p14:tracePt t="121242" x="6318250" y="4597400"/>
          <p14:tracePt t="121258" x="6267450" y="4718050"/>
          <p14:tracePt t="121275" x="6254750" y="4781550"/>
          <p14:tracePt t="121292" x="6248400" y="4826000"/>
          <p14:tracePt t="121309" x="6248400" y="4845050"/>
          <p14:tracePt t="121325" x="6248400" y="4870450"/>
          <p14:tracePt t="121343" x="6261100" y="4876800"/>
          <p14:tracePt t="121359" x="6330950" y="4883150"/>
          <p14:tracePt t="121376" x="6438900" y="4883150"/>
          <p14:tracePt t="121392" x="6604000" y="4883150"/>
          <p14:tracePt t="121409" x="6743700" y="4870450"/>
          <p14:tracePt t="121426" x="6883400" y="4845050"/>
          <p14:tracePt t="121442" x="6972300" y="4806950"/>
          <p14:tracePt t="121459" x="7023100" y="4756150"/>
          <p14:tracePt t="121476" x="7048500" y="4711700"/>
          <p14:tracePt t="121492" x="7054850" y="4673600"/>
          <p14:tracePt t="121509" x="7054850" y="4660900"/>
          <p14:tracePt t="121526" x="7054850" y="4648200"/>
          <p14:tracePt t="121542" x="7054850" y="4641850"/>
          <p14:tracePt t="121559" x="7042150" y="4635500"/>
          <p14:tracePt t="121575" x="6965950" y="4635500"/>
          <p14:tracePt t="121592" x="6858000" y="4635500"/>
          <p14:tracePt t="121609" x="6750050" y="4635500"/>
          <p14:tracePt t="121626" x="6661150" y="4648200"/>
          <p14:tracePt t="121642" x="6591300" y="4660900"/>
          <p14:tracePt t="121659" x="6584950" y="4660900"/>
          <p14:tracePt t="12195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Respond to blog with questions</a:t>
            </a:r>
          </a:p>
          <a:p>
            <a:r>
              <a:rPr lang="en-US" dirty="0" smtClean="0"/>
              <a:t>PDF Quiz 12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5"/>
    </mc:Choice>
    <mc:Fallback>
      <p:transition spd="slow" advTm="1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8" x="6102350" y="2222500"/>
          <p14:tracePt t="4696" x="6159500" y="2197100"/>
          <p14:tracePt t="4696" x="6286500" y="2101850"/>
          <p14:tracePt t="4711" x="6413500" y="1974850"/>
          <p14:tracePt t="4727" x="6496050" y="1828800"/>
          <p14:tracePt t="4744" x="6553200" y="1733550"/>
          <p14:tracePt t="4761" x="6578600" y="1670050"/>
          <p14:tracePt t="4779" x="6591300" y="1600200"/>
          <p14:tracePt t="4803" x="6591300" y="1549400"/>
          <p14:tracePt t="4812" x="6591300" y="1485900"/>
          <p14:tracePt t="4835" x="6565900" y="1409700"/>
          <p14:tracePt t="4845" x="6508750" y="1314450"/>
          <p14:tracePt t="4862" x="6432550" y="1244600"/>
          <p14:tracePt t="4881" x="6362700" y="1187450"/>
          <p14:tracePt t="4897" x="6261100" y="1117600"/>
          <p14:tracePt t="4919" x="6191250" y="1073150"/>
          <p14:tracePt t="4935" x="6127750" y="1060450"/>
          <p14:tracePt t="4951" x="6064250" y="1054100"/>
          <p14:tracePt t="4961" x="6007100" y="1047750"/>
          <p14:tracePt t="4981" x="5892800" y="1035050"/>
          <p14:tracePt t="4998" x="5784850" y="1035050"/>
          <p14:tracePt t="5013" x="5619750" y="1022350"/>
          <p14:tracePt t="5013" x="5537200" y="1022350"/>
          <p14:tracePt t="5030" x="5372100" y="1016000"/>
          <p14:tracePt t="5051" x="5219700" y="996950"/>
          <p14:tracePt t="5062" x="5080000" y="971550"/>
          <p14:tracePt t="5096" x="4940300" y="952500"/>
          <p14:tracePt t="5111" x="4749800" y="933450"/>
          <p14:tracePt t="5112" x="4381500" y="908050"/>
          <p14:tracePt t="5129" x="4083050" y="901700"/>
          <p14:tracePt t="5146" x="3829050" y="901700"/>
          <p14:tracePt t="5162" x="3638550" y="914400"/>
          <p14:tracePt t="5179" x="3460750" y="914400"/>
          <p14:tracePt t="5196" x="3295650" y="927100"/>
          <p14:tracePt t="5213" x="3105150" y="946150"/>
          <p14:tracePt t="5229" x="2914650" y="965200"/>
          <p14:tracePt t="5245" x="2724150" y="990600"/>
          <p14:tracePt t="5262" x="2406650" y="1035050"/>
          <p14:tracePt t="5279" x="2216150" y="1054100"/>
          <p14:tracePt t="5296" x="2044700" y="1104900"/>
          <p14:tracePt t="5312" x="1860550" y="1162050"/>
          <p14:tracePt t="5329" x="1625600" y="1225550"/>
          <p14:tracePt t="5345" x="1295400" y="1314450"/>
          <p14:tracePt t="5364" x="1136650" y="1371600"/>
          <p14:tracePt t="5379" x="1047750" y="1403350"/>
          <p14:tracePt t="5396" x="984250" y="1422400"/>
          <p14:tracePt t="5412" x="946150" y="1435100"/>
          <p14:tracePt t="5429" x="920750" y="1447800"/>
          <p14:tracePt t="5447" x="895350" y="1466850"/>
          <p14:tracePt t="5462" x="869950" y="1511300"/>
          <p14:tracePt t="5480" x="857250" y="1555750"/>
          <p14:tracePt t="5496" x="844550" y="1606550"/>
          <p14:tracePt t="5514" x="812800" y="1682750"/>
          <p14:tracePt t="5530" x="781050" y="1765300"/>
          <p14:tracePt t="5547" x="755650" y="1828800"/>
          <p14:tracePt t="5563" x="749300" y="1892300"/>
          <p14:tracePt t="5581" x="736600" y="1949450"/>
          <p14:tracePt t="5597" x="749300" y="2044700"/>
          <p14:tracePt t="5614" x="774700" y="2108200"/>
          <p14:tracePt t="5629" x="825500" y="2178050"/>
          <p14:tracePt t="5646" x="869950" y="2228850"/>
          <p14:tracePt t="5663" x="933450" y="2279650"/>
          <p14:tracePt t="5679" x="1009650" y="2305050"/>
          <p14:tracePt t="5696" x="1257300" y="2324100"/>
          <p14:tracePt t="5713" x="1473200" y="2324100"/>
          <p14:tracePt t="5730" x="1739900" y="2324100"/>
          <p14:tracePt t="5746" x="2025650" y="2317750"/>
          <p14:tracePt t="5763" x="2292350" y="2298700"/>
          <p14:tracePt t="5779" x="2565400" y="2273300"/>
          <p14:tracePt t="5797" x="2838450" y="2241550"/>
          <p14:tracePt t="5814" x="3041650" y="2209800"/>
          <p14:tracePt t="5830" x="3378200" y="2120900"/>
          <p14:tracePt t="5849" x="3657600" y="2051050"/>
          <p14:tracePt t="5864" x="3981450" y="1974850"/>
          <p14:tracePt t="5881" x="4254500" y="1949450"/>
          <p14:tracePt t="5897" x="4445000" y="1930400"/>
          <p14:tracePt t="5914" x="4635500" y="1917700"/>
          <p14:tracePt t="5930" x="4921250" y="1911350"/>
          <p14:tracePt t="5948" x="5162550" y="1924050"/>
          <p14:tracePt t="5963" x="5422900" y="1917700"/>
          <p14:tracePt t="5980" x="5695950" y="1860550"/>
          <p14:tracePt t="5997" x="5918200" y="1784350"/>
          <p14:tracePt t="6013" x="6051550" y="1714500"/>
          <p14:tracePt t="6031" x="6159500" y="1612900"/>
          <p14:tracePt t="6048" x="6216650" y="1543050"/>
          <p14:tracePt t="6064" x="6267450" y="1473200"/>
          <p14:tracePt t="6081" x="6292850" y="1403350"/>
          <p14:tracePt t="6098" x="6305550" y="1358900"/>
          <p14:tracePt t="6115" x="6305550" y="1327150"/>
          <p14:tracePt t="6132" x="6305550" y="1289050"/>
          <p14:tracePt t="6149" x="6299200" y="1263650"/>
          <p14:tracePt t="6165" x="6280150" y="1225550"/>
          <p14:tracePt t="6165" x="6254750" y="1212850"/>
          <p14:tracePt t="6183" x="6178550" y="1187450"/>
          <p14:tracePt t="6198" x="6026150" y="1155700"/>
          <p14:tracePt t="6214" x="5791200" y="1136650"/>
          <p14:tracePt t="6231" x="5397500" y="1143000"/>
          <p14:tracePt t="6248" x="4908550" y="1187450"/>
          <p14:tracePt t="6265" x="4400550" y="1219200"/>
          <p14:tracePt t="6281" x="3746500" y="1244600"/>
          <p14:tracePt t="6299" x="3244850" y="1320800"/>
          <p14:tracePt t="6314" x="2851150" y="1377950"/>
          <p14:tracePt t="6331" x="2540000" y="1422400"/>
          <p14:tracePt t="6349" x="2311400" y="1447800"/>
          <p14:tracePt t="6366" x="2101850" y="1511300"/>
          <p14:tracePt t="6381" x="1905000" y="1574800"/>
          <p14:tracePt t="6398" x="1562100" y="1657350"/>
          <p14:tracePt t="6415" x="1314450" y="1689100"/>
          <p14:tracePt t="6431" x="1079500" y="1720850"/>
          <p14:tracePt t="6448" x="914400" y="1771650"/>
          <p14:tracePt t="6465" x="806450" y="1835150"/>
          <p14:tracePt t="6482" x="711200" y="1892300"/>
          <p14:tracePt t="6499" x="615950" y="1955800"/>
          <p14:tracePt t="6515" x="508000" y="2044700"/>
          <p14:tracePt t="6533" x="412750" y="2114550"/>
          <p14:tracePt t="6549" x="336550" y="2165350"/>
          <p14:tracePt t="6567" x="298450" y="2216150"/>
          <p14:tracePt t="6584" x="273050" y="2247900"/>
          <p14:tracePt t="6601" x="247650" y="2343150"/>
          <p14:tracePt t="6616" x="241300" y="2432050"/>
          <p14:tracePt t="6633" x="241300" y="2514600"/>
          <p14:tracePt t="6649" x="266700" y="2616200"/>
          <p14:tracePt t="6666" x="342900" y="2736850"/>
          <p14:tracePt t="6682" x="438150" y="2813050"/>
          <p14:tracePt t="6699" x="596900" y="2870200"/>
          <p14:tracePt t="6716" x="800100" y="2889250"/>
          <p14:tracePt t="6732" x="1041400" y="2901950"/>
          <p14:tracePt t="6749" x="1466850" y="2851150"/>
          <p14:tracePt t="6765" x="1809750" y="2774950"/>
          <p14:tracePt t="6783" x="2133600" y="2698750"/>
          <p14:tracePt t="6799" x="2393950" y="2654300"/>
          <p14:tracePt t="6816" x="2711450" y="2578100"/>
          <p14:tracePt t="6816" x="2851150" y="2546350"/>
          <p14:tracePt t="6837" x="2984500" y="2508250"/>
          <p14:tracePt t="6849" x="3454400" y="2374900"/>
          <p14:tracePt t="6867" x="3810000" y="2222500"/>
          <p14:tracePt t="6883" x="4051300" y="2120900"/>
          <p14:tracePt t="6900" x="4235450" y="2038350"/>
          <p14:tracePt t="6915" x="4356100" y="1955800"/>
          <p14:tracePt t="6933" x="4438650" y="1892300"/>
          <p14:tracePt t="6949" x="4483100" y="1822450"/>
          <p14:tracePt t="6966" x="4502150" y="1739900"/>
          <p14:tracePt t="6983" x="4495800" y="1663700"/>
          <p14:tracePt t="7000" x="4476750" y="1612900"/>
          <p14:tracePt t="7018" x="4438650" y="1574800"/>
          <p14:tracePt t="7033" x="4400550" y="1536700"/>
          <p14:tracePt t="7050" x="4318000" y="1492250"/>
          <p14:tracePt t="7066" x="4146550" y="1428750"/>
          <p14:tracePt t="7083" x="3778250" y="1371600"/>
          <p14:tracePt t="7101" x="3454400" y="1346200"/>
          <p14:tracePt t="7117" x="3181350" y="1320800"/>
          <p14:tracePt t="7135" x="2940050" y="1314450"/>
          <p14:tracePt t="7149" x="2692400" y="1289050"/>
          <p14:tracePt t="7166" x="2438400" y="1276350"/>
          <p14:tracePt t="7183" x="2089150" y="1276350"/>
          <p14:tracePt t="7201" x="1841500" y="1276350"/>
          <p14:tracePt t="7216" x="1651000" y="1282700"/>
          <p14:tracePt t="7233" x="1485900" y="1314450"/>
          <p14:tracePt t="7249" x="1314450" y="1365250"/>
          <p14:tracePt t="7266" x="1155700" y="1441450"/>
          <p14:tracePt t="7284" x="1009650" y="1524000"/>
          <p14:tracePt t="7300" x="857250" y="1657350"/>
          <p14:tracePt t="7316" x="647700" y="1847850"/>
          <p14:tracePt t="7333" x="539750" y="1974850"/>
          <p14:tracePt t="7351" x="476250" y="2070100"/>
          <p14:tracePt t="7366" x="457200" y="2146300"/>
          <p14:tracePt t="7383" x="450850" y="2216150"/>
          <p14:tracePt t="7400" x="450850" y="2311400"/>
          <p14:tracePt t="7417" x="457200" y="2413000"/>
          <p14:tracePt t="7433" x="527050" y="2552700"/>
          <p14:tracePt t="7450" x="590550" y="2641600"/>
          <p14:tracePt t="7468" x="692150" y="2730500"/>
          <p14:tracePt t="7484" x="838200" y="2825750"/>
          <p14:tracePt t="7500" x="1022350" y="2889250"/>
          <p14:tracePt t="7517" x="1244600" y="2933700"/>
          <p14:tracePt t="7534" x="1606550" y="2940050"/>
          <p14:tracePt t="7551" x="1854200" y="2901950"/>
          <p14:tracePt t="7567" x="2101850" y="2813050"/>
          <p14:tracePt t="7583" x="2413000" y="2698750"/>
          <p14:tracePt t="7601" x="2686050" y="2590800"/>
          <p14:tracePt t="7617" x="2940050" y="2489200"/>
          <p14:tracePt t="7634" x="3162300" y="2387600"/>
          <p14:tracePt t="7651" x="3346450" y="2292350"/>
          <p14:tracePt t="7667" x="3575050" y="2146300"/>
          <p14:tracePt t="7684" x="3695700" y="2038350"/>
          <p14:tracePt t="7701" x="3790950" y="1917700"/>
          <p14:tracePt t="7718" x="3860800" y="1797050"/>
          <p14:tracePt t="7734" x="3930650" y="1676400"/>
          <p14:tracePt t="7750" x="3962400" y="1606550"/>
          <p14:tracePt t="7767" x="3987800" y="1524000"/>
          <p14:tracePt t="7785" x="3987800" y="1466850"/>
          <p14:tracePt t="7801" x="3956050" y="1416050"/>
          <p14:tracePt t="7817" x="3898900" y="1346200"/>
          <p14:tracePt t="7834" x="3810000" y="1244600"/>
          <p14:tracePt t="7852" x="3702050" y="1162050"/>
          <p14:tracePt t="7868" x="3556000" y="1079500"/>
          <p14:tracePt t="7884" x="3289300" y="996950"/>
          <p14:tracePt t="7902" x="3092450" y="971550"/>
          <p14:tracePt t="7917" x="2838450" y="965200"/>
          <p14:tracePt t="7934" x="2501900" y="971550"/>
          <p14:tracePt t="7951" x="2114550" y="1009650"/>
          <p14:tracePt t="7968" x="1752600" y="1060450"/>
          <p14:tracePt t="7985" x="1397000" y="1155700"/>
          <p14:tracePt t="8001" x="1022350" y="1314450"/>
          <p14:tracePt t="8019" x="876300" y="1441450"/>
          <p14:tracePt t="8034" x="749300" y="1568450"/>
          <p14:tracePt t="8051" x="666750" y="1701800"/>
          <p14:tracePt t="8069" x="603250" y="1822450"/>
          <p14:tracePt t="8085" x="577850" y="1943100"/>
          <p14:tracePt t="8101" x="590550" y="2108200"/>
          <p14:tracePt t="8119" x="635000" y="2216150"/>
          <p14:tracePt t="8134" x="742950" y="2336800"/>
          <p14:tracePt t="8151" x="857250" y="2463800"/>
          <p14:tracePt t="8168" x="965200" y="2565400"/>
          <p14:tracePt t="8186" x="1079500" y="2647950"/>
          <p14:tracePt t="8202" x="1174750" y="2705100"/>
          <p14:tracePt t="8218" x="1289050" y="2749550"/>
          <p14:tracePt t="8235" x="1568450" y="2806700"/>
          <p14:tracePt t="8252" x="1809750" y="2806700"/>
          <p14:tracePt t="8268" x="2082800" y="2800350"/>
          <p14:tracePt t="8286" x="2298700" y="2781300"/>
          <p14:tracePt t="8302" x="2520950" y="2749550"/>
          <p14:tracePt t="8319" x="2698750" y="2724150"/>
          <p14:tracePt t="8319" x="2781300" y="2705100"/>
          <p14:tracePt t="8337" x="2990850" y="2647950"/>
          <p14:tracePt t="8352" x="3244850" y="2559050"/>
          <p14:tracePt t="8370" x="3581400" y="2393950"/>
          <p14:tracePt t="8385" x="3835400" y="2241550"/>
          <p14:tracePt t="8403" x="4006850" y="2127250"/>
          <p14:tracePt t="8420" x="4121150" y="2025650"/>
          <p14:tracePt t="8436" x="4210050" y="1930400"/>
          <p14:tracePt t="8453" x="4305300" y="1771650"/>
          <p14:tracePt t="8469" x="4324350" y="1727200"/>
          <p14:tracePt t="8485" x="4343400" y="1581150"/>
          <p14:tracePt t="8502" x="4337050" y="1473200"/>
          <p14:tracePt t="8519" x="4311650" y="1358900"/>
          <p14:tracePt t="8535" x="4241800" y="1238250"/>
          <p14:tracePt t="8553" x="4171950" y="1136650"/>
          <p14:tracePt t="8569" x="4044950" y="1035050"/>
          <p14:tracePt t="8569" x="3962400" y="990600"/>
          <p14:tracePt t="8587" x="3733800" y="889000"/>
          <p14:tracePt t="8602" x="3384550" y="800100"/>
          <p14:tracePt t="8619" x="3009900" y="723900"/>
          <p14:tracePt t="8635" x="2730500" y="673100"/>
          <p14:tracePt t="8653" x="2489200" y="654050"/>
          <p14:tracePt t="8669" x="2120900" y="660400"/>
          <p14:tracePt t="8686" x="1803400" y="730250"/>
          <p14:tracePt t="8703" x="1517650" y="825500"/>
          <p14:tracePt t="8720" x="1263650" y="952500"/>
          <p14:tracePt t="8737" x="1028700" y="1104900"/>
          <p14:tracePt t="8753" x="876300" y="1231900"/>
          <p14:tracePt t="8770" x="749300" y="1397000"/>
          <p14:tracePt t="8786" x="673100" y="1568450"/>
          <p14:tracePt t="8804" x="628650" y="1803400"/>
          <p14:tracePt t="8821" x="628650" y="1930400"/>
          <p14:tracePt t="8836" x="660400" y="2044700"/>
          <p14:tracePt t="8854" x="742950" y="2171700"/>
          <p14:tracePt t="8869" x="825500" y="2279650"/>
          <p14:tracePt t="8886" x="933450" y="2381250"/>
          <p14:tracePt t="8903" x="1054100" y="2451100"/>
          <p14:tracePt t="8903" x="1117600" y="2470150"/>
          <p14:tracePt t="8920" x="1282700" y="2527300"/>
          <p14:tracePt t="8937" x="1466850" y="2559050"/>
          <p14:tracePt t="8952" x="1670050" y="2590800"/>
          <p14:tracePt t="8970" x="1847850" y="2609850"/>
          <p14:tracePt t="8986" x="2000250" y="2622550"/>
          <p14:tracePt t="9003" x="2139950" y="2622550"/>
          <p14:tracePt t="9019" x="2381250" y="2616200"/>
          <p14:tracePt t="9038" x="2559050" y="2603500"/>
          <p14:tracePt t="9053" x="2724150" y="2584450"/>
          <p14:tracePt t="9070" x="2825750" y="2565400"/>
          <p14:tracePt t="9086" x="2882900" y="2552700"/>
          <p14:tracePt t="9105" x="2895600" y="2540000"/>
          <p14:tracePt t="9120" x="2908300" y="2533650"/>
          <p14:tracePt t="9136" x="2914650" y="2520950"/>
          <p14:tracePt t="9154" x="2933700" y="2508250"/>
          <p14:tracePt t="9171" x="2933700" y="2501900"/>
          <p14:tracePt t="920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10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968298"/>
            <a:ext cx="8001000" cy="5661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Reactor types</a:t>
            </a:r>
          </a:p>
          <a:p>
            <a:pPr lvl="1"/>
            <a:r>
              <a:rPr lang="en-US" sz="2200" kern="0" dirty="0"/>
              <a:t>Light water reactor</a:t>
            </a:r>
          </a:p>
          <a:p>
            <a:pPr lvl="2"/>
            <a:r>
              <a:rPr lang="en-US" sz="2200" kern="0" baseline="30000" dirty="0"/>
              <a:t>235</a:t>
            </a:r>
            <a:r>
              <a:rPr lang="en-US" sz="2200" kern="0" dirty="0"/>
              <a:t>U enrichment</a:t>
            </a:r>
            <a:endParaRPr lang="en-US" sz="2200" kern="0" baseline="30000" dirty="0"/>
          </a:p>
          <a:p>
            <a:pPr lvl="1"/>
            <a:r>
              <a:rPr lang="en-US" sz="2200" kern="0" baseline="30000" dirty="0"/>
              <a:t> </a:t>
            </a:r>
            <a:r>
              <a:rPr lang="en-US" sz="2200" kern="0" dirty="0"/>
              <a:t>CANDU </a:t>
            </a:r>
          </a:p>
          <a:p>
            <a:pPr lvl="2"/>
            <a:r>
              <a:rPr lang="en-US" sz="2200" kern="0" dirty="0"/>
              <a:t>Natural uranium fuel, D</a:t>
            </a:r>
            <a:r>
              <a:rPr lang="en-US" sz="2200" kern="0" baseline="-25000" dirty="0"/>
              <a:t>2</a:t>
            </a:r>
            <a:r>
              <a:rPr lang="en-US" sz="2200" kern="0" dirty="0"/>
              <a:t>O</a:t>
            </a:r>
          </a:p>
          <a:p>
            <a:r>
              <a:rPr lang="en-US" sz="2200" kern="0" dirty="0" smtClean="0"/>
              <a:t>Pu formed in core or from blanket</a:t>
            </a:r>
          </a:p>
          <a:p>
            <a:pPr lvl="1"/>
            <a:r>
              <a:rPr lang="en-US" sz="2200" kern="0" dirty="0" smtClean="0"/>
              <a:t>U blanket may have a range of isotopic composition</a:t>
            </a:r>
          </a:p>
          <a:p>
            <a:pPr lvl="2"/>
            <a:r>
              <a:rPr lang="en-US" sz="2200" kern="0" dirty="0" smtClean="0"/>
              <a:t>Natural, enriched, and anthropogenic</a:t>
            </a:r>
          </a:p>
          <a:p>
            <a:r>
              <a:rPr lang="en-US" sz="2200" kern="0" dirty="0" err="1" smtClean="0"/>
              <a:t>Pu</a:t>
            </a:r>
            <a:r>
              <a:rPr lang="en-US" sz="2200" kern="0" dirty="0" smtClean="0"/>
              <a:t> formation from neutron capture on </a:t>
            </a:r>
            <a:r>
              <a:rPr lang="en-US" sz="2200" kern="0" baseline="30000" dirty="0" smtClean="0"/>
              <a:t>238</a:t>
            </a:r>
            <a:r>
              <a:rPr lang="en-US" sz="2200" kern="0" dirty="0" smtClean="0"/>
              <a:t>U</a:t>
            </a:r>
          </a:p>
          <a:p>
            <a:pPr lvl="1"/>
            <a:r>
              <a:rPr lang="en-US" sz="2200" kern="0" baseline="30000" dirty="0" smtClean="0"/>
              <a:t>239</a:t>
            </a:r>
            <a:r>
              <a:rPr lang="en-US" sz="2200" kern="0" dirty="0" smtClean="0"/>
              <a:t>Pu becomes a target for higher isotope production</a:t>
            </a:r>
          </a:p>
          <a:p>
            <a:pPr lvl="2"/>
            <a:r>
              <a:rPr lang="en-US" sz="2200" kern="0" dirty="0" smtClean="0"/>
              <a:t>(</a:t>
            </a:r>
            <a:r>
              <a:rPr lang="en-US" sz="2200" kern="0" dirty="0" err="1" smtClean="0"/>
              <a:t>n,</a:t>
            </a:r>
            <a:r>
              <a:rPr lang="en-US" sz="2200" kern="0" dirty="0" err="1" smtClean="0">
                <a:latin typeface="Symbol" pitchFamily="18" charset="2"/>
              </a:rPr>
              <a:t>g</a:t>
            </a:r>
            <a:r>
              <a:rPr lang="en-US" sz="2200" kern="0" dirty="0" smtClean="0"/>
              <a:t>) up to </a:t>
            </a:r>
            <a:r>
              <a:rPr lang="en-US" sz="2200" kern="0" baseline="30000" dirty="0" smtClean="0"/>
              <a:t>241</a:t>
            </a:r>
            <a:r>
              <a:rPr lang="en-US" sz="2200" kern="0" dirty="0" smtClean="0"/>
              <a:t>Pu</a:t>
            </a:r>
          </a:p>
          <a:p>
            <a:pPr lvl="2"/>
            <a:r>
              <a:rPr lang="en-US" sz="2200" kern="0" dirty="0" smtClean="0"/>
              <a:t>Also some (n,2n) </a:t>
            </a:r>
          </a:p>
          <a:p>
            <a:pPr lvl="3"/>
            <a:r>
              <a:rPr lang="en-US" sz="2200" kern="0" dirty="0" err="1" smtClean="0"/>
              <a:t>E</a:t>
            </a:r>
            <a:r>
              <a:rPr lang="en-US" sz="2200" kern="0" baseline="-25000" dirty="0" err="1" smtClean="0"/>
              <a:t>min</a:t>
            </a:r>
            <a:r>
              <a:rPr lang="en-US" sz="2200" kern="0" dirty="0" smtClean="0"/>
              <a:t> =5.7 MeV</a:t>
            </a:r>
          </a:p>
          <a:p>
            <a:pPr lvl="3"/>
            <a:r>
              <a:rPr lang="en-US" sz="2200" kern="0" baseline="30000" dirty="0" smtClean="0"/>
              <a:t>238</a:t>
            </a:r>
            <a:r>
              <a:rPr lang="en-US" sz="2200" kern="0" dirty="0" smtClean="0"/>
              <a:t>Pu from </a:t>
            </a:r>
            <a:r>
              <a:rPr lang="en-US" sz="2200" kern="0" baseline="30000" dirty="0" smtClean="0"/>
              <a:t>239</a:t>
            </a:r>
            <a:r>
              <a:rPr lang="en-US" sz="2200" kern="0" dirty="0" smtClean="0"/>
              <a:t>Pu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4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08"/>
    </mc:Choice>
    <mc:Fallback xmlns="">
      <p:transition spd="slow" advTm="15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986" x="4914900" y="2178050"/>
          <p14:tracePt t="21993" x="4914900" y="2171700"/>
          <p14:tracePt t="22001" x="4914900" y="2152650"/>
          <p14:tracePt t="22002" x="4902200" y="2089150"/>
          <p14:tracePt t="22017" x="4889500" y="1987550"/>
          <p14:tracePt t="22033" x="4883150" y="1885950"/>
          <p14:tracePt t="22067" x="4857750" y="1784350"/>
          <p14:tracePt t="22072" x="4838700" y="1682750"/>
          <p14:tracePt t="22084" x="4813300" y="1619250"/>
          <p14:tracePt t="22105" x="4800600" y="1574800"/>
          <p14:tracePt t="22121" x="4775200" y="1530350"/>
          <p14:tracePt t="22137" x="4718050" y="1479550"/>
          <p14:tracePt t="22153" x="4648200" y="1416050"/>
          <p14:tracePt t="22169" x="4552950" y="1377950"/>
          <p14:tracePt t="22185" x="4425950" y="1320800"/>
          <p14:tracePt t="22201" x="4165600" y="1200150"/>
          <p14:tracePt t="22225" x="4013200" y="1130300"/>
          <p14:tracePt t="22234" x="3873500" y="1098550"/>
          <p14:tracePt t="22257" x="3727450" y="1073150"/>
          <p14:tracePt t="22267" x="3543300" y="1054100"/>
          <p14:tracePt t="22284" x="3384550" y="1022350"/>
          <p14:tracePt t="22302" x="3143250" y="1003300"/>
          <p14:tracePt t="22321" x="2940050" y="977900"/>
          <p14:tracePt t="22337" x="2762250" y="952500"/>
          <p14:tracePt t="22353" x="2622550" y="939800"/>
          <p14:tracePt t="22369" x="2489200" y="927100"/>
          <p14:tracePt t="22385" x="2355850" y="901700"/>
          <p14:tracePt t="22385" x="2279650" y="882650"/>
          <p14:tracePt t="22401" x="2146300" y="876300"/>
          <p14:tracePt t="22417" x="2038350" y="876300"/>
          <p14:tracePt t="22434" x="1924050" y="876300"/>
          <p14:tracePt t="22451" x="1841500" y="920750"/>
          <p14:tracePt t="22467" x="1765300" y="977900"/>
          <p14:tracePt t="22484" x="1714500" y="1022350"/>
          <p14:tracePt t="22501" x="1631950" y="1098550"/>
          <p14:tracePt t="22518" x="1568450" y="1200150"/>
          <p14:tracePt t="22534" x="1530350" y="1282700"/>
          <p14:tracePt t="22551" x="1492250" y="1346200"/>
          <p14:tracePt t="22567" x="1466850" y="1428750"/>
          <p14:tracePt t="22567" x="1447800" y="1460500"/>
          <p14:tracePt t="22585" x="1403350" y="1555750"/>
          <p14:tracePt t="22601" x="1358900" y="1619250"/>
          <p14:tracePt t="22618" x="1333500" y="1720850"/>
          <p14:tracePt t="22635" x="1314450" y="1797050"/>
          <p14:tracePt t="22651" x="1301750" y="1847850"/>
          <p14:tracePt t="22668" x="1282700" y="1924050"/>
          <p14:tracePt t="22684" x="1276350" y="1968500"/>
          <p14:tracePt t="22701" x="1276350" y="2019300"/>
          <p14:tracePt t="22718" x="1276350" y="2044700"/>
          <p14:tracePt t="22735" x="1276350" y="2082800"/>
          <p14:tracePt t="22752" x="1276350" y="2114550"/>
          <p14:tracePt t="22768" x="1308100" y="2146300"/>
          <p14:tracePt t="22785" x="1339850" y="2165350"/>
          <p14:tracePt t="22802" x="1403350" y="2184400"/>
          <p14:tracePt t="22818" x="1498600" y="2228850"/>
          <p14:tracePt t="22835" x="1612900" y="2266950"/>
          <p14:tracePt t="22851" x="1758950" y="2317750"/>
          <p14:tracePt t="22868" x="1898650" y="2368550"/>
          <p14:tracePt t="22885" x="2051050" y="2413000"/>
          <p14:tracePt t="22902" x="2146300" y="2432050"/>
          <p14:tracePt t="22918" x="2254250" y="2438400"/>
          <p14:tracePt t="22935" x="2349500" y="2463800"/>
          <p14:tracePt t="22951" x="2451100" y="2476500"/>
          <p14:tracePt t="22968" x="2565400" y="2501900"/>
          <p14:tracePt t="22985" x="2635250" y="2508250"/>
          <p14:tracePt t="23002" x="2673350" y="2508250"/>
          <p14:tracePt t="23018" x="2705100" y="2508250"/>
          <p14:tracePt t="23065" x="2711450" y="2508250"/>
          <p14:tracePt t="23081" x="2717800" y="2508250"/>
          <p14:tracePt t="23089" x="2724150" y="2508250"/>
          <p14:tracePt t="23305" x="2736850" y="2508250"/>
          <p14:tracePt t="23313" x="2743200" y="2508250"/>
          <p14:tracePt t="23324" x="2749550" y="2489200"/>
          <p14:tracePt t="23337" x="2749550" y="2470150"/>
          <p14:tracePt t="23338" x="2749550" y="2457450"/>
          <p14:tracePt t="23352" x="2755900" y="2387600"/>
          <p14:tracePt t="23370" x="2755900" y="2336800"/>
          <p14:tracePt t="23385" x="2755900" y="2298700"/>
          <p14:tracePt t="23402" x="2755900" y="2254250"/>
          <p14:tracePt t="23419" x="2749550" y="2165350"/>
          <p14:tracePt t="23436" x="2730500" y="2120900"/>
          <p14:tracePt t="23452" x="2698750" y="2057400"/>
          <p14:tracePt t="23469" x="2654300" y="2006600"/>
          <p14:tracePt t="23486" x="2628900" y="1981200"/>
          <p14:tracePt t="23502" x="2565400" y="1924050"/>
          <p14:tracePt t="23519" x="2514600" y="1885950"/>
          <p14:tracePt t="23536" x="2451100" y="1866900"/>
          <p14:tracePt t="23536" x="2400300" y="1854200"/>
          <p14:tracePt t="23553" x="2349500" y="1835150"/>
          <p14:tracePt t="23569" x="2279650" y="1828800"/>
          <p14:tracePt t="23586" x="2190750" y="1816100"/>
          <p14:tracePt t="23603" x="2101850" y="1816100"/>
          <p14:tracePt t="23619" x="2000250" y="1835150"/>
          <p14:tracePt t="23637" x="1879600" y="1866900"/>
          <p14:tracePt t="23652" x="1771650" y="1898650"/>
          <p14:tracePt t="23669" x="1657350" y="1936750"/>
          <p14:tracePt t="23686" x="1581150" y="1987550"/>
          <p14:tracePt t="23703" x="1524000" y="2038350"/>
          <p14:tracePt t="23719" x="1473200" y="2095500"/>
          <p14:tracePt t="23736" x="1390650" y="2159000"/>
          <p14:tracePt t="23753" x="1352550" y="2197100"/>
          <p14:tracePt t="23770" x="1327150" y="2235200"/>
          <p14:tracePt t="23786" x="1308100" y="2266950"/>
          <p14:tracePt t="23803" x="1295400" y="2311400"/>
          <p14:tracePt t="23820" x="1282700" y="2368550"/>
          <p14:tracePt t="23836" x="1282700" y="2419350"/>
          <p14:tracePt t="23853" x="1282700" y="2470150"/>
          <p14:tracePt t="23870" x="1282700" y="2489200"/>
          <p14:tracePt t="23886" x="1282700" y="2520950"/>
          <p14:tracePt t="23903" x="1282700" y="2552700"/>
          <p14:tracePt t="23920" x="1282700" y="2571750"/>
          <p14:tracePt t="23936" x="1289050" y="2622550"/>
          <p14:tracePt t="23953" x="1314450" y="2679700"/>
          <p14:tracePt t="23970" x="1365250" y="2730500"/>
          <p14:tracePt t="23987" x="1422400" y="2787650"/>
          <p14:tracePt t="24003" x="1524000" y="2857500"/>
          <p14:tracePt t="24020" x="1631950" y="2927350"/>
          <p14:tracePt t="24037" x="1771650" y="3028950"/>
          <p14:tracePt t="24054" x="1924050" y="3136900"/>
          <p14:tracePt t="24070" x="2063750" y="3219450"/>
          <p14:tracePt t="24087" x="2165350" y="3276600"/>
          <p14:tracePt t="24104" x="2241550" y="3314700"/>
          <p14:tracePt t="24120" x="2381250" y="3359150"/>
          <p14:tracePt t="24137" x="2508250" y="3384550"/>
          <p14:tracePt t="24154" x="2647950" y="3384550"/>
          <p14:tracePt t="24170" x="2774950" y="3384550"/>
          <p14:tracePt t="24187" x="2971800" y="3384550"/>
          <p14:tracePt t="24203" x="3143250" y="3384550"/>
          <p14:tracePt t="24220" x="3295650" y="3384550"/>
          <p14:tracePt t="24237" x="3448050" y="3365500"/>
          <p14:tracePt t="24253" x="3575050" y="3340100"/>
          <p14:tracePt t="24270" x="3746500" y="3321050"/>
          <p14:tracePt t="24287" x="3867150" y="3314700"/>
          <p14:tracePt t="24304" x="4025900" y="3289300"/>
          <p14:tracePt t="24320" x="4267200" y="3232150"/>
          <p14:tracePt t="24338" x="4381500" y="3200400"/>
          <p14:tracePt t="24354" x="4495800" y="3149600"/>
          <p14:tracePt t="24371" x="4622800" y="3117850"/>
          <p14:tracePt t="24387" x="4737100" y="3086100"/>
          <p14:tracePt t="24404" x="4826000" y="3054350"/>
          <p14:tracePt t="24421" x="4895850" y="3009900"/>
          <p14:tracePt t="24437" x="4959350" y="2984500"/>
          <p14:tracePt t="24454" x="5003800" y="2940050"/>
          <p14:tracePt t="24471" x="5073650" y="2876550"/>
          <p14:tracePt t="24488" x="5124450" y="2813050"/>
          <p14:tracePt t="24505" x="5143500" y="2762250"/>
          <p14:tracePt t="24521" x="5187950" y="2705100"/>
          <p14:tracePt t="24539" x="5187950" y="2673350"/>
          <p14:tracePt t="24554" x="5187950" y="2622550"/>
          <p14:tracePt t="24571" x="5187950" y="2597150"/>
          <p14:tracePt t="24588" x="5187950" y="2552700"/>
          <p14:tracePt t="24604" x="5187950" y="2527300"/>
          <p14:tracePt t="24621" x="5168900" y="2508250"/>
          <p14:tracePt t="24638" x="5143500" y="2470150"/>
          <p14:tracePt t="24655" x="5092700" y="2425700"/>
          <p14:tracePt t="24671" x="5010150" y="2374900"/>
          <p14:tracePt t="24688" x="4921250" y="2305050"/>
          <p14:tracePt t="24704" x="4756150" y="2228850"/>
          <p14:tracePt t="24721" x="4610100" y="2178050"/>
          <p14:tracePt t="24739" x="4470400" y="2127250"/>
          <p14:tracePt t="24755" x="4368800" y="2114550"/>
          <p14:tracePt t="24771" x="4267200" y="2095500"/>
          <p14:tracePt t="24788" x="4165600" y="2063750"/>
          <p14:tracePt t="24805" x="4044950" y="2063750"/>
          <p14:tracePt t="24821" x="3943350" y="2051050"/>
          <p14:tracePt t="24838" x="3917950" y="2051050"/>
          <p14:tracePt t="24855" x="3905250" y="2051050"/>
          <p14:tracePt t="24871" x="3898900" y="2051050"/>
          <p14:tracePt t="24994" x="3905250" y="2051050"/>
          <p14:tracePt t="25001" x="3930650" y="2044700"/>
          <p14:tracePt t="25009" x="3956050" y="2044700"/>
          <p14:tracePt t="25014" x="3975100" y="2044700"/>
          <p14:tracePt t="25021" x="4019550" y="2032000"/>
          <p14:tracePt t="25038" x="4089400" y="2025650"/>
          <p14:tracePt t="25055" x="4159250" y="2000250"/>
          <p14:tracePt t="25072" x="4222750" y="1987550"/>
          <p14:tracePt t="25088" x="4267200" y="1968500"/>
          <p14:tracePt t="25106" x="4292600" y="1936750"/>
          <p14:tracePt t="25122" x="4305300" y="1911350"/>
          <p14:tracePt t="25139" x="4311650" y="1898650"/>
          <p14:tracePt t="25155" x="4311650" y="1885950"/>
          <p14:tracePt t="25172" x="4311650" y="1860550"/>
          <p14:tracePt t="25189" x="4311650" y="1828800"/>
          <p14:tracePt t="25206" x="4311650" y="1803400"/>
          <p14:tracePt t="25223" x="4298950" y="1778000"/>
          <p14:tracePt t="25240" x="4279900" y="1733550"/>
          <p14:tracePt t="25256" x="4273550" y="1720850"/>
          <p14:tracePt t="25273" x="4241800" y="1676400"/>
          <p14:tracePt t="25290" x="4203700" y="1631950"/>
          <p14:tracePt t="25306" x="4171950" y="1612900"/>
          <p14:tracePt t="25323" x="4146550" y="1581150"/>
          <p14:tracePt t="25340" x="4114800" y="1543050"/>
          <p14:tracePt t="25357" x="4076700" y="1511300"/>
          <p14:tracePt t="25373" x="4051300" y="1498600"/>
          <p14:tracePt t="25390" x="4013200" y="1479550"/>
          <p14:tracePt t="25406" x="3975100" y="1473200"/>
          <p14:tracePt t="25423" x="3924300" y="1454150"/>
          <p14:tracePt t="25440" x="3879850" y="1435100"/>
          <p14:tracePt t="25457" x="3841750" y="1435100"/>
          <p14:tracePt t="25474" x="3771900" y="1422400"/>
          <p14:tracePt t="25490" x="3721100" y="1416050"/>
          <p14:tracePt t="25507" x="3702050" y="1409700"/>
          <p14:tracePt t="25523" x="3651250" y="1409700"/>
          <p14:tracePt t="25540" x="3606800" y="1403350"/>
          <p14:tracePt t="25557" x="3575050" y="1397000"/>
          <p14:tracePt t="25573" x="3524250" y="1397000"/>
          <p14:tracePt t="25591" x="3460750" y="1384300"/>
          <p14:tracePt t="25607" x="3384550" y="1377950"/>
          <p14:tracePt t="25624" x="3314700" y="1377950"/>
          <p14:tracePt t="25641" x="3257550" y="1371600"/>
          <p14:tracePt t="25658" x="3111500" y="1352550"/>
          <p14:tracePt t="25674" x="2990850" y="1320800"/>
          <p14:tracePt t="25690" x="2844800" y="1314450"/>
          <p14:tracePt t="25707" x="2711450" y="1295400"/>
          <p14:tracePt t="25724" x="2571750" y="1270000"/>
          <p14:tracePt t="25741" x="2457450" y="1263650"/>
          <p14:tracePt t="25757" x="2336800" y="1238250"/>
          <p14:tracePt t="25774" x="2184400" y="1219200"/>
          <p14:tracePt t="25790" x="2051050" y="1193800"/>
          <p14:tracePt t="25807" x="1917700" y="1193800"/>
          <p14:tracePt t="25824" x="1828800" y="1193800"/>
          <p14:tracePt t="25841" x="1720850" y="1193800"/>
          <p14:tracePt t="25857" x="1619250" y="1193800"/>
          <p14:tracePt t="25874" x="1530350" y="1193800"/>
          <p14:tracePt t="25891" x="1441450" y="1206500"/>
          <p14:tracePt t="25907" x="1390650" y="1225550"/>
          <p14:tracePt t="25924" x="1333500" y="1244600"/>
          <p14:tracePt t="25941" x="1282700" y="1276350"/>
          <p14:tracePt t="25958" x="1244600" y="1314450"/>
          <p14:tracePt t="25974" x="1187450" y="1371600"/>
          <p14:tracePt t="25991" x="1149350" y="1441450"/>
          <p14:tracePt t="26008" x="1111250" y="1485900"/>
          <p14:tracePt t="26024" x="1098550" y="1517650"/>
          <p14:tracePt t="26041" x="1098550" y="1555750"/>
          <p14:tracePt t="26058" x="1098550" y="1581150"/>
          <p14:tracePt t="26058" x="1098550" y="1606550"/>
          <p14:tracePt t="26075" x="1098550" y="1682750"/>
          <p14:tracePt t="26091" x="1143000" y="1778000"/>
          <p14:tracePt t="26108" x="1193800" y="1841500"/>
          <p14:tracePt t="26124" x="1250950" y="1949450"/>
          <p14:tracePt t="26141" x="1339850" y="2051050"/>
          <p14:tracePt t="26159" x="1409700" y="2120900"/>
          <p14:tracePt t="26175" x="1479550" y="2171700"/>
          <p14:tracePt t="26191" x="1524000" y="2203450"/>
          <p14:tracePt t="26208" x="1574800" y="2228850"/>
          <p14:tracePt t="26225" x="1651000" y="2260600"/>
          <p14:tracePt t="26225" x="1676400" y="2273300"/>
          <p14:tracePt t="26242" x="1727200" y="2298700"/>
          <p14:tracePt t="26258" x="1841500" y="2324100"/>
          <p14:tracePt t="26275" x="1917700" y="2330450"/>
          <p14:tracePt t="26291" x="2006600" y="2330450"/>
          <p14:tracePt t="26308" x="2114550" y="2343150"/>
          <p14:tracePt t="26325" x="2279650" y="2362200"/>
          <p14:tracePt t="26341" x="2444750" y="2381250"/>
          <p14:tracePt t="26358" x="2597150" y="2381250"/>
          <p14:tracePt t="26375" x="2749550" y="2381250"/>
          <p14:tracePt t="26391" x="2870200" y="2368550"/>
          <p14:tracePt t="26408" x="2997200" y="2343150"/>
          <p14:tracePt t="26425" x="3105150" y="2311400"/>
          <p14:tracePt t="26442" x="3308350" y="2266950"/>
          <p14:tracePt t="26458" x="3435350" y="2247900"/>
          <p14:tracePt t="26475" x="3524250" y="2228850"/>
          <p14:tracePt t="26492" x="3625850" y="2190750"/>
          <p14:tracePt t="26508" x="3733800" y="2133600"/>
          <p14:tracePt t="26525" x="3810000" y="2089150"/>
          <p14:tracePt t="26542" x="3898900" y="2038350"/>
          <p14:tracePt t="26559" x="4013200" y="1987550"/>
          <p14:tracePt t="26575" x="4070350" y="1936750"/>
          <p14:tracePt t="26592" x="4121150" y="1898650"/>
          <p14:tracePt t="26608" x="4152900" y="1860550"/>
          <p14:tracePt t="26625" x="4210050" y="1809750"/>
          <p14:tracePt t="26643" x="4216400" y="1778000"/>
          <p14:tracePt t="26659" x="4216400" y="1765300"/>
          <p14:tracePt t="26677" x="4222750" y="1746250"/>
          <p14:tracePt t="26692" x="4229100" y="1739900"/>
          <p14:tracePt t="26709" x="4229100" y="1733550"/>
          <p14:tracePt t="26725" x="4229100" y="1727200"/>
          <p14:tracePt t="26742" x="4229100" y="1720850"/>
          <p14:tracePt t="26759" x="4229100" y="1714500"/>
          <p14:tracePt t="26776" x="4229100" y="1701800"/>
          <p14:tracePt t="26792" x="4229100" y="1695450"/>
          <p14:tracePt t="26809" x="4229100" y="1689100"/>
          <p14:tracePt t="27003" x="4229100" y="1682750"/>
          <p14:tracePt t="27098" x="0" y="0"/>
        </p14:tracePtLst>
        <p14:tracePtLst>
          <p14:tracePt t="29340" x="4076700" y="1822450"/>
          <p14:tracePt t="29475" x="4070350" y="1822450"/>
          <p14:tracePt t="29488" x="4064000" y="1822450"/>
          <p14:tracePt t="29491" x="4038600" y="1822450"/>
          <p14:tracePt t="29499" x="3943350" y="1784350"/>
          <p14:tracePt t="29499" x="3898900" y="1778000"/>
          <p14:tracePt t="29514" x="3848100" y="1765300"/>
          <p14:tracePt t="29531" x="3702050" y="1727200"/>
          <p14:tracePt t="29555" x="3606800" y="1682750"/>
          <p14:tracePt t="29571" x="3498850" y="1631950"/>
          <p14:tracePt t="29587" x="3371850" y="1581150"/>
          <p14:tracePt t="29603" x="3276600" y="1549400"/>
          <p14:tracePt t="29614" x="3187700" y="1517650"/>
          <p14:tracePt t="29635" x="3130550" y="1511300"/>
          <p14:tracePt t="29647" x="3060700" y="1504950"/>
          <p14:tracePt t="29667" x="2940050" y="1492250"/>
          <p14:tracePt t="29680" x="2819400" y="1492250"/>
          <p14:tracePt t="29697" x="2641600" y="1492250"/>
          <p14:tracePt t="29715" x="2597150" y="1492250"/>
          <p14:tracePt t="29715" x="2552700" y="1492250"/>
          <p14:tracePt t="29731" x="2438400" y="1492250"/>
          <p14:tracePt t="29755" x="2305050" y="1492250"/>
          <p14:tracePt t="29771" x="2165350" y="1485900"/>
          <p14:tracePt t="29781" x="2051050" y="1473200"/>
          <p14:tracePt t="29797" x="1974850" y="1473200"/>
          <p14:tracePt t="29814" x="1905000" y="1473200"/>
          <p14:tracePt t="29830" x="1866900" y="1473200"/>
          <p14:tracePt t="29847" x="1835150" y="1473200"/>
          <p14:tracePt t="29864" x="1790700" y="1498600"/>
          <p14:tracePt t="29880" x="1746250" y="1530350"/>
          <p14:tracePt t="29897" x="1689100" y="1581150"/>
          <p14:tracePt t="29914" x="1638300" y="1619250"/>
          <p14:tracePt t="29931" x="1619250" y="1657350"/>
          <p14:tracePt t="29947" x="1619250" y="1695450"/>
          <p14:tracePt t="29964" x="1619250" y="1739900"/>
          <p14:tracePt t="29981" x="1619250" y="1778000"/>
          <p14:tracePt t="29997" x="1619250" y="1809750"/>
          <p14:tracePt t="30014" x="1644650" y="1873250"/>
          <p14:tracePt t="30031" x="1670050" y="1911350"/>
          <p14:tracePt t="30047" x="1695450" y="1974850"/>
          <p14:tracePt t="30064" x="1746250" y="2032000"/>
          <p14:tracePt t="30081" x="1797050" y="2108200"/>
          <p14:tracePt t="30097" x="1866900" y="2203450"/>
          <p14:tracePt t="30115" x="1911350" y="2241550"/>
          <p14:tracePt t="30131" x="1981200" y="2292350"/>
          <p14:tracePt t="30148" x="2063750" y="2355850"/>
          <p14:tracePt t="30164" x="2146300" y="2393950"/>
          <p14:tracePt t="30181" x="2286000" y="2425700"/>
          <p14:tracePt t="30198" x="2425700" y="2463800"/>
          <p14:tracePt t="30214" x="2609850" y="2470150"/>
          <p14:tracePt t="30231" x="2806700" y="2476500"/>
          <p14:tracePt t="30248" x="2978150" y="2476500"/>
          <p14:tracePt t="30264" x="3124200" y="2476500"/>
          <p14:tracePt t="30281" x="3251200" y="2476500"/>
          <p14:tracePt t="30298" x="3511550" y="2476500"/>
          <p14:tracePt t="30315" x="3689350" y="2451100"/>
          <p14:tracePt t="30331" x="3829050" y="2413000"/>
          <p14:tracePt t="30348" x="3987800" y="2368550"/>
          <p14:tracePt t="30364" x="4146550" y="2298700"/>
          <p14:tracePt t="30381" x="4286250" y="2241550"/>
          <p14:tracePt t="30398" x="4381500" y="2146300"/>
          <p14:tracePt t="30416" x="4425950" y="2082800"/>
          <p14:tracePt t="30432" x="4451350" y="1987550"/>
          <p14:tracePt t="30448" x="4451350" y="1905000"/>
          <p14:tracePt t="30465" x="4470400" y="1841500"/>
          <p14:tracePt t="30481" x="4470400" y="1752600"/>
          <p14:tracePt t="30499" x="4451350" y="1714500"/>
          <p14:tracePt t="30515" x="4425950" y="1670050"/>
          <p14:tracePt t="30532" x="4387850" y="1625600"/>
          <p14:tracePt t="30549" x="4349750" y="1600200"/>
          <p14:tracePt t="30565" x="4254500" y="1549400"/>
          <p14:tracePt t="30582" x="4127500" y="1517650"/>
          <p14:tracePt t="30598" x="4006850" y="1485900"/>
          <p14:tracePt t="30615" x="3816350" y="1447800"/>
          <p14:tracePt t="30632" x="3600450" y="1409700"/>
          <p14:tracePt t="30648" x="3346450" y="1371600"/>
          <p14:tracePt t="30665" x="3155950" y="1352550"/>
          <p14:tracePt t="30682" x="2895600" y="1346200"/>
          <p14:tracePt t="30699" x="2724150" y="1346200"/>
          <p14:tracePt t="30715" x="2514600" y="1346200"/>
          <p14:tracePt t="30732" x="2324100" y="1346200"/>
          <p14:tracePt t="30748" x="2146300" y="1346200"/>
          <p14:tracePt t="30765" x="2025650" y="1371600"/>
          <p14:tracePt t="30782" x="1911350" y="1416050"/>
          <p14:tracePt t="30799" x="1809750" y="1447800"/>
          <p14:tracePt t="30815" x="1714500" y="1485900"/>
          <p14:tracePt t="30832" x="1600200" y="1511300"/>
          <p14:tracePt t="30849" x="1536700" y="1549400"/>
          <p14:tracePt t="30865" x="1492250" y="1562100"/>
          <p14:tracePt t="30865" x="1473200" y="1574800"/>
          <p14:tracePt t="30882" x="1447800" y="1587500"/>
          <p14:tracePt t="30899" x="1428750" y="1612900"/>
          <p14:tracePt t="30916" x="1416050" y="1651000"/>
          <p14:tracePt t="30932" x="1416050" y="1701800"/>
          <p14:tracePt t="30949" x="1416050" y="1758950"/>
          <p14:tracePt t="30966" x="1441450" y="1854200"/>
          <p14:tracePt t="30982" x="1466850" y="1924050"/>
          <p14:tracePt t="30999" x="1485900" y="2000250"/>
          <p14:tracePt t="31016" x="1530350" y="2070100"/>
          <p14:tracePt t="31033" x="1593850" y="2159000"/>
          <p14:tracePt t="31049" x="1644650" y="2209800"/>
          <p14:tracePt t="31066" x="1746250" y="2286000"/>
          <p14:tracePt t="31083" x="1822450" y="2330450"/>
          <p14:tracePt t="31099" x="1885950" y="2355850"/>
          <p14:tracePt t="31116" x="2012950" y="2400300"/>
          <p14:tracePt t="31132" x="2146300" y="2432050"/>
          <p14:tracePt t="31149" x="2298700" y="2432050"/>
          <p14:tracePt t="31166" x="2419350" y="2444750"/>
          <p14:tracePt t="31183" x="2520950" y="2444750"/>
          <p14:tracePt t="31199" x="2616200" y="2444750"/>
          <p14:tracePt t="31216" x="2762250" y="2444750"/>
          <p14:tracePt t="31233" x="2908300" y="2444750"/>
          <p14:tracePt t="31249" x="3162300" y="2419350"/>
          <p14:tracePt t="31267" x="3327400" y="2362200"/>
          <p14:tracePt t="31283" x="3473450" y="2324100"/>
          <p14:tracePt t="31300" x="3632200" y="2279650"/>
          <p14:tracePt t="31316" x="3759200" y="2241550"/>
          <p14:tracePt t="31333" x="3905250" y="2197100"/>
          <p14:tracePt t="31349" x="4006850" y="2139950"/>
          <p14:tracePt t="31366" x="4089400" y="2070100"/>
          <p14:tracePt t="31383" x="4152900" y="2019300"/>
          <p14:tracePt t="31400" x="4197350" y="1962150"/>
          <p14:tracePt t="31416" x="4229100" y="1924050"/>
          <p14:tracePt t="31433" x="4286250" y="1860550"/>
          <p14:tracePt t="31450" x="4292600" y="1809750"/>
          <p14:tracePt t="31467" x="4292600" y="1778000"/>
          <p14:tracePt t="31483" x="4292600" y="1733550"/>
          <p14:tracePt t="31500" x="4292600" y="1708150"/>
          <p14:tracePt t="31517" x="4279900" y="1682750"/>
          <p14:tracePt t="31533" x="4248150" y="1644650"/>
          <p14:tracePt t="31550" x="4222750" y="1606550"/>
          <p14:tracePt t="31567" x="4171950" y="1562100"/>
          <p14:tracePt t="31583" x="4108450" y="1511300"/>
          <p14:tracePt t="31600" x="4032250" y="1473200"/>
          <p14:tracePt t="31616" x="3949700" y="1441450"/>
          <p14:tracePt t="31633" x="3822700" y="1384300"/>
          <p14:tracePt t="31650" x="3606800" y="1333500"/>
          <p14:tracePt t="31667" x="3492500" y="1308100"/>
          <p14:tracePt t="31684" x="3365500" y="1289050"/>
          <p14:tracePt t="31700" x="3168650" y="1263650"/>
          <p14:tracePt t="31717" x="2933700" y="1244600"/>
          <p14:tracePt t="31734" x="2705100" y="1244600"/>
          <p14:tracePt t="31751" x="2552700" y="1244600"/>
          <p14:tracePt t="31767" x="2387600" y="1244600"/>
          <p14:tracePt t="31784" x="2266950" y="1244600"/>
          <p14:tracePt t="31800" x="2095500" y="1282700"/>
          <p14:tracePt t="31817" x="1936750" y="1327150"/>
          <p14:tracePt t="31834" x="1733550" y="1384300"/>
          <p14:tracePt t="31851" x="1619250" y="1435100"/>
          <p14:tracePt t="31867" x="1555750" y="1473200"/>
          <p14:tracePt t="31884" x="1504950" y="1511300"/>
          <p14:tracePt t="31901" x="1479550" y="1568450"/>
          <p14:tracePt t="31917" x="1454150" y="1612900"/>
          <p14:tracePt t="31934" x="1428750" y="1682750"/>
          <p14:tracePt t="31950" x="1422400" y="1720850"/>
          <p14:tracePt t="31967" x="1422400" y="1771650"/>
          <p14:tracePt t="31984" x="1422400" y="1816100"/>
          <p14:tracePt t="32001" x="1422400" y="1885950"/>
          <p14:tracePt t="32017" x="1460500" y="1943100"/>
          <p14:tracePt t="32034" x="1568450" y="2095500"/>
          <p14:tracePt t="32051" x="1670050" y="2197100"/>
          <p14:tracePt t="32067" x="1771650" y="2286000"/>
          <p14:tracePt t="32084" x="1879600" y="2355850"/>
          <p14:tracePt t="32101" x="2025650" y="2438400"/>
          <p14:tracePt t="32118" x="2165350" y="2495550"/>
          <p14:tracePt t="32134" x="2362200" y="2520950"/>
          <p14:tracePt t="32151" x="2533650" y="2520950"/>
          <p14:tracePt t="32167" x="2724150" y="2520950"/>
          <p14:tracePt t="32184" x="2927350" y="2520950"/>
          <p14:tracePt t="32201" x="3136900" y="2520950"/>
          <p14:tracePt t="32218" x="3397250" y="2495550"/>
          <p14:tracePt t="32235" x="3562350" y="2444750"/>
          <p14:tracePt t="32251" x="3702050" y="2355850"/>
          <p14:tracePt t="32268" x="3822700" y="2292350"/>
          <p14:tracePt t="32284" x="3943350" y="2197100"/>
          <p14:tracePt t="32301" x="4038600" y="2101850"/>
          <p14:tracePt t="32318" x="4114800" y="2025650"/>
          <p14:tracePt t="32335" x="4171950" y="1905000"/>
          <p14:tracePt t="32353" x="4191000" y="1828800"/>
          <p14:tracePt t="32368" x="4210050" y="1746250"/>
          <p14:tracePt t="32385" x="4216400" y="1695450"/>
          <p14:tracePt t="32401" x="4216400" y="1625600"/>
          <p14:tracePt t="32419" x="4203700" y="1587500"/>
          <p14:tracePt t="32435" x="4184650" y="1549400"/>
          <p14:tracePt t="32451" x="4165600" y="1504950"/>
          <p14:tracePt t="32468" x="4114800" y="1473200"/>
          <p14:tracePt t="32485" x="4089400" y="1447800"/>
          <p14:tracePt t="32502" x="4006850" y="1422400"/>
          <p14:tracePt t="32518" x="3879850" y="1371600"/>
          <p14:tracePt t="32535" x="3721100" y="1327150"/>
          <p14:tracePt t="32551" x="3536950" y="1314450"/>
          <p14:tracePt t="32568" x="3365500" y="1314450"/>
          <p14:tracePt t="32585" x="3213100" y="1314450"/>
          <p14:tracePt t="32602" x="3060700" y="1314450"/>
          <p14:tracePt t="32618" x="2921000" y="1314450"/>
          <p14:tracePt t="32635" x="2819400" y="1314450"/>
          <p14:tracePt t="32652" x="2755900" y="1327150"/>
          <p14:tracePt t="32668" x="2717800" y="1346200"/>
          <p14:tracePt t="32685" x="2692400" y="1358900"/>
          <p14:tracePt t="32702" x="2654300" y="1371600"/>
          <p14:tracePt t="32719" x="2647950" y="1377950"/>
          <p14:tracePt t="32736" x="2635250" y="1390650"/>
          <p14:tracePt t="32752" x="2622550" y="1397000"/>
          <p14:tracePt t="32769" x="2616200" y="1397000"/>
          <p14:tracePt t="32785" x="2609850" y="1403350"/>
          <p14:tracePt t="32802" x="2603500" y="1409700"/>
          <p14:tracePt t="32842" x="2597150" y="1409700"/>
          <p14:tracePt t="32874" x="2590800" y="1416050"/>
          <p14:tracePt t="32882" x="2590800" y="1422400"/>
          <p14:tracePt t="32894" x="2584450" y="1428750"/>
          <p14:tracePt t="32906" x="2578100" y="1428750"/>
          <p14:tracePt t="32922" x="2578100" y="1435100"/>
          <p14:tracePt t="32923" x="2578100" y="1441450"/>
          <p14:tracePt t="32936" x="0" y="0"/>
        </p14:tracePtLst>
        <p14:tracePtLst>
          <p14:tracePt t="39293" x="3352800" y="2552700"/>
          <p14:tracePt t="39364" x="3352800" y="2540000"/>
          <p14:tracePt t="39372" x="3352800" y="2514600"/>
          <p14:tracePt t="39380" x="3359150" y="2425700"/>
          <p14:tracePt t="39396" x="3359150" y="2330450"/>
          <p14:tracePt t="39412" x="3359150" y="2305050"/>
          <p14:tracePt t="39420" x="3333750" y="2222500"/>
          <p14:tracePt t="39431" x="3295650" y="2178050"/>
          <p14:tracePt t="39452" x="3232150" y="2152650"/>
          <p14:tracePt t="39468" x="3175000" y="2139950"/>
          <p14:tracePt t="39484" x="3111500" y="2127250"/>
          <p14:tracePt t="39500" x="3048000" y="2120900"/>
          <p14:tracePt t="39514" x="2978150" y="2101850"/>
          <p14:tracePt t="39532" x="2901950" y="2089150"/>
          <p14:tracePt t="39547" x="2781300" y="2076450"/>
          <p14:tracePt t="39564" x="2679700" y="2063750"/>
          <p14:tracePt t="39581" x="2590800" y="2057400"/>
          <p14:tracePt t="39597" x="2463800" y="2032000"/>
          <p14:tracePt t="39614" x="2355850" y="2000250"/>
          <p14:tracePt t="39631" x="2228850" y="1974850"/>
          <p14:tracePt t="39647" x="2114550" y="1949450"/>
          <p14:tracePt t="39664" x="2038350" y="1943100"/>
          <p14:tracePt t="39681" x="1917700" y="1924050"/>
          <p14:tracePt t="39698" x="1797050" y="1924050"/>
          <p14:tracePt t="39714" x="1663700" y="1924050"/>
          <p14:tracePt t="39731" x="1492250" y="1924050"/>
          <p14:tracePt t="39748" x="1371600" y="1924050"/>
          <p14:tracePt t="39764" x="1250950" y="1924050"/>
          <p14:tracePt t="39781" x="1111250" y="1924050"/>
          <p14:tracePt t="39798" x="1003300" y="1943100"/>
          <p14:tracePt t="39815" x="939800" y="1987550"/>
          <p14:tracePt t="39832" x="882650" y="2012950"/>
          <p14:tracePt t="39848" x="850900" y="2044700"/>
          <p14:tracePt t="39865" x="819150" y="2076450"/>
          <p14:tracePt t="39881" x="787400" y="2114550"/>
          <p14:tracePt t="39898" x="781050" y="2133600"/>
          <p14:tracePt t="39915" x="768350" y="2197100"/>
          <p14:tracePt t="39931" x="768350" y="2247900"/>
          <p14:tracePt t="39949" x="768350" y="2298700"/>
          <p14:tracePt t="39965" x="768350" y="2330450"/>
          <p14:tracePt t="39981" x="787400" y="2374900"/>
          <p14:tracePt t="39998" x="825500" y="2432050"/>
          <p14:tracePt t="40015" x="876300" y="2489200"/>
          <p14:tracePt t="40031" x="984250" y="2552700"/>
          <p14:tracePt t="40048" x="1104900" y="2609850"/>
          <p14:tracePt t="40065" x="1231900" y="2673350"/>
          <p14:tracePt t="40082" x="1384300" y="2705100"/>
          <p14:tracePt t="40098" x="1498600" y="2736850"/>
          <p14:tracePt t="40115" x="1562100" y="2749550"/>
          <p14:tracePt t="40132" x="1670050" y="2768600"/>
          <p14:tracePt t="40148" x="1752600" y="2768600"/>
          <p14:tracePt t="40165" x="1841500" y="2768600"/>
          <p14:tracePt t="40182" x="1943100" y="2749550"/>
          <p14:tracePt t="40198" x="2012950" y="2717800"/>
          <p14:tracePt t="40215" x="2108200" y="2679700"/>
          <p14:tracePt t="40232" x="2171700" y="2660650"/>
          <p14:tracePt t="40248" x="2260600" y="2641600"/>
          <p14:tracePt t="40265" x="2336800" y="2622550"/>
          <p14:tracePt t="40282" x="2419350" y="2565400"/>
          <p14:tracePt t="40299" x="2476500" y="2514600"/>
          <p14:tracePt t="40315" x="2540000" y="2400300"/>
          <p14:tracePt t="40332" x="2597150" y="2324100"/>
          <p14:tracePt t="40349" x="2635250" y="2279650"/>
          <p14:tracePt t="40365" x="2654300" y="2241550"/>
          <p14:tracePt t="40382" x="2673350" y="2197100"/>
          <p14:tracePt t="40399" x="2679700" y="2159000"/>
          <p14:tracePt t="40416" x="2679700" y="2108200"/>
          <p14:tracePt t="40432" x="2679700" y="2057400"/>
          <p14:tracePt t="40449" x="2667000" y="2025650"/>
          <p14:tracePt t="40466" x="2622550" y="1981200"/>
          <p14:tracePt t="40482" x="2565400" y="1949450"/>
          <p14:tracePt t="40499" x="2349500" y="1924050"/>
          <p14:tracePt t="40516" x="2203450" y="1924050"/>
          <p14:tracePt t="40533" x="2057400" y="1924050"/>
          <p14:tracePt t="40549" x="1911350" y="1924050"/>
          <p14:tracePt t="40565" x="1758950" y="1924050"/>
          <p14:tracePt t="40582" x="1619250" y="1943100"/>
          <p14:tracePt t="40599" x="1454150" y="1974850"/>
          <p14:tracePt t="40616" x="1320800" y="2000250"/>
          <p14:tracePt t="40632" x="1225550" y="2025650"/>
          <p14:tracePt t="40649" x="1162050" y="2063750"/>
          <p14:tracePt t="40666" x="1117600" y="2095500"/>
          <p14:tracePt t="40683" x="1073150" y="2120900"/>
          <p14:tracePt t="40699" x="1016000" y="2184400"/>
          <p14:tracePt t="40717" x="996950" y="2216150"/>
          <p14:tracePt t="40733" x="971550" y="2260600"/>
          <p14:tracePt t="40749" x="971550" y="2292350"/>
          <p14:tracePt t="40766" x="971550" y="2336800"/>
          <p14:tracePt t="40783" x="971550" y="2368550"/>
          <p14:tracePt t="40800" x="971550" y="2419350"/>
          <p14:tracePt t="40816" x="996950" y="2476500"/>
          <p14:tracePt t="40833" x="1041400" y="2533650"/>
          <p14:tracePt t="40850" x="1098550" y="2571750"/>
          <p14:tracePt t="40866" x="1187450" y="2628900"/>
          <p14:tracePt t="40883" x="1282700" y="2705100"/>
          <p14:tracePt t="40883" x="1320800" y="2724150"/>
          <p14:tracePt t="40900" x="1403350" y="2749550"/>
          <p14:tracePt t="40916" x="1498600" y="2774950"/>
          <p14:tracePt t="40933" x="1638300" y="2800350"/>
          <p14:tracePt t="40950" x="1727200" y="2806700"/>
          <p14:tracePt t="40967" x="1809750" y="2819400"/>
          <p14:tracePt t="40983" x="1866900" y="2819400"/>
          <p14:tracePt t="41000" x="1968500" y="2819400"/>
          <p14:tracePt t="41016" x="2057400" y="2819400"/>
          <p14:tracePt t="41033" x="2159000" y="2768600"/>
          <p14:tracePt t="41050" x="2254250" y="2730500"/>
          <p14:tracePt t="41066" x="2311400" y="2698750"/>
          <p14:tracePt t="41083" x="2406650" y="2628900"/>
          <p14:tracePt t="41100" x="2482850" y="2571750"/>
          <p14:tracePt t="41117" x="2533650" y="2501900"/>
          <p14:tracePt t="41134" x="2571750" y="2444750"/>
          <p14:tracePt t="41150" x="2590800" y="2374900"/>
          <p14:tracePt t="41167" x="2597150" y="2324100"/>
          <p14:tracePt t="41183" x="2622550" y="2266950"/>
          <p14:tracePt t="41200" x="2628900" y="2222500"/>
          <p14:tracePt t="41217" x="2628900" y="2184400"/>
          <p14:tracePt t="41234" x="2622550" y="2133600"/>
          <p14:tracePt t="41250" x="2584450" y="2082800"/>
          <p14:tracePt t="41267" x="2559050" y="2063750"/>
          <p14:tracePt t="41284" x="2520950" y="2044700"/>
          <p14:tracePt t="41300" x="2393950" y="2012950"/>
          <p14:tracePt t="41317" x="2247900" y="1993900"/>
          <p14:tracePt t="41333" x="2108200" y="1993900"/>
          <p14:tracePt t="41351" x="1955800" y="1993900"/>
          <p14:tracePt t="41367" x="1847850" y="2006600"/>
          <p14:tracePt t="41384" x="1720850" y="2032000"/>
          <p14:tracePt t="41400" x="1619250" y="2070100"/>
          <p14:tracePt t="41417" x="1511300" y="2133600"/>
          <p14:tracePt t="41434" x="1454150" y="2178050"/>
          <p14:tracePt t="41450" x="1390650" y="2247900"/>
          <p14:tracePt t="41467" x="1358900" y="2305050"/>
          <p14:tracePt t="41484" x="1308100" y="2387600"/>
          <p14:tracePt t="41501" x="1301750" y="2444750"/>
          <p14:tracePt t="41517" x="1301750" y="2501900"/>
          <p14:tracePt t="41534" x="1301750" y="2571750"/>
          <p14:tracePt t="41550" x="1320800" y="2622550"/>
          <p14:tracePt t="41567" x="1352550" y="2654300"/>
          <p14:tracePt t="41584" x="1384300" y="2686050"/>
          <p14:tracePt t="41601" x="1428750" y="2717800"/>
          <p14:tracePt t="41617" x="1517650" y="2749550"/>
          <p14:tracePt t="41634" x="1619250" y="2762250"/>
          <p14:tracePt t="41651" x="1752600" y="2787650"/>
          <p14:tracePt t="41667" x="1943100" y="2787650"/>
          <p14:tracePt t="41684" x="2095500" y="2736850"/>
          <p14:tracePt t="41702" x="2203450" y="2647950"/>
          <p14:tracePt t="41718" x="2311400" y="2578100"/>
          <p14:tracePt t="41734" x="2387600" y="2514600"/>
          <p14:tracePt t="41751" x="2438400" y="2457450"/>
          <p14:tracePt t="41768" x="2470150" y="2381250"/>
          <p14:tracePt t="41784" x="2482850" y="2317750"/>
          <p14:tracePt t="41801" x="2508250" y="2266950"/>
          <p14:tracePt t="41818" x="2514600" y="2228850"/>
          <p14:tracePt t="41834" x="2514600" y="2209800"/>
          <p14:tracePt t="41834" x="2514600" y="2203450"/>
          <p14:tracePt t="41852" x="2514600" y="2184400"/>
          <p14:tracePt t="41868" x="2514600" y="2171700"/>
          <p14:tracePt t="41885" x="2514600" y="2165350"/>
          <p14:tracePt t="41901" x="2476500" y="2159000"/>
          <p14:tracePt t="41918" x="2413000" y="2152650"/>
          <p14:tracePt t="41934" x="2311400" y="2146300"/>
          <p14:tracePt t="41951" x="2228850" y="2146300"/>
          <p14:tracePt t="41968" x="2127250" y="2146300"/>
          <p14:tracePt t="41985" x="2038350" y="2146300"/>
          <p14:tracePt t="42001" x="1949450" y="2146300"/>
          <p14:tracePt t="42018" x="1854200" y="2146300"/>
          <p14:tracePt t="42035" x="1784350" y="2171700"/>
          <p14:tracePt t="42051" x="1727200" y="2209800"/>
          <p14:tracePt t="42068" x="1689100" y="2247900"/>
          <p14:tracePt t="42085" x="1644650" y="2286000"/>
          <p14:tracePt t="42102" x="1612900" y="2317750"/>
          <p14:tracePt t="42118" x="1593850" y="2343150"/>
          <p14:tracePt t="42135" x="1581150" y="2393950"/>
          <p14:tracePt t="42152" x="1568450" y="2451100"/>
          <p14:tracePt t="42168" x="1568450" y="2501900"/>
          <p14:tracePt t="42185" x="1568450" y="2559050"/>
          <p14:tracePt t="42202" x="1587500" y="2597150"/>
          <p14:tracePt t="42218" x="1663700" y="2641600"/>
          <p14:tracePt t="42235" x="1733550" y="2692400"/>
          <p14:tracePt t="42252" x="1809750" y="2724150"/>
          <p14:tracePt t="42269" x="1866900" y="2749550"/>
          <p14:tracePt t="42285" x="1981200" y="2755900"/>
          <p14:tracePt t="42302" x="2101850" y="2755900"/>
          <p14:tracePt t="42319" x="2228850" y="2755900"/>
          <p14:tracePt t="42335" x="2324100" y="2717800"/>
          <p14:tracePt t="42352" x="2444750" y="2622550"/>
          <p14:tracePt t="42369" x="2514600" y="2552700"/>
          <p14:tracePt t="42385" x="2565400" y="2476500"/>
          <p14:tracePt t="42402" x="2603500" y="2419350"/>
          <p14:tracePt t="42419" x="2628900" y="2374900"/>
          <p14:tracePt t="42419" x="2641600" y="2355850"/>
          <p14:tracePt t="42436" x="2641600" y="2330450"/>
          <p14:tracePt t="42452" x="2667000" y="2292350"/>
          <p14:tracePt t="42469" x="2667000" y="2254250"/>
          <p14:tracePt t="42485" x="2660650" y="2235200"/>
          <p14:tracePt t="42502" x="2647950" y="2203450"/>
          <p14:tracePt t="42519" x="2628900" y="2197100"/>
          <p14:tracePt t="42535" x="2571750" y="2178050"/>
          <p14:tracePt t="42552" x="2489200" y="2139950"/>
          <p14:tracePt t="42569" x="2343150" y="2095500"/>
          <p14:tracePt t="42586" x="2197100" y="2070100"/>
          <p14:tracePt t="42602" x="2057400" y="2070100"/>
          <p14:tracePt t="42619" x="1936750" y="2063750"/>
          <p14:tracePt t="42636" x="1752600" y="2051050"/>
          <p14:tracePt t="42652" x="1651000" y="2051050"/>
          <p14:tracePt t="42669" x="1574800" y="2051050"/>
          <p14:tracePt t="42687" x="1485900" y="2051050"/>
          <p14:tracePt t="42704" x="1422400" y="2076450"/>
          <p14:tracePt t="42720" x="1333500" y="2095500"/>
          <p14:tracePt t="42737" x="1276350" y="2127250"/>
          <p14:tracePt t="42753" x="1225550" y="2178050"/>
          <p14:tracePt t="42770" x="1174750" y="2222500"/>
          <p14:tracePt t="42787" x="1143000" y="2266950"/>
          <p14:tracePt t="42804" x="1117600" y="2324100"/>
          <p14:tracePt t="42820" x="1098550" y="2400300"/>
          <p14:tracePt t="42837" x="1098550" y="2457450"/>
          <p14:tracePt t="42854" x="1098550" y="2540000"/>
          <p14:tracePt t="42871" x="1123950" y="2622550"/>
          <p14:tracePt t="42887" x="1143000" y="2673350"/>
          <p14:tracePt t="42904" x="1193800" y="2762250"/>
          <p14:tracePt t="42920" x="1238250" y="2806700"/>
          <p14:tracePt t="42938" x="1276350" y="2844800"/>
          <p14:tracePt t="42954" x="1314450" y="2876550"/>
          <p14:tracePt t="42971" x="1371600" y="2908300"/>
          <p14:tracePt t="42987" x="1435100" y="2927350"/>
          <p14:tracePt t="43004" x="1517650" y="2971800"/>
          <p14:tracePt t="43021" x="1606550" y="2984500"/>
          <p14:tracePt t="43037" x="1714500" y="2990850"/>
          <p14:tracePt t="43054" x="1784350" y="2997200"/>
          <p14:tracePt t="43071" x="1841500" y="2997200"/>
          <p14:tracePt t="43087" x="1924050" y="3016250"/>
          <p14:tracePt t="43104" x="1981200" y="3028950"/>
          <p14:tracePt t="43121" x="2051050" y="3028950"/>
          <p14:tracePt t="43138" x="2108200" y="3028950"/>
          <p14:tracePt t="43154" x="2120900" y="3028950"/>
          <p14:tracePt t="43171" x="2133600" y="3028950"/>
          <p14:tracePt t="43187" x="2139950" y="3028950"/>
          <p14:tracePt t="43204" x="2159000" y="3028950"/>
          <p14:tracePt t="43221" x="2178050" y="3028950"/>
          <p14:tracePt t="43237" x="2203450" y="3028950"/>
          <p14:tracePt t="43254" x="2216150" y="3028950"/>
          <p14:tracePt t="43271" x="2222500" y="3028950"/>
          <p14:tracePt t="43288" x="2235200" y="3028950"/>
          <p14:tracePt t="43304" x="2260600" y="3041650"/>
          <p14:tracePt t="43321" x="2298700" y="3054350"/>
          <p14:tracePt t="43338" x="2343150" y="3079750"/>
          <p14:tracePt t="43354" x="2368550" y="3092450"/>
          <p14:tracePt t="43372" x="2393950" y="3098800"/>
          <p14:tracePt t="43388" x="2406650" y="3105150"/>
          <p14:tracePt t="43405" x="2444750" y="3117850"/>
          <p14:tracePt t="43421" x="2489200" y="3130550"/>
          <p14:tracePt t="43438" x="2514600" y="3130550"/>
          <p14:tracePt t="43456" x="2533650" y="3130550"/>
          <p14:tracePt t="43493" x="2540000" y="3130550"/>
          <p14:tracePt t="43510" x="2546350" y="3130550"/>
          <p14:tracePt t="43515" x="2552700" y="3130550"/>
          <p14:tracePt t="43521" x="2559050" y="3130550"/>
          <p14:tracePt t="43538" x="2578100" y="3130550"/>
          <p14:tracePt t="43555" x="2597150" y="3130550"/>
          <p14:tracePt t="43571" x="2603500" y="3130550"/>
          <p14:tracePt t="43678" x="2609850" y="3130550"/>
          <p14:tracePt t="43710" x="2597150" y="3130550"/>
          <p14:tracePt t="43717" x="2571750" y="3130550"/>
          <p14:tracePt t="43730" x="2527300" y="3124200"/>
          <p14:tracePt t="43731" x="2463800" y="3117850"/>
          <p14:tracePt t="43738" x="2254250" y="3067050"/>
          <p14:tracePt t="43755" x="2038350" y="3035300"/>
          <p14:tracePt t="43772" x="1816100" y="2997200"/>
          <p14:tracePt t="43789" x="1778000" y="2997200"/>
          <p14:tracePt t="43805" x="1720850" y="2984500"/>
          <p14:tracePt t="44006" x="1714500" y="2978150"/>
          <p14:tracePt t="44031" x="1714500" y="2971800"/>
          <p14:tracePt t="44086" x="1720850" y="2971800"/>
          <p14:tracePt t="44092" x="1739900" y="2971800"/>
          <p14:tracePt t="44106" x="1752600" y="2971800"/>
          <p14:tracePt t="44106" x="1854200" y="2971800"/>
          <p14:tracePt t="44123" x="1955800" y="2971800"/>
          <p14:tracePt t="44139" x="2063750" y="2984500"/>
          <p14:tracePt t="44156" x="2127250" y="2997200"/>
          <p14:tracePt t="44172" x="2178050" y="3003550"/>
          <p14:tracePt t="44172" x="2209800" y="3009900"/>
          <p14:tracePt t="44190" x="2311400" y="3022600"/>
          <p14:tracePt t="44206" x="2406650" y="3048000"/>
          <p14:tracePt t="44223" x="2508250" y="3067050"/>
          <p14:tracePt t="44239" x="2597150" y="3067050"/>
          <p14:tracePt t="44256" x="2667000" y="3073400"/>
          <p14:tracePt t="44273" x="2724150" y="3073400"/>
          <p14:tracePt t="44289" x="2787650" y="3073400"/>
          <p14:tracePt t="44306" x="2857500" y="3073400"/>
          <p14:tracePt t="44323" x="2914650" y="3086100"/>
          <p14:tracePt t="44340" x="2990850" y="3092450"/>
          <p14:tracePt t="44356" x="3054350" y="3098800"/>
          <p14:tracePt t="44373" x="3168650" y="3117850"/>
          <p14:tracePt t="44391" x="3270250" y="3136900"/>
          <p14:tracePt t="44406" x="3346450" y="3143250"/>
          <p14:tracePt t="44423" x="3448050" y="3143250"/>
          <p14:tracePt t="44439" x="3556000" y="3143250"/>
          <p14:tracePt t="44456" x="3663950" y="3143250"/>
          <p14:tracePt t="44473" x="3797300" y="3130550"/>
          <p14:tracePt t="44490" x="3930650" y="3117850"/>
          <p14:tracePt t="44506" x="4064000" y="3098800"/>
          <p14:tracePt t="44523" x="4178300" y="3092450"/>
          <p14:tracePt t="44540" x="4273550" y="3092450"/>
          <p14:tracePt t="44556" x="4387850" y="3092450"/>
          <p14:tracePt t="44573" x="4610100" y="3143250"/>
          <p14:tracePt t="44590" x="4730750" y="3175000"/>
          <p14:tracePt t="44607" x="4864100" y="3175000"/>
          <p14:tracePt t="44623" x="4959350" y="3175000"/>
          <p14:tracePt t="44640" x="5086350" y="3143250"/>
          <p14:tracePt t="44657" x="5200650" y="3111500"/>
          <p14:tracePt t="44673" x="5346700" y="3060700"/>
          <p14:tracePt t="44690" x="5454650" y="3003550"/>
          <p14:tracePt t="44707" x="5530850" y="2952750"/>
          <p14:tracePt t="44724" x="5568950" y="2927350"/>
          <p14:tracePt t="44740" x="5594350" y="2870200"/>
          <p14:tracePt t="44757" x="5607050" y="2851150"/>
          <p14:tracePt t="44805" x="5607050" y="2844800"/>
          <p14:tracePt t="44838" x="5607050" y="2838450"/>
          <p14:tracePt t="44870" x="5600700" y="2838450"/>
          <p14:tracePt t="44885" x="5588000" y="2825750"/>
          <p14:tracePt t="44899" x="5575300" y="2806700"/>
          <p14:tracePt t="44907" x="5562600" y="2794000"/>
          <p14:tracePt t="44907" x="5518150" y="2749550"/>
          <p14:tracePt t="44924" x="5454650" y="2679700"/>
          <p14:tracePt t="44941" x="5422900" y="2660650"/>
          <p14:tracePt t="44958" x="5314950" y="2559050"/>
          <p14:tracePt t="44974" x="5264150" y="2514600"/>
          <p14:tracePt t="44991" x="5194300" y="2482850"/>
          <p14:tracePt t="45007" x="5156200" y="2451100"/>
          <p14:tracePt t="45024" x="5105400" y="2419350"/>
          <p14:tracePt t="45041" x="5035550" y="2381250"/>
          <p14:tracePt t="45057" x="4978400" y="2355850"/>
          <p14:tracePt t="45074" x="4889500" y="2317750"/>
          <p14:tracePt t="45091" x="4832350" y="2286000"/>
          <p14:tracePt t="45107" x="4743450" y="2254250"/>
          <p14:tracePt t="45107" x="4711700" y="2241550"/>
          <p14:tracePt t="45125" x="4660900" y="2228850"/>
          <p14:tracePt t="45141" x="4565650" y="2197100"/>
          <p14:tracePt t="45158" x="4483100" y="2184400"/>
          <p14:tracePt t="45174" x="4381500" y="2171700"/>
          <p14:tracePt t="45191" x="4273550" y="2165350"/>
          <p14:tracePt t="45208" x="4146550" y="2165350"/>
          <p14:tracePt t="45224" x="3994150" y="2165350"/>
          <p14:tracePt t="45241" x="3810000" y="2165350"/>
          <p14:tracePt t="45258" x="3581400" y="2165350"/>
          <p14:tracePt t="45275" x="3397250" y="2165350"/>
          <p14:tracePt t="45291" x="3251200" y="2165350"/>
          <p14:tracePt t="45308" x="3124200" y="2165350"/>
          <p14:tracePt t="45324" x="2997200" y="2184400"/>
          <p14:tracePt t="45341" x="2762250" y="2216150"/>
          <p14:tracePt t="45358" x="2578100" y="2254250"/>
          <p14:tracePt t="45374" x="2432050" y="2286000"/>
          <p14:tracePt t="45391" x="2317750" y="2330450"/>
          <p14:tracePt t="45408" x="2216150" y="2400300"/>
          <p14:tracePt t="45425" x="2152650" y="2438400"/>
          <p14:tracePt t="45441" x="2063750" y="2520950"/>
          <p14:tracePt t="45458" x="2012950" y="2578100"/>
          <p14:tracePt t="45475" x="1981200" y="2641600"/>
          <p14:tracePt t="45491" x="1974850" y="2705100"/>
          <p14:tracePt t="45508" x="1981200" y="2762250"/>
          <p14:tracePt t="45525" x="2082800" y="2870200"/>
          <p14:tracePt t="45542" x="2159000" y="2908300"/>
          <p14:tracePt t="45558" x="2260600" y="2952750"/>
          <p14:tracePt t="45575" x="2482850" y="3022600"/>
          <p14:tracePt t="45591" x="2743200" y="3098800"/>
          <p14:tracePt t="45608" x="3168650" y="3162300"/>
          <p14:tracePt t="45625" x="3644900" y="3219450"/>
          <p14:tracePt t="45641" x="3898900" y="3219450"/>
          <p14:tracePt t="45658" x="4083050" y="3219450"/>
          <p14:tracePt t="45675" x="4279900" y="3219450"/>
          <p14:tracePt t="45692" x="4495800" y="3219450"/>
          <p14:tracePt t="45708" x="4775200" y="3238500"/>
          <p14:tracePt t="45725" x="5137150" y="3238500"/>
          <p14:tracePt t="45742" x="5295900" y="3238500"/>
          <p14:tracePt t="45758" x="5429250" y="3238500"/>
          <p14:tracePt t="45776" x="5556250" y="3238500"/>
          <p14:tracePt t="45792" x="5657850" y="3238500"/>
          <p14:tracePt t="45809" x="5715000" y="3225800"/>
          <p14:tracePt t="45825" x="5772150" y="3149600"/>
          <p14:tracePt t="45842" x="5803900" y="3098800"/>
          <p14:tracePt t="45858" x="5810250" y="3028950"/>
          <p14:tracePt t="45875" x="5810250" y="2990850"/>
          <p14:tracePt t="45892" x="5810250" y="2921000"/>
          <p14:tracePt t="45909" x="5810250" y="2851150"/>
          <p14:tracePt t="45909" x="5803900" y="2806700"/>
          <p14:tracePt t="45926" x="5746750" y="2736850"/>
          <p14:tracePt t="45942" x="5715000" y="2673350"/>
          <p14:tracePt t="45959" x="5651500" y="2603500"/>
          <p14:tracePt t="45975" x="5613400" y="2565400"/>
          <p14:tracePt t="45992" x="5562600" y="2533650"/>
          <p14:tracePt t="46009" x="5480050" y="2501900"/>
          <p14:tracePt t="46026" x="5378450" y="2451100"/>
          <p14:tracePt t="46042" x="5245100" y="2425700"/>
          <p14:tracePt t="46059" x="5080000" y="2400300"/>
          <p14:tracePt t="46076" x="4927600" y="2393950"/>
          <p14:tracePt t="46092" x="4794250" y="2393950"/>
          <p14:tracePt t="46109" x="4648200" y="2406650"/>
          <p14:tracePt t="46126" x="4521200" y="2457450"/>
          <p14:tracePt t="46142" x="4464050" y="2495550"/>
          <p14:tracePt t="46159" x="4387850" y="2559050"/>
          <p14:tracePt t="46176" x="4343400" y="2635250"/>
          <p14:tracePt t="46192" x="4273550" y="2736850"/>
          <p14:tracePt t="46209" x="4216400" y="2825750"/>
          <p14:tracePt t="46226" x="4178300" y="2940050"/>
          <p14:tracePt t="46243" x="4165600" y="3016250"/>
          <p14:tracePt t="46259" x="4165600" y="3105150"/>
          <p14:tracePt t="46276" x="4165600" y="3175000"/>
          <p14:tracePt t="46293" x="4222750" y="3263900"/>
          <p14:tracePt t="46310" x="4324350" y="3308350"/>
          <p14:tracePt t="46326" x="4438650" y="3321050"/>
          <p14:tracePt t="46343" x="4591050" y="3321050"/>
          <p14:tracePt t="46359" x="4749800" y="3321050"/>
          <p14:tracePt t="46376" x="4914900" y="3295650"/>
          <p14:tracePt t="46393" x="5054600" y="3244850"/>
          <p14:tracePt t="46409" x="5181600" y="3155950"/>
          <p14:tracePt t="46427" x="5245100" y="3098800"/>
          <p14:tracePt t="46443" x="5289550" y="3009900"/>
          <p14:tracePt t="46460" x="5302250" y="2921000"/>
          <p14:tracePt t="46476" x="5302250" y="2819400"/>
          <p14:tracePt t="46493" x="5314950" y="2743200"/>
          <p14:tracePt t="46510" x="5314950" y="2698750"/>
          <p14:tracePt t="46526" x="5314950" y="2673350"/>
          <p14:tracePt t="46543" x="5314950" y="2654300"/>
          <p14:tracePt t="46560" x="5302250" y="2628900"/>
          <p14:tracePt t="46576" x="5245100" y="2603500"/>
          <p14:tracePt t="46593" x="5143500" y="2590800"/>
          <p14:tracePt t="46610" x="5003800" y="2578100"/>
          <p14:tracePt t="46627" x="4838700" y="2578100"/>
          <p14:tracePt t="46643" x="4667250" y="2578100"/>
          <p14:tracePt t="46660" x="4514850" y="2590800"/>
          <p14:tracePt t="46677" x="4387850" y="2667000"/>
          <p14:tracePt t="46694" x="4349750" y="2717800"/>
          <p14:tracePt t="46710" x="4292600" y="2825750"/>
          <p14:tracePt t="46727" x="4267200" y="2933700"/>
          <p14:tracePt t="46744" x="4260850" y="3048000"/>
          <p14:tracePt t="46760" x="4248150" y="3117850"/>
          <p14:tracePt t="46777" x="4248150" y="3168650"/>
          <p14:tracePt t="46794" x="4298950" y="3244850"/>
          <p14:tracePt t="46810" x="4394200" y="3295650"/>
          <p14:tracePt t="46828" x="4559300" y="3327400"/>
          <p14:tracePt t="46844" x="4724400" y="3327400"/>
          <p14:tracePt t="46860" x="4895850" y="3314700"/>
          <p14:tracePt t="46877" x="5124450" y="3181350"/>
          <p14:tracePt t="46894" x="5219700" y="3092450"/>
          <p14:tracePt t="46910" x="5276850" y="3022600"/>
          <p14:tracePt t="46927" x="5308600" y="2927350"/>
          <p14:tracePt t="46944" x="5327650" y="2838450"/>
          <p14:tracePt t="46961" x="5340350" y="2743200"/>
          <p14:tracePt t="46977" x="5340350" y="2667000"/>
          <p14:tracePt t="46994" x="5340350" y="2603500"/>
          <p14:tracePt t="47011" x="5340350" y="2571750"/>
          <p14:tracePt t="47027" x="5314950" y="2533650"/>
          <p14:tracePt t="47027" x="5289550" y="2501900"/>
          <p14:tracePt t="47060" x="5283200" y="2501900"/>
          <p14:tracePt t="47061" x="5124450" y="2495550"/>
          <p14:tracePt t="47078" x="4972050" y="2495550"/>
          <p14:tracePt t="47094" x="4768850" y="2495550"/>
          <p14:tracePt t="47111" x="4572000" y="2527300"/>
          <p14:tracePt t="47127" x="4425950" y="2584450"/>
          <p14:tracePt t="47144" x="4324350" y="2660650"/>
          <p14:tracePt t="47161" x="4279900" y="2724150"/>
          <p14:tracePt t="47178" x="4241800" y="2813050"/>
          <p14:tracePt t="47194" x="4235450" y="2908300"/>
          <p14:tracePt t="47211" x="4235450" y="2978150"/>
          <p14:tracePt t="47228" x="4235450" y="3041650"/>
          <p14:tracePt t="47244" x="4260850" y="3073400"/>
          <p14:tracePt t="47244" x="4292600" y="3105150"/>
          <p14:tracePt t="47262" x="4343400" y="3117850"/>
          <p14:tracePt t="47278" x="4419600" y="3130550"/>
          <p14:tracePt t="47294" x="4521200" y="3130550"/>
          <p14:tracePt t="47311" x="4686300" y="3130550"/>
          <p14:tracePt t="47328" x="4851400" y="3086100"/>
          <p14:tracePt t="47344" x="5029200" y="3022600"/>
          <p14:tracePt t="47361" x="5187950" y="2921000"/>
          <p14:tracePt t="47378" x="5283200" y="2813050"/>
          <p14:tracePt t="47394" x="5327650" y="2736850"/>
          <p14:tracePt t="47411" x="5340350" y="2667000"/>
          <p14:tracePt t="47428" x="5334000" y="2578100"/>
          <p14:tracePt t="47446" x="5321300" y="2565400"/>
          <p14:tracePt t="47462" x="5289550" y="2546350"/>
          <p14:tracePt t="47478" x="5181600" y="2527300"/>
          <p14:tracePt t="47494" x="5054600" y="2520950"/>
          <p14:tracePt t="47511" x="4908550" y="2520950"/>
          <p14:tracePt t="47529" x="4787900" y="2520950"/>
          <p14:tracePt t="47545" x="4692650" y="2559050"/>
          <p14:tracePt t="47561" x="4603750" y="2622550"/>
          <p14:tracePt t="47578" x="4552950" y="2686050"/>
          <p14:tracePt t="47595" x="4533900" y="2749550"/>
          <p14:tracePt t="47612" x="4521200" y="2819400"/>
          <p14:tracePt t="47628" x="4521200" y="2889250"/>
          <p14:tracePt t="47645" x="4533900" y="2997200"/>
          <p14:tracePt t="47663" x="4591050" y="3041650"/>
          <p14:tracePt t="47678" x="4648200" y="3067050"/>
          <p14:tracePt t="47695" x="4718050" y="3073400"/>
          <p14:tracePt t="47712" x="4794250" y="3073400"/>
          <p14:tracePt t="47728" x="4902200" y="3073400"/>
          <p14:tracePt t="47745" x="4991100" y="3041650"/>
          <p14:tracePt t="47762" x="5060950" y="2997200"/>
          <p14:tracePt t="47779" x="5124450" y="2927350"/>
          <p14:tracePt t="47795" x="5168900" y="2870200"/>
          <p14:tracePt t="47812" x="5187950" y="2819400"/>
          <p14:tracePt t="47829" x="5200650" y="2755900"/>
          <p14:tracePt t="47846" x="5200650" y="2724150"/>
          <p14:tracePt t="47863" x="5200650" y="2717800"/>
          <p14:tracePt t="47879" x="5200650" y="2705100"/>
          <p14:tracePt t="48086" x="5200650" y="2698750"/>
          <p14:tracePt t="48131" x="0" y="0"/>
        </p14:tracePtLst>
        <p14:tracePtLst>
          <p14:tracePt t="63179" x="5778500" y="3060700"/>
          <p14:tracePt t="63344" x="5791200" y="3054350"/>
          <p14:tracePt t="63352" x="5791200" y="3048000"/>
          <p14:tracePt t="63368" x="5791200" y="3035300"/>
          <p14:tracePt t="63375" x="5791200" y="3022600"/>
          <p14:tracePt t="63383" x="5791200" y="3016250"/>
          <p14:tracePt t="63408" x="5791200" y="3009900"/>
          <p14:tracePt t="63421" x="5791200" y="2997200"/>
          <p14:tracePt t="63424" x="5772150" y="2952750"/>
          <p14:tracePt t="63439" x="5740400" y="2908300"/>
          <p14:tracePt t="63455" x="5676900" y="2844800"/>
          <p14:tracePt t="63480" x="5657850" y="2825750"/>
          <p14:tracePt t="63495" x="5613400" y="2806700"/>
          <p14:tracePt t="63512" x="5588000" y="2774950"/>
          <p14:tracePt t="63528" x="5492750" y="2686050"/>
          <p14:tracePt t="63543" x="5410200" y="2597150"/>
          <p14:tracePt t="63560" x="5334000" y="2540000"/>
          <p14:tracePt t="63575" x="5264150" y="2463800"/>
          <p14:tracePt t="63591" x="5181600" y="2381250"/>
          <p14:tracePt t="63605" x="5060950" y="2279650"/>
          <p14:tracePt t="63622" x="4953000" y="2197100"/>
          <p14:tracePt t="63639" x="4806950" y="2089150"/>
          <p14:tracePt t="63656" x="4686300" y="2000250"/>
          <p14:tracePt t="63673" x="4578350" y="1930400"/>
          <p14:tracePt t="63689" x="4445000" y="1822450"/>
          <p14:tracePt t="63706" x="4337050" y="1746250"/>
          <p14:tracePt t="63722" x="4197350" y="1676400"/>
          <p14:tracePt t="63739" x="4089400" y="1593850"/>
          <p14:tracePt t="63756" x="3994150" y="1555750"/>
          <p14:tracePt t="63772" x="3854450" y="1492250"/>
          <p14:tracePt t="63789" x="3740150" y="1454150"/>
          <p14:tracePt t="63805" x="3619500" y="1409700"/>
          <p14:tracePt t="63823" x="3505200" y="1377950"/>
          <p14:tracePt t="63840" x="3321050" y="1301750"/>
          <p14:tracePt t="63856" x="3187700" y="1282700"/>
          <p14:tracePt t="63873" x="3086100" y="1270000"/>
          <p14:tracePt t="63889" x="2984500" y="1257300"/>
          <p14:tracePt t="63906" x="2838450" y="1231900"/>
          <p14:tracePt t="63922" x="2724150" y="1206500"/>
          <p14:tracePt t="63939" x="2616200" y="1206500"/>
          <p14:tracePt t="63956" x="2514600" y="1206500"/>
          <p14:tracePt t="63973" x="2406650" y="1206500"/>
          <p14:tracePt t="63990" x="2254250" y="1206500"/>
          <p14:tracePt t="64006" x="2076450" y="1206500"/>
          <p14:tracePt t="64023" x="1809750" y="1212850"/>
          <p14:tracePt t="64040" x="1714500" y="1257300"/>
          <p14:tracePt t="64056" x="1663700" y="1289050"/>
          <p14:tracePt t="64073" x="1631950" y="1327150"/>
          <p14:tracePt t="64089" x="1619250" y="1365250"/>
          <p14:tracePt t="64106" x="1619250" y="1422400"/>
          <p14:tracePt t="64123" x="1619250" y="1485900"/>
          <p14:tracePt t="64140" x="1638300" y="1612900"/>
          <p14:tracePt t="64156" x="1689100" y="1765300"/>
          <p14:tracePt t="64173" x="1771650" y="1936750"/>
          <p14:tracePt t="64189" x="1822450" y="2127250"/>
          <p14:tracePt t="64206" x="1885950" y="2292350"/>
          <p14:tracePt t="64223" x="2019300" y="2514600"/>
          <p14:tracePt t="64240" x="2139950" y="2654300"/>
          <p14:tracePt t="64256" x="2324100" y="2838450"/>
          <p14:tracePt t="64273" x="2476500" y="2940050"/>
          <p14:tracePt t="64290" x="2641600" y="2990850"/>
          <p14:tracePt t="64306" x="2838450" y="2990850"/>
          <p14:tracePt t="64323" x="3124200" y="2990850"/>
          <p14:tracePt t="64340" x="3441700" y="2940050"/>
          <p14:tracePt t="64357" x="3721100" y="2882900"/>
          <p14:tracePt t="64373" x="4000500" y="2844800"/>
          <p14:tracePt t="64390" x="4305300" y="2781300"/>
          <p14:tracePt t="64407" x="4641850" y="2692400"/>
          <p14:tracePt t="64424" x="4826000" y="2660650"/>
          <p14:tracePt t="64440" x="4965700" y="2622550"/>
          <p14:tracePt t="64457" x="5035550" y="2603500"/>
          <p14:tracePt t="64474" x="5086350" y="2552700"/>
          <p14:tracePt t="64490" x="5092700" y="2540000"/>
          <p14:tracePt t="64507" x="5092700" y="2495550"/>
          <p14:tracePt t="64523" x="5092700" y="2438400"/>
          <p14:tracePt t="64540" x="5073650" y="2381250"/>
          <p14:tracePt t="64558" x="5016500" y="2298700"/>
          <p14:tracePt t="64573" x="4946650" y="2209800"/>
          <p14:tracePt t="64590" x="4864100" y="2133600"/>
          <p14:tracePt t="64607" x="4775200" y="2051050"/>
          <p14:tracePt t="64624" x="4457700" y="1866900"/>
          <p14:tracePt t="64640" x="4241800" y="1797050"/>
          <p14:tracePt t="64657" x="4019550" y="1714500"/>
          <p14:tracePt t="64674" x="3860800" y="1644650"/>
          <p14:tracePt t="64690" x="3651250" y="1555750"/>
          <p14:tracePt t="64707" x="3441700" y="1511300"/>
          <p14:tracePt t="64724" x="3251200" y="1479550"/>
          <p14:tracePt t="64740" x="3054350" y="1441450"/>
          <p14:tracePt t="64757" x="2882900" y="1441450"/>
          <p14:tracePt t="64774" x="2724150" y="1435100"/>
          <p14:tracePt t="64790" x="2514600" y="1435100"/>
          <p14:tracePt t="64807" x="2203450" y="1435100"/>
          <p14:tracePt t="64824" x="2019300" y="1447800"/>
          <p14:tracePt t="64841" x="1879600" y="1504950"/>
          <p14:tracePt t="64857" x="1752600" y="1600200"/>
          <p14:tracePt t="64874" x="1657350" y="1682750"/>
          <p14:tracePt t="64891" x="1555750" y="1790700"/>
          <p14:tracePt t="64907" x="1416050" y="1911350"/>
          <p14:tracePt t="64924" x="1301750" y="2012950"/>
          <p14:tracePt t="64941" x="1250950" y="2139950"/>
          <p14:tracePt t="64958" x="1238250" y="2298700"/>
          <p14:tracePt t="64974" x="1225550" y="2476500"/>
          <p14:tracePt t="64991" x="1225550" y="2698750"/>
          <p14:tracePt t="65008" x="1263650" y="2819400"/>
          <p14:tracePt t="65024" x="1320800" y="2946400"/>
          <p14:tracePt t="65041" x="1416050" y="3079750"/>
          <p14:tracePt t="65058" x="1581150" y="3206750"/>
          <p14:tracePt t="65075" x="1752600" y="3314700"/>
          <p14:tracePt t="65091" x="1892300" y="3384550"/>
          <p14:tracePt t="65108" x="2101850" y="3409950"/>
          <p14:tracePt t="65126" x="2317750" y="3448050"/>
          <p14:tracePt t="65141" x="2571750" y="3448050"/>
          <p14:tracePt t="65158" x="2800350" y="3448050"/>
          <p14:tracePt t="65174" x="3168650" y="3448050"/>
          <p14:tracePt t="65192" x="3409950" y="3448050"/>
          <p14:tracePt t="65208" x="3670300" y="3435350"/>
          <p14:tracePt t="65224" x="3892550" y="3378200"/>
          <p14:tracePt t="65241" x="4178300" y="3308350"/>
          <p14:tracePt t="65258" x="4464050" y="3276600"/>
          <p14:tracePt t="65275" x="4673600" y="3225800"/>
          <p14:tracePt t="65291" x="4889500" y="3175000"/>
          <p14:tracePt t="65308" x="5060950" y="3124200"/>
          <p14:tracePt t="65325" x="5219700" y="3060700"/>
          <p14:tracePt t="65342" x="5295900" y="3009900"/>
          <p14:tracePt t="65358" x="5340350" y="2952750"/>
          <p14:tracePt t="65376" x="5346700" y="2895600"/>
          <p14:tracePt t="65392" x="5346700" y="2844800"/>
          <p14:tracePt t="65409" x="5314950" y="2762250"/>
          <p14:tracePt t="65425" x="5295900" y="2692400"/>
          <p14:tracePt t="65442" x="5245100" y="2597150"/>
          <p14:tracePt t="65458" x="5162550" y="2508250"/>
          <p14:tracePt t="65475" x="5054600" y="2387600"/>
          <p14:tracePt t="65492" x="4800600" y="2190750"/>
          <p14:tracePt t="65508" x="4572000" y="2025650"/>
          <p14:tracePt t="65525" x="4286250" y="1841500"/>
          <p14:tracePt t="65542" x="4070350" y="1727200"/>
          <p14:tracePt t="65559" x="3689350" y="1511300"/>
          <p14:tracePt t="65576" x="3587750" y="1466850"/>
          <p14:tracePt t="65592" x="3130550" y="1270000"/>
          <p14:tracePt t="65609" x="2825750" y="1206500"/>
          <p14:tracePt t="65625" x="2546350" y="1143000"/>
          <p14:tracePt t="65642" x="2336800" y="1117600"/>
          <p14:tracePt t="65659" x="2165350" y="1098550"/>
          <p14:tracePt t="65675" x="1981200" y="1085850"/>
          <p14:tracePt t="65693" x="1809750" y="1085850"/>
          <p14:tracePt t="65709" x="1631950" y="1085850"/>
          <p14:tracePt t="65726" x="1460500" y="1123950"/>
          <p14:tracePt t="65742" x="1301750" y="1193800"/>
          <p14:tracePt t="65759" x="1168400" y="1276350"/>
          <p14:tracePt t="65775" x="1060450" y="1377950"/>
          <p14:tracePt t="65792" x="1041400" y="1460500"/>
          <p14:tracePt t="65809" x="1016000" y="1562100"/>
          <p14:tracePt t="65826" x="1016000" y="1727200"/>
          <p14:tracePt t="65842" x="1016000" y="1879600"/>
          <p14:tracePt t="65859" x="1073150" y="2070100"/>
          <p14:tracePt t="65876" x="1143000" y="2266950"/>
          <p14:tracePt t="65892" x="1206500" y="2438400"/>
          <p14:tracePt t="65909" x="1295400" y="2616200"/>
          <p14:tracePt t="65926" x="1409700" y="2717800"/>
          <p14:tracePt t="65943" x="1517650" y="2806700"/>
          <p14:tracePt t="65959" x="1835150" y="2978150"/>
          <p14:tracePt t="65976" x="2159000" y="3105150"/>
          <p14:tracePt t="65992" x="2571750" y="3194050"/>
          <p14:tracePt t="66009" x="2895600" y="3219450"/>
          <p14:tracePt t="66026" x="3251200" y="3219450"/>
          <p14:tracePt t="66043" x="3606800" y="3219450"/>
          <p14:tracePt t="66059" x="3930650" y="3200400"/>
          <p14:tracePt t="66076" x="4241800" y="3098800"/>
          <p14:tracePt t="66093" x="4502150" y="2997200"/>
          <p14:tracePt t="66109" x="4749800" y="2838450"/>
          <p14:tracePt t="66126" x="4921250" y="2705100"/>
          <p14:tracePt t="66143" x="5054600" y="2565400"/>
          <p14:tracePt t="66160" x="5111750" y="2457450"/>
          <p14:tracePt t="66176" x="5137150" y="2400300"/>
          <p14:tracePt t="66193" x="5149850" y="2298700"/>
          <p14:tracePt t="66209" x="5149850" y="2216150"/>
          <p14:tracePt t="66226" x="5130800" y="2127250"/>
          <p14:tracePt t="66243" x="5073650" y="2051050"/>
          <p14:tracePt t="66260" x="4972050" y="1917700"/>
          <p14:tracePt t="66277" x="4864100" y="1797050"/>
          <p14:tracePt t="66293" x="4679950" y="1651000"/>
          <p14:tracePt t="66310" x="4400550" y="1504950"/>
          <p14:tracePt t="66326" x="3867150" y="1219200"/>
          <p14:tracePt t="66344" x="3479800" y="1066800"/>
          <p14:tracePt t="66361" x="3054350" y="939800"/>
          <p14:tracePt t="66377" x="2616200" y="806450"/>
          <p14:tracePt t="66393" x="2266950" y="768350"/>
          <p14:tracePt t="66410" x="1987550" y="762000"/>
          <p14:tracePt t="66427" x="1778000" y="762000"/>
          <p14:tracePt t="66443" x="1562100" y="781050"/>
          <p14:tracePt t="66460" x="1371600" y="844550"/>
          <p14:tracePt t="66477" x="1219200" y="933450"/>
          <p14:tracePt t="66493" x="1098550" y="1041400"/>
          <p14:tracePt t="66510" x="1035050" y="1162050"/>
          <p14:tracePt t="66527" x="939800" y="1327150"/>
          <p14:tracePt t="66544" x="908050" y="1422400"/>
          <p14:tracePt t="66561" x="895350" y="1524000"/>
          <p14:tracePt t="66577" x="895350" y="1612900"/>
          <p14:tracePt t="66594" x="901700" y="1746250"/>
          <p14:tracePt t="66610" x="952500" y="1892300"/>
          <p14:tracePt t="66627" x="1035050" y="2032000"/>
          <p14:tracePt t="66644" x="1111250" y="2146300"/>
          <p14:tracePt t="66660" x="1231900" y="2254250"/>
          <p14:tracePt t="66677" x="1403350" y="2368550"/>
          <p14:tracePt t="66694" x="1574800" y="2463800"/>
          <p14:tracePt t="66694" x="1651000" y="2495550"/>
          <p14:tracePt t="66711" x="1879600" y="2584450"/>
          <p14:tracePt t="66727" x="2000250" y="2609850"/>
          <p14:tracePt t="66744" x="2419350" y="2660650"/>
          <p14:tracePt t="66761" x="2603500" y="2686050"/>
          <p14:tracePt t="66777" x="2743200" y="2686050"/>
          <p14:tracePt t="66794" x="2838450" y="2679700"/>
          <p14:tracePt t="66811" x="2895600" y="2660650"/>
          <p14:tracePt t="66828" x="2959100" y="2654300"/>
          <p14:tracePt t="66844" x="2997200" y="2647950"/>
          <p14:tracePt t="66861" x="3009900" y="2641600"/>
          <p14:tracePt t="66877" x="3028950" y="2641600"/>
          <p14:tracePt t="66894" x="3054350" y="2641600"/>
          <p14:tracePt t="66911" x="3206750" y="2724150"/>
          <p14:tracePt t="66929" x="3302000" y="2743200"/>
          <p14:tracePt t="66944" x="3371850" y="2774950"/>
          <p14:tracePt t="66961" x="3479800" y="2813050"/>
          <p14:tracePt t="66978" x="3606800" y="2857500"/>
          <p14:tracePt t="66994" x="3721100" y="2889250"/>
          <p14:tracePt t="67011" x="3841750" y="2921000"/>
          <p14:tracePt t="67028" x="4000500" y="2984500"/>
          <p14:tracePt t="67044" x="4102100" y="3016250"/>
          <p14:tracePt t="67061" x="4197350" y="3041650"/>
          <p14:tracePt t="67078" x="4298950" y="3060700"/>
          <p14:tracePt t="67094" x="4413250" y="3111500"/>
          <p14:tracePt t="67111" x="4584700" y="3162300"/>
          <p14:tracePt t="67129" x="4667250" y="3187700"/>
          <p14:tracePt t="67144" x="4724400" y="3194050"/>
          <p14:tracePt t="67161" x="4762500" y="3200400"/>
          <p14:tracePt t="67216" x="4768850" y="3200400"/>
          <p14:tracePt t="67223" x="4775200" y="3200400"/>
          <p14:tracePt t="67248" x="4781550" y="3200400"/>
          <p14:tracePt t="67311" x="0" y="0"/>
        </p14:tracePtLst>
        <p14:tracePtLst>
          <p14:tracePt t="69845" x="4813300" y="3327400"/>
          <p14:tracePt t="69872" x="4819650" y="3327400"/>
          <p14:tracePt t="69880" x="4826000" y="3327400"/>
          <p14:tracePt t="69887" x="4845050" y="3327400"/>
          <p14:tracePt t="69912" x="4851400" y="3321050"/>
          <p14:tracePt t="69920" x="4870450" y="3321050"/>
          <p14:tracePt t="69932" x="4902200" y="3308350"/>
          <p14:tracePt t="69952" x="4933950" y="3308350"/>
          <p14:tracePt t="69968" x="4972050" y="3308350"/>
          <p14:tracePt t="69984" x="4997450" y="3308350"/>
          <p14:tracePt t="70000" x="5016500" y="3308350"/>
          <p14:tracePt t="70024" x="5022850" y="3308350"/>
          <p14:tracePt t="70049" x="5029200" y="3308350"/>
          <p14:tracePt t="70073" x="5035550" y="3308350"/>
          <p14:tracePt t="70088" x="5048250" y="3308350"/>
          <p14:tracePt t="70108" x="5054600" y="3308350"/>
          <p14:tracePt t="70112" x="5060950" y="3321050"/>
          <p14:tracePt t="70120" x="5080000" y="3321050"/>
          <p14:tracePt t="70136" x="5124450" y="3333750"/>
          <p14:tracePt t="70152" x="5156200" y="3333750"/>
          <p14:tracePt t="70168" x="5175250" y="3333750"/>
          <p14:tracePt t="70192" x="5181600" y="3333750"/>
          <p14:tracePt t="70768" x="5187950" y="3333750"/>
          <p14:tracePt t="70776" x="5187950" y="3314700"/>
          <p14:tracePt t="70784" x="5187950" y="3295650"/>
          <p14:tracePt t="70785" x="5200650" y="3257550"/>
          <p14:tracePt t="70800" x="5207000" y="3219450"/>
          <p14:tracePt t="70817" x="5207000" y="3200400"/>
          <p14:tracePt t="70834" x="5207000" y="3181350"/>
          <p14:tracePt t="70936" x="5207000" y="3168650"/>
          <p14:tracePt t="70944" x="5207000" y="3162300"/>
          <p14:tracePt t="70946" x="5207000" y="3155950"/>
          <p14:tracePt t="70952" x="5207000" y="3149600"/>
          <p14:tracePt t="70967" x="5194300" y="3117850"/>
          <p14:tracePt t="70984" x="5175250" y="3092450"/>
          <p14:tracePt t="71001" x="5168900" y="3060700"/>
          <p14:tracePt t="71040" x="5168900" y="3048000"/>
          <p14:tracePt t="71051" x="5162550" y="3041650"/>
          <p14:tracePt t="71051" x="5156200" y="3041650"/>
          <p14:tracePt t="71096" x="5149850" y="3035300"/>
          <p14:tracePt t="71112" x="5143500" y="3028950"/>
          <p14:tracePt t="71128" x="5137150" y="3028950"/>
          <p14:tracePt t="71136" x="5124450" y="3022600"/>
          <p14:tracePt t="71152" x="5118100" y="3016250"/>
          <p14:tracePt t="71152" x="5099050" y="3016250"/>
          <p14:tracePt t="71168" x="5086350" y="3009900"/>
          <p14:tracePt t="71184" x="5048250" y="2997200"/>
          <p14:tracePt t="71201" x="5003800" y="2984500"/>
          <p14:tracePt t="71218" x="4908550" y="2971800"/>
          <p14:tracePt t="71234" x="4806950" y="2946400"/>
          <p14:tracePt t="71251" x="4718050" y="2940050"/>
          <p14:tracePt t="71268" x="4660900" y="2940050"/>
          <p14:tracePt t="71285" x="4603750" y="2933700"/>
          <p14:tracePt t="71301" x="4559300" y="2927350"/>
          <p14:tracePt t="71318" x="4514850" y="2927350"/>
          <p14:tracePt t="71335" x="4470400" y="2927350"/>
          <p14:tracePt t="71335" x="4419600" y="2927350"/>
          <p14:tracePt t="71352" x="4375150" y="2927350"/>
          <p14:tracePt t="71368" x="4324350" y="2927350"/>
          <p14:tracePt t="71385" x="4292600" y="2927350"/>
          <p14:tracePt t="71401" x="4222750" y="2927350"/>
          <p14:tracePt t="71418" x="4165600" y="2927350"/>
          <p14:tracePt t="71435" x="4076700" y="2927350"/>
          <p14:tracePt t="71451" x="3968750" y="2908300"/>
          <p14:tracePt t="71468" x="3867150" y="2901950"/>
          <p14:tracePt t="71485" x="3778250" y="2901950"/>
          <p14:tracePt t="71502" x="3702050" y="2895600"/>
          <p14:tracePt t="71518" x="3638550" y="2889250"/>
          <p14:tracePt t="71535" x="3587750" y="2889250"/>
          <p14:tracePt t="71552" x="3498850" y="2882900"/>
          <p14:tracePt t="71568" x="3448050" y="2876550"/>
          <p14:tracePt t="71585" x="3409950" y="2863850"/>
          <p14:tracePt t="71602" x="3365500" y="2863850"/>
          <p14:tracePt t="71619" x="3314700" y="2863850"/>
          <p14:tracePt t="71635" x="3263900" y="2863850"/>
          <p14:tracePt t="71652" x="3175000" y="2863850"/>
          <p14:tracePt t="71668" x="3092450" y="2863850"/>
          <p14:tracePt t="71685" x="3009900" y="2844800"/>
          <p14:tracePt t="71702" x="2908300" y="2838450"/>
          <p14:tracePt t="71718" x="2819400" y="2825750"/>
          <p14:tracePt t="71735" x="2730500" y="2819400"/>
          <p14:tracePt t="71752" x="2698750" y="2819400"/>
          <p14:tracePt t="71769" x="2660650" y="2819400"/>
          <p14:tracePt t="71786" x="2597150" y="2819400"/>
          <p14:tracePt t="71802" x="2540000" y="2819400"/>
          <p14:tracePt t="71819" x="2476500" y="2819400"/>
          <p14:tracePt t="71835" x="2387600" y="2819400"/>
          <p14:tracePt t="71852" x="2317750" y="2819400"/>
          <p14:tracePt t="71869" x="2273300" y="2819400"/>
          <p14:tracePt t="71886" x="2222500" y="2819400"/>
          <p14:tracePt t="71902" x="2178050" y="2819400"/>
          <p14:tracePt t="71919" x="2152650" y="2819400"/>
          <p14:tracePt t="71935" x="2139950" y="2819400"/>
          <p14:tracePt t="71952" x="2133600" y="2819400"/>
          <p14:tracePt t="71969" x="2127250" y="2819400"/>
          <p14:tracePt t="72016" x="2114550" y="2819400"/>
          <p14:tracePt t="72024" x="2108200" y="2819400"/>
          <p14:tracePt t="72032" x="2101850" y="2819400"/>
          <p14:tracePt t="72038" x="2063750" y="2819400"/>
          <p14:tracePt t="72052" x="2044700" y="2819400"/>
          <p14:tracePt t="72069" x="2006600" y="2819400"/>
          <p14:tracePt t="72086" x="1943100" y="2832100"/>
          <p14:tracePt t="72103" x="1860550" y="2844800"/>
          <p14:tracePt t="72119" x="1682750" y="2895600"/>
          <p14:tracePt t="72137" x="1549400" y="2921000"/>
          <p14:tracePt t="72153" x="1460500" y="2959100"/>
          <p14:tracePt t="72169" x="1428750" y="2971800"/>
          <p14:tracePt t="72186" x="1409700" y="2971800"/>
          <p14:tracePt t="72203" x="1390650" y="2978150"/>
          <p14:tracePt t="72219" x="1377950" y="2978150"/>
          <p14:tracePt t="72236" x="1352550" y="2984500"/>
          <p14:tracePt t="72253" x="1320800" y="2984500"/>
          <p14:tracePt t="72269" x="1250950" y="2984500"/>
          <p14:tracePt t="72286" x="1212850" y="2984500"/>
          <p14:tracePt t="72303" x="1155700" y="2984500"/>
          <p14:tracePt t="72320" x="1117600" y="2984500"/>
          <p14:tracePt t="72337" x="1073150" y="2984500"/>
          <p14:tracePt t="72353" x="1041400" y="2965450"/>
          <p14:tracePt t="72370" x="1003300" y="2933700"/>
          <p14:tracePt t="72386" x="977900" y="2927350"/>
          <p14:tracePt t="72424" x="965200" y="2927350"/>
          <p14:tracePt t="72436" x="958850" y="2921000"/>
          <p14:tracePt t="72437" x="952500" y="2921000"/>
          <p14:tracePt t="72453" x="927100" y="2914650"/>
          <p14:tracePt t="72470" x="895350" y="2908300"/>
          <p14:tracePt t="72487" x="882650" y="2908300"/>
          <p14:tracePt t="72503" x="863600" y="2908300"/>
          <p14:tracePt t="72521" x="850900" y="2908300"/>
          <p14:tracePt t="72537" x="825500" y="2914650"/>
          <p14:tracePt t="72554" x="812800" y="2921000"/>
          <p14:tracePt t="72570" x="800100" y="2952750"/>
          <p14:tracePt t="72587" x="787400" y="2984500"/>
          <p14:tracePt t="72603" x="781050" y="3028950"/>
          <p14:tracePt t="72620" x="781050" y="3060700"/>
          <p14:tracePt t="72637" x="774700" y="3098800"/>
          <p14:tracePt t="72653" x="774700" y="3130550"/>
          <p14:tracePt t="72670" x="774700" y="3181350"/>
          <p14:tracePt t="72687" x="768350" y="3232150"/>
          <p14:tracePt t="72704" x="762000" y="3276600"/>
          <p14:tracePt t="72720" x="762000" y="3308350"/>
          <p14:tracePt t="72737" x="762000" y="3352800"/>
          <p14:tracePt t="72754" x="762000" y="3378200"/>
          <p14:tracePt t="72770" x="762000" y="3397250"/>
          <p14:tracePt t="72788" x="768350" y="3429000"/>
          <p14:tracePt t="72804" x="812800" y="3473450"/>
          <p14:tracePt t="72821" x="844550" y="3505200"/>
          <p14:tracePt t="72838" x="882650" y="3530600"/>
          <p14:tracePt t="72854" x="914400" y="3568700"/>
          <p14:tracePt t="72870" x="977900" y="3613150"/>
          <p14:tracePt t="72887" x="1098550" y="3733800"/>
          <p14:tracePt t="72905" x="1149350" y="3778250"/>
          <p14:tracePt t="72921" x="1187450" y="3829050"/>
          <p14:tracePt t="72937" x="1212850" y="3848100"/>
          <p14:tracePt t="72954" x="1231900" y="3867150"/>
          <p14:tracePt t="72971" x="1250950" y="3879850"/>
          <p14:tracePt t="72987" x="1270000" y="3911600"/>
          <p14:tracePt t="73005" x="1314450" y="3943350"/>
          <p14:tracePt t="73021" x="1358900" y="3975100"/>
          <p14:tracePt t="73038" x="1403350" y="3994150"/>
          <p14:tracePt t="73054" x="1447800" y="4044950"/>
          <p14:tracePt t="73071" x="1473200" y="4064000"/>
          <p14:tracePt t="73088" x="1504950" y="4095750"/>
          <p14:tracePt t="73104" x="1536700" y="4140200"/>
          <p14:tracePt t="73121" x="1574800" y="4165600"/>
          <p14:tracePt t="73138" x="1625600" y="4191000"/>
          <p14:tracePt t="73154" x="1746250" y="4235450"/>
          <p14:tracePt t="73171" x="1854200" y="4260850"/>
          <p14:tracePt t="73188" x="2000250" y="4273550"/>
          <p14:tracePt t="73204" x="2197100" y="4311650"/>
          <p14:tracePt t="73221" x="2489200" y="4343400"/>
          <p14:tracePt t="73238" x="2736850" y="4400550"/>
          <p14:tracePt t="73254" x="2940050" y="4413250"/>
          <p14:tracePt t="73271" x="3200400" y="4413250"/>
          <p14:tracePt t="73289" x="3352800" y="4413250"/>
          <p14:tracePt t="73305" x="3460750" y="4413250"/>
          <p14:tracePt t="73321" x="3568700" y="4413250"/>
          <p14:tracePt t="73338" x="3746500" y="4413250"/>
          <p14:tracePt t="73354" x="3943350" y="4400550"/>
          <p14:tracePt t="73371" x="4197350" y="4362450"/>
          <p14:tracePt t="73388" x="4406900" y="4330700"/>
          <p14:tracePt t="73405" x="4565650" y="4298950"/>
          <p14:tracePt t="73421" x="4660900" y="4292600"/>
          <p14:tracePt t="73438" x="4749800" y="4292600"/>
          <p14:tracePt t="73455" x="4946650" y="4292600"/>
          <p14:tracePt t="73472" x="5099050" y="4273550"/>
          <p14:tracePt t="73488" x="5245100" y="4222750"/>
          <p14:tracePt t="73505" x="5359400" y="4197350"/>
          <p14:tracePt t="73521" x="5505450" y="4178300"/>
          <p14:tracePt t="73538" x="5664200" y="4178300"/>
          <p14:tracePt t="73555" x="5816600" y="4178300"/>
          <p14:tracePt t="73573" x="5969000" y="4178300"/>
          <p14:tracePt t="73588" x="6121400" y="4178300"/>
          <p14:tracePt t="73605" x="6267450" y="4152900"/>
          <p14:tracePt t="73621" x="6400800" y="4102100"/>
          <p14:tracePt t="73638" x="6515100" y="4089400"/>
          <p14:tracePt t="73655" x="6667500" y="4064000"/>
          <p14:tracePt t="73672" x="6788150" y="4064000"/>
          <p14:tracePt t="73688" x="6953250" y="4064000"/>
          <p14:tracePt t="73705" x="7118350" y="4038600"/>
          <p14:tracePt t="73722" x="7232650" y="3994150"/>
          <p14:tracePt t="73738" x="7346950" y="3943350"/>
          <p14:tracePt t="73755" x="7410450" y="3930650"/>
          <p14:tracePt t="73772" x="7467600" y="3930650"/>
          <p14:tracePt t="73789" x="7543800" y="3930650"/>
          <p14:tracePt t="73806" x="7613650" y="3930650"/>
          <p14:tracePt t="73822" x="7664450" y="3911600"/>
          <p14:tracePt t="73839" x="7721600" y="3873500"/>
          <p14:tracePt t="73856" x="7734300" y="3854450"/>
          <p14:tracePt t="73873" x="7759700" y="3829050"/>
          <p14:tracePt t="73889" x="7759700" y="3822700"/>
          <p14:tracePt t="73906" x="7759700" y="3810000"/>
          <p14:tracePt t="73922" x="7759700" y="3790950"/>
          <p14:tracePt t="73939" x="7759700" y="3784600"/>
          <p14:tracePt t="73955" x="7759700" y="3778250"/>
          <p14:tracePt t="73972" x="7759700" y="3765550"/>
          <p14:tracePt t="74057" x="7759700" y="3759200"/>
          <p14:tracePt t="74080" x="7759700" y="3752850"/>
          <p14:tracePt t="74117" x="7759700" y="3746500"/>
          <p14:tracePt t="74136" x="7759700" y="3727450"/>
          <p14:tracePt t="74160" x="7759700" y="3721100"/>
          <p14:tracePt t="74169" x="7759700" y="3714750"/>
          <p14:tracePt t="74177" x="7759700" y="3708400"/>
          <p14:tracePt t="74182" x="7759700" y="3702050"/>
          <p14:tracePt t="74189" x="7759700" y="3683000"/>
          <p14:tracePt t="74206" x="7747000" y="3657600"/>
          <p14:tracePt t="74223" x="7734300" y="3632200"/>
          <p14:tracePt t="74240" x="7708900" y="3594100"/>
          <p14:tracePt t="74256" x="7702550" y="3581400"/>
          <p14:tracePt t="74273" x="7689850" y="3575050"/>
          <p14:tracePt t="74289" x="7677150" y="3562350"/>
          <p14:tracePt t="74307" x="7670800" y="3556000"/>
          <p14:tracePt t="74323" x="7658100" y="3536950"/>
          <p14:tracePt t="74340" x="7639050" y="3524250"/>
          <p14:tracePt t="74356" x="7620000" y="3492500"/>
          <p14:tracePt t="74373" x="7594600" y="3460750"/>
          <p14:tracePt t="74390" x="7569200" y="3448050"/>
          <p14:tracePt t="74406" x="7562850" y="3441700"/>
          <p14:tracePt t="74423" x="7543800" y="3435350"/>
          <p14:tracePt t="74489" x="7543800" y="3429000"/>
          <p14:tracePt t="74511" x="0" y="0"/>
        </p14:tracePtLst>
        <p14:tracePtLst>
          <p14:tracePt t="89930" x="4895850" y="1600200"/>
          <p14:tracePt t="89942" x="4870450" y="1543050"/>
          <p14:tracePt t="89942" x="4838700" y="1492250"/>
          <p14:tracePt t="89950" x="4794250" y="1416050"/>
          <p14:tracePt t="89966" x="4749800" y="1358900"/>
          <p14:tracePt t="89983" x="4737100" y="1333500"/>
          <p14:tracePt t="89999" x="4724400" y="1308100"/>
          <p14:tracePt t="90016" x="4699000" y="1282700"/>
          <p14:tracePt t="90033" x="4660900" y="1244600"/>
          <p14:tracePt t="90050" x="4597400" y="1219200"/>
          <p14:tracePt t="90074" x="4464050" y="1187450"/>
          <p14:tracePt t="90083" x="4254500" y="1155700"/>
          <p14:tracePt t="90105" x="4038600" y="1130300"/>
          <p14:tracePt t="90122" x="3860800" y="1092200"/>
          <p14:tracePt t="90138" x="3708400" y="1066800"/>
          <p14:tracePt t="90155" x="3619500" y="1060450"/>
          <p14:tracePt t="90170" x="3530600" y="1054100"/>
          <p14:tracePt t="90185" x="3429000" y="1054100"/>
          <p14:tracePt t="90202" x="3276600" y="1054100"/>
          <p14:tracePt t="90219" x="3086100" y="1041400"/>
          <p14:tracePt t="90233" x="2794000" y="1041400"/>
          <p14:tracePt t="90258" x="2654300" y="1041400"/>
          <p14:tracePt t="90267" x="2533650" y="1047750"/>
          <p14:tracePt t="90290" x="2444750" y="1054100"/>
          <p14:tracePt t="90300" x="2343150" y="1066800"/>
          <p14:tracePt t="90317" x="2254250" y="1079500"/>
          <p14:tracePt t="90334" x="2190750" y="1079500"/>
          <p14:tracePt t="90350" x="2127250" y="1085850"/>
          <p14:tracePt t="90367" x="2082800" y="1092200"/>
          <p14:tracePt t="90383" x="2044700" y="1098550"/>
          <p14:tracePt t="90400" x="1968500" y="1111250"/>
          <p14:tracePt t="90417" x="1847850" y="1143000"/>
          <p14:tracePt t="90434" x="1822450" y="1149350"/>
          <p14:tracePt t="90434" x="1765300" y="1168400"/>
          <p14:tracePt t="90451" x="1631950" y="1219200"/>
          <p14:tracePt t="90467" x="1524000" y="1263650"/>
          <p14:tracePt t="90484" x="1454150" y="1352550"/>
          <p14:tracePt t="90500" x="1403350" y="1447800"/>
          <p14:tracePt t="90517" x="1371600" y="1562100"/>
          <p14:tracePt t="90534" x="1339850" y="1682750"/>
          <p14:tracePt t="90551" x="1314450" y="1822450"/>
          <p14:tracePt t="90567" x="1314450" y="1936750"/>
          <p14:tracePt t="90584" x="1314450" y="2089150"/>
          <p14:tracePt t="90600" x="1352550" y="2254250"/>
          <p14:tracePt t="90617" x="1422400" y="2425700"/>
          <p14:tracePt t="90634" x="1511300" y="2673350"/>
          <p14:tracePt t="90651" x="1587500" y="2819400"/>
          <p14:tracePt t="90667" x="1682750" y="2933700"/>
          <p14:tracePt t="90684" x="1879600" y="3067050"/>
          <p14:tracePt t="90701" x="2127250" y="3175000"/>
          <p14:tracePt t="90717" x="2241550" y="3200400"/>
          <p14:tracePt t="90734" x="2438400" y="3206750"/>
          <p14:tracePt t="90751" x="2679700" y="3213100"/>
          <p14:tracePt t="90768" x="2978150" y="3117850"/>
          <p14:tracePt t="90784" x="3219450" y="2971800"/>
          <p14:tracePt t="90801" x="3416300" y="2787650"/>
          <p14:tracePt t="90818" x="3543300" y="2603500"/>
          <p14:tracePt t="90834" x="3663950" y="2305050"/>
          <p14:tracePt t="90851" x="3727450" y="2044700"/>
          <p14:tracePt t="90867" x="3727450" y="1816100"/>
          <p14:tracePt t="90884" x="3727450" y="1600200"/>
          <p14:tracePt t="90901" x="3689350" y="1422400"/>
          <p14:tracePt t="90918" x="3619500" y="1263650"/>
          <p14:tracePt t="90934" x="3549650" y="1149350"/>
          <p14:tracePt t="90951" x="3467100" y="1073150"/>
          <p14:tracePt t="90968" x="3321050" y="1016000"/>
          <p14:tracePt t="90984" x="3149600" y="996950"/>
          <p14:tracePt t="91001" x="2863850" y="984250"/>
          <p14:tracePt t="91018" x="2457450" y="984250"/>
          <p14:tracePt t="91035" x="2190750" y="984250"/>
          <p14:tracePt t="91051" x="1892300" y="1047750"/>
          <p14:tracePt t="91068" x="1670050" y="1111250"/>
          <p14:tracePt t="91085" x="1473200" y="1193800"/>
          <p14:tracePt t="91101" x="1308100" y="1282700"/>
          <p14:tracePt t="91118" x="1168400" y="1397000"/>
          <p14:tracePt t="91135" x="1047750" y="1530350"/>
          <p14:tracePt t="91152" x="952500" y="1663700"/>
          <p14:tracePt t="91168" x="869950" y="1758950"/>
          <p14:tracePt t="91185" x="831850" y="1892300"/>
          <p14:tracePt t="91201" x="850900" y="2082800"/>
          <p14:tracePt t="91218" x="908050" y="2241550"/>
          <p14:tracePt t="91235" x="965200" y="2368550"/>
          <p14:tracePt t="91252" x="1041400" y="2457450"/>
          <p14:tracePt t="91268" x="1085850" y="2520950"/>
          <p14:tracePt t="91285" x="1111250" y="2552700"/>
          <p14:tracePt t="91302" x="1136650" y="2571750"/>
          <p14:tracePt t="91318" x="1149350" y="2578100"/>
          <p14:tracePt t="91522" x="1155700" y="2578100"/>
          <p14:tracePt t="91531" x="1168400" y="2578100"/>
          <p14:tracePt t="91539" x="1206500" y="2584450"/>
          <p14:tracePt t="91547" x="1257300" y="2609850"/>
          <p14:tracePt t="91555" x="1358900" y="2641600"/>
          <p14:tracePt t="91569" x="1492250" y="2641600"/>
          <p14:tracePt t="91586" x="1536700" y="2641600"/>
          <p14:tracePt t="91602" x="1670050" y="2559050"/>
          <p14:tracePt t="91619" x="1733550" y="2419350"/>
          <p14:tracePt t="91636" x="1778000" y="2216150"/>
          <p14:tracePt t="91653" x="1809750" y="1905000"/>
          <p14:tracePt t="91669" x="1809750" y="1593850"/>
          <p14:tracePt t="91686" x="1797050" y="1346200"/>
          <p14:tracePt t="91702" x="1778000" y="1130300"/>
          <p14:tracePt t="91719" x="1746250" y="946150"/>
          <p14:tracePt t="91735" x="1727200" y="857250"/>
          <p14:tracePt t="91753" x="1714500" y="806450"/>
          <p14:tracePt t="91769" x="1701800" y="787400"/>
          <p14:tracePt t="91852" x="1689100" y="812800"/>
          <p14:tracePt t="91874" x="1689100" y="857250"/>
          <p14:tracePt t="91886" x="1689100" y="952500"/>
          <p14:tracePt t="91890" x="1714500" y="1250950"/>
          <p14:tracePt t="91903" x="1733550" y="1574800"/>
          <p14:tracePt t="91919" x="1733550" y="1866900"/>
          <p14:tracePt t="91936" x="1733550" y="2197100"/>
          <p14:tracePt t="91953" x="1733550" y="2482850"/>
          <p14:tracePt t="91970" x="1733550" y="2698750"/>
          <p14:tracePt t="91986" x="1733550" y="2711450"/>
          <p14:tracePt t="92035" x="1733550" y="2647950"/>
          <p14:tracePt t="92042" x="1733550" y="2533650"/>
          <p14:tracePt t="92042" x="1733550" y="2425700"/>
          <p14:tracePt t="92061" x="1733550" y="2260600"/>
          <p14:tracePt t="92062" x="1746250" y="2076450"/>
          <p14:tracePt t="92070" x="1784350" y="1644650"/>
          <p14:tracePt t="92086" x="1784350" y="1327150"/>
          <p14:tracePt t="92103" x="1784350" y="908050"/>
          <p14:tracePt t="92120" x="1797050" y="666750"/>
          <p14:tracePt t="92136" x="1803400" y="501650"/>
          <p14:tracePt t="92153" x="1803400" y="476250"/>
          <p14:tracePt t="92203" x="1803400" y="488950"/>
          <p14:tracePt t="92203" x="1803400" y="527050"/>
          <p14:tracePt t="92219" x="1803400" y="609600"/>
          <p14:tracePt t="92220" x="1790700" y="787400"/>
          <p14:tracePt t="92237" x="1784350" y="1085850"/>
          <p14:tracePt t="92253" x="1746250" y="1416050"/>
          <p14:tracePt t="92270" x="1746250" y="1695450"/>
          <p14:tracePt t="92286" x="1739900" y="1930400"/>
          <p14:tracePt t="92303" x="1727200" y="2127250"/>
          <p14:tracePt t="92321" x="1727200" y="2292350"/>
          <p14:tracePt t="92337" x="1727200" y="2368550"/>
          <p14:tracePt t="92379" x="1733550" y="2368550"/>
          <p14:tracePt t="92387" x="1746250" y="2368550"/>
          <p14:tracePt t="92388" x="1771650" y="2203450"/>
          <p14:tracePt t="92403" x="1790700" y="1968500"/>
          <p14:tracePt t="92420" x="1835150" y="1612900"/>
          <p14:tracePt t="92437" x="1892300" y="1187450"/>
          <p14:tracePt t="92453" x="1930400" y="838200"/>
          <p14:tracePt t="92470" x="1943100" y="615950"/>
          <p14:tracePt t="92487" x="1968500" y="508000"/>
          <p14:tracePt t="92504" x="1968500" y="501650"/>
          <p14:tracePt t="92555" x="1968500" y="546100"/>
          <p14:tracePt t="92562" x="1955800" y="609600"/>
          <p14:tracePt t="92563" x="1949450" y="685800"/>
          <p14:tracePt t="92570" x="1930400" y="869950"/>
          <p14:tracePt t="92588" x="1898650" y="1079500"/>
          <p14:tracePt t="92604" x="1860550" y="1276350"/>
          <p14:tracePt t="92621" x="1803400" y="1511300"/>
          <p14:tracePt t="92637" x="1746250" y="1771650"/>
          <p14:tracePt t="92654" x="1727200" y="1962150"/>
          <p14:tracePt t="92670" x="1720850" y="2057400"/>
          <p14:tracePt t="92687" x="1720850" y="2108200"/>
          <p14:tracePt t="92704" x="1720850" y="2120900"/>
          <p14:tracePt t="92738" x="1720850" y="2127250"/>
          <p14:tracePt t="92739" x="1727200" y="2127250"/>
          <p14:tracePt t="92754" x="1778000" y="1828800"/>
          <p14:tracePt t="92771" x="1809750" y="1454150"/>
          <p14:tracePt t="92787" x="1847850" y="1130300"/>
          <p14:tracePt t="92804" x="1892300" y="730250"/>
          <p14:tracePt t="92821" x="1917700" y="450850"/>
          <p14:tracePt t="92838" x="1930400" y="311150"/>
          <p14:tracePt t="92854" x="1930400" y="279400"/>
          <p14:tracePt t="92907" x="1930400" y="323850"/>
          <p14:tracePt t="92915" x="1930400" y="368300"/>
          <p14:tracePt t="92923" x="1924050" y="444500"/>
          <p14:tracePt t="92937" x="1898650" y="501650"/>
          <p14:tracePt t="92938" x="1847850" y="711200"/>
          <p14:tracePt t="92955" x="1809750" y="876300"/>
          <p14:tracePt t="92971" x="1784350" y="1022350"/>
          <p14:tracePt t="92988" x="1771650" y="1168400"/>
          <p14:tracePt t="93004" x="1746250" y="1301750"/>
          <p14:tracePt t="93021" x="1727200" y="1403350"/>
          <p14:tracePt t="93038" x="1727200" y="1524000"/>
          <p14:tracePt t="93055" x="1727200" y="1612900"/>
          <p14:tracePt t="93071" x="1727200" y="1644650"/>
          <p14:tracePt t="93088" x="1739900" y="1682750"/>
          <p14:tracePt t="93104" x="1746250" y="1682750"/>
          <p14:tracePt t="93121" x="1746250" y="1689100"/>
          <p14:tracePt t="93138" x="1752600" y="1714500"/>
          <p14:tracePt t="93155" x="1758950" y="1733550"/>
          <p14:tracePt t="93171" x="1771650" y="1765300"/>
          <p14:tracePt t="93188" x="1778000" y="1784350"/>
          <p14:tracePt t="93205" x="1797050" y="1816100"/>
          <p14:tracePt t="93221" x="1797050" y="1822450"/>
          <p14:tracePt t="93238" x="1803400" y="1847850"/>
          <p14:tracePt t="93255" x="1809750" y="1860550"/>
          <p14:tracePt t="93272" x="1809750" y="1866900"/>
          <p14:tracePt t="93288" x="1816100" y="1885950"/>
          <p14:tracePt t="93339" x="1822450" y="1885950"/>
          <p14:tracePt t="93362" x="1841500" y="1879600"/>
          <p14:tracePt t="93371" x="1847850" y="1841500"/>
          <p14:tracePt t="93388" x="1854200" y="1822450"/>
          <p14:tracePt t="93389" x="1860550" y="1797050"/>
          <p14:tracePt t="93405" x="1860550" y="1765300"/>
          <p14:tracePt t="93422" x="1860550" y="1708150"/>
          <p14:tracePt t="93438" x="1860550" y="1676400"/>
          <p14:tracePt t="93455" x="1860550" y="1631950"/>
          <p14:tracePt t="93472" x="1860550" y="1574800"/>
          <p14:tracePt t="93489" x="1860550" y="1479550"/>
          <p14:tracePt t="93505" x="1860550" y="1397000"/>
          <p14:tracePt t="93522" x="1860550" y="1282700"/>
          <p14:tracePt t="93539" x="1860550" y="1244600"/>
          <p14:tracePt t="93556" x="1860550" y="1212850"/>
          <p14:tracePt t="93572" x="1860550" y="1206500"/>
          <p14:tracePt t="93722" x="1860550" y="1212850"/>
          <p14:tracePt t="93731" x="1854200" y="1219200"/>
          <p14:tracePt t="93747" x="1854200" y="1225550"/>
          <p14:tracePt t="93755" x="1854200" y="1231900"/>
          <p14:tracePt t="93765" x="1854200" y="1238250"/>
          <p14:tracePt t="94154" x="1847850" y="1263650"/>
          <p14:tracePt t="94163" x="1847850" y="1320800"/>
          <p14:tracePt t="94166" x="1847850" y="1371600"/>
          <p14:tracePt t="94173" x="1905000" y="1612900"/>
          <p14:tracePt t="94190" x="2000250" y="1943100"/>
          <p14:tracePt t="94206" x="2235200" y="2451100"/>
          <p14:tracePt t="94224" x="2540000" y="2971800"/>
          <p14:tracePt t="94240" x="2921000" y="3486150"/>
          <p14:tracePt t="94257" x="3149600" y="3733800"/>
          <p14:tracePt t="94273" x="3289300" y="3873500"/>
          <p14:tracePt t="94290" x="3365500" y="3930650"/>
          <p14:tracePt t="94307" x="3378200" y="3937000"/>
          <p14:tracePt t="94346" x="3384550" y="3937000"/>
          <p14:tracePt t="94356" x="3390900" y="3937000"/>
          <p14:tracePt t="94362" x="3403600" y="3937000"/>
          <p14:tracePt t="94394" x="3416300" y="3937000"/>
          <p14:tracePt t="94690" x="3422650" y="3937000"/>
          <p14:tracePt t="94771" x="3429000" y="3937000"/>
          <p14:tracePt t="94778" x="3435350" y="3937000"/>
          <p14:tracePt t="94786" x="3448050" y="3949700"/>
          <p14:tracePt t="94791" x="3511550" y="3981450"/>
          <p14:tracePt t="94807" x="3594100" y="4032250"/>
          <p14:tracePt t="94824" x="3670300" y="4076700"/>
          <p14:tracePt t="94841" x="3721100" y="4095750"/>
          <p14:tracePt t="94857" x="3759200" y="4114800"/>
          <p14:tracePt t="94874" x="3803650" y="4165600"/>
          <p14:tracePt t="94892" x="3822700" y="4178300"/>
          <p14:tracePt t="94907" x="3848100" y="4184650"/>
          <p14:tracePt t="94924" x="3873500" y="4197350"/>
          <p14:tracePt t="94941" x="3898900" y="4197350"/>
          <p14:tracePt t="94958" x="3937000" y="4203700"/>
          <p14:tracePt t="94974" x="3975100" y="4210050"/>
          <p14:tracePt t="94991" x="4038600" y="4235450"/>
          <p14:tracePt t="95008" x="4133850" y="4235450"/>
          <p14:tracePt t="95024" x="4197350" y="4267200"/>
          <p14:tracePt t="95041" x="4298950" y="4279900"/>
          <p14:tracePt t="95058" x="4413250" y="4286250"/>
          <p14:tracePt t="95075" x="4476750" y="4286250"/>
          <p14:tracePt t="95091" x="4565650" y="4286250"/>
          <p14:tracePt t="95108" x="4667250" y="4279900"/>
          <p14:tracePt t="95125" x="4832350" y="4267200"/>
          <p14:tracePt t="95142" x="4991100" y="4267200"/>
          <p14:tracePt t="95159" x="5187950" y="4248150"/>
          <p14:tracePt t="95176" x="5384800" y="4216400"/>
          <p14:tracePt t="95193" x="5543550" y="4159250"/>
          <p14:tracePt t="95209" x="5702300" y="4070350"/>
          <p14:tracePt t="95226" x="5842000" y="3987800"/>
          <p14:tracePt t="95242" x="6051550" y="3835400"/>
          <p14:tracePt t="95260" x="6140450" y="3746500"/>
          <p14:tracePt t="95276" x="6229350" y="3683000"/>
          <p14:tracePt t="95292" x="6286500" y="3594100"/>
          <p14:tracePt t="95309" x="6337300" y="3467100"/>
          <p14:tracePt t="95326" x="6350000" y="3359150"/>
          <p14:tracePt t="95342" x="6350000" y="3238500"/>
          <p14:tracePt t="95359" x="6350000" y="3105150"/>
          <p14:tracePt t="95376" x="6350000" y="3028950"/>
          <p14:tracePt t="95392" x="6273800" y="2889250"/>
          <p14:tracePt t="95409" x="6178550" y="2787650"/>
          <p14:tracePt t="95426" x="6057900" y="2686050"/>
          <p14:tracePt t="95443" x="5835650" y="2597150"/>
          <p14:tracePt t="95460" x="5645150" y="2546350"/>
          <p14:tracePt t="95476" x="5435600" y="2508250"/>
          <p14:tracePt t="95493" x="5048250" y="2432050"/>
          <p14:tracePt t="95509" x="4603750" y="2368550"/>
          <p14:tracePt t="95526" x="4171950" y="2336800"/>
          <p14:tracePt t="95543" x="3740150" y="2305050"/>
          <p14:tracePt t="95560" x="3384550" y="2305050"/>
          <p14:tracePt t="95576" x="3054350" y="2305050"/>
          <p14:tracePt t="95593" x="2730500" y="2362200"/>
          <p14:tracePt t="95611" x="2419350" y="2432050"/>
          <p14:tracePt t="95626" x="2127250" y="2565400"/>
          <p14:tracePt t="95644" x="1924050" y="2679700"/>
          <p14:tracePt t="95659" x="1752600" y="2794000"/>
          <p14:tracePt t="95677" x="1631950" y="2908300"/>
          <p14:tracePt t="95693" x="1543050" y="3035300"/>
          <p14:tracePt t="95710" x="1466850" y="3175000"/>
          <p14:tracePt t="95726" x="1409700" y="3308350"/>
          <p14:tracePt t="95743" x="1346200" y="3460750"/>
          <p14:tracePt t="95760" x="1346200" y="3600450"/>
          <p14:tracePt t="95777" x="1358900" y="3740150"/>
          <p14:tracePt t="95793" x="1422400" y="3892550"/>
          <p14:tracePt t="95810" x="1479550" y="3994150"/>
          <p14:tracePt t="95827" x="1600200" y="4133850"/>
          <p14:tracePt t="95844" x="1771650" y="4197350"/>
          <p14:tracePt t="95860" x="1974850" y="4235450"/>
          <p14:tracePt t="95877" x="2216150" y="4235450"/>
          <p14:tracePt t="95894" x="2432050" y="4210050"/>
          <p14:tracePt t="95910" x="2654300" y="4159250"/>
          <p14:tracePt t="95927" x="2895600" y="4102100"/>
          <p14:tracePt t="95943" x="3105150" y="4057650"/>
          <p14:tracePt t="95960" x="3308350" y="4019550"/>
          <p14:tracePt t="95977" x="3556000" y="3981450"/>
          <p14:tracePt t="95994" x="3733800" y="3917950"/>
          <p14:tracePt t="96010" x="3892550" y="3854450"/>
          <p14:tracePt t="96027" x="4032250" y="3733800"/>
          <p14:tracePt t="96044" x="4083050" y="3663950"/>
          <p14:tracePt t="96060" x="4102100" y="3625850"/>
          <p14:tracePt t="96077" x="4121150" y="3600450"/>
          <p14:tracePt t="96094" x="4121150" y="3575050"/>
          <p14:tracePt t="96110" x="4127500" y="3568700"/>
          <p14:tracePt t="96129" x="4133850" y="3562350"/>
          <p14:tracePt t="96520" x="0" y="0"/>
        </p14:tracePtLst>
        <p14:tracePtLst>
          <p14:tracePt t="98964" x="2349500" y="4514850"/>
          <p14:tracePt t="98974" x="2349500" y="4502150"/>
          <p14:tracePt t="98975" x="2362200" y="4489450"/>
          <p14:tracePt t="98983" x="2400300" y="4451350"/>
          <p14:tracePt t="98998" x="2413000" y="4451350"/>
          <p14:tracePt t="99015" x="2425700" y="4438650"/>
          <p14:tracePt t="99032" x="2425700" y="4432300"/>
          <p14:tracePt t="99077" x="2432050" y="4419600"/>
          <p14:tracePt t="99092" x="2425700" y="4406900"/>
          <p14:tracePt t="99100" x="2336800" y="4381500"/>
          <p14:tracePt t="99115" x="2203450" y="4362450"/>
          <p14:tracePt t="99131" x="2082800" y="4330700"/>
          <p14:tracePt t="99148" x="1936750" y="4305300"/>
          <p14:tracePt t="99157" x="1879600" y="4305300"/>
          <p14:tracePt t="99171" x="1790700" y="4279900"/>
          <p14:tracePt t="99187" x="1708150" y="4267200"/>
          <p14:tracePt t="99204" x="1619250" y="4241800"/>
          <p14:tracePt t="99220" x="1524000" y="4235450"/>
          <p14:tracePt t="99235" x="1409700" y="4203700"/>
          <p14:tracePt t="99251" x="1333500" y="4184650"/>
          <p14:tracePt t="99268" x="1276350" y="4152900"/>
          <p14:tracePt t="99284" x="1193800" y="4127500"/>
          <p14:tracePt t="99284" x="1181100" y="4121150"/>
          <p14:tracePt t="99307" x="1155700" y="4114800"/>
          <p14:tracePt t="99316" x="1085850" y="4089400"/>
          <p14:tracePt t="99340" x="1022350" y="4089400"/>
          <p14:tracePt t="99349" x="933450" y="4089400"/>
          <p14:tracePt t="99366" x="863600" y="4095750"/>
          <p14:tracePt t="99383" x="781050" y="4146550"/>
          <p14:tracePt t="99399" x="704850" y="4191000"/>
          <p14:tracePt t="99416" x="641350" y="4260850"/>
          <p14:tracePt t="99432" x="596900" y="4298950"/>
          <p14:tracePt t="99449" x="565150" y="4337050"/>
          <p14:tracePt t="99466" x="533400" y="4368800"/>
          <p14:tracePt t="99466" x="527050" y="4375150"/>
          <p14:tracePt t="99483" x="520700" y="4394200"/>
          <p14:tracePt t="99499" x="508000" y="4451350"/>
          <p14:tracePt t="99516" x="495300" y="4489450"/>
          <p14:tracePt t="99534" x="488950" y="4508500"/>
          <p14:tracePt t="99550" x="488950" y="4540250"/>
          <p14:tracePt t="99566" x="488950" y="4559300"/>
          <p14:tracePt t="99583" x="488950" y="4597400"/>
          <p14:tracePt t="99600" x="495300" y="4616450"/>
          <p14:tracePt t="99616" x="501650" y="4648200"/>
          <p14:tracePt t="99633" x="520700" y="4660900"/>
          <p14:tracePt t="99649" x="539750" y="4686300"/>
          <p14:tracePt t="99649" x="552450" y="4692650"/>
          <p14:tracePt t="99667" x="571500" y="4699000"/>
          <p14:tracePt t="99683" x="685800" y="4737100"/>
          <p14:tracePt t="99700" x="781050" y="4756150"/>
          <p14:tracePt t="99716" x="831850" y="4762500"/>
          <p14:tracePt t="99733" x="863600" y="4775200"/>
          <p14:tracePt t="99750" x="914400" y="4794250"/>
          <p14:tracePt t="99766" x="977900" y="4813300"/>
          <p14:tracePt t="99783" x="1060450" y="4832350"/>
          <p14:tracePt t="99800" x="1174750" y="4870450"/>
          <p14:tracePt t="99816" x="1308100" y="4889500"/>
          <p14:tracePt t="99833" x="1428750" y="4902200"/>
          <p14:tracePt t="99850" x="1562100" y="4914900"/>
          <p14:tracePt t="99867" x="1701800" y="4927600"/>
          <p14:tracePt t="99867" x="1778000" y="4933950"/>
          <p14:tracePt t="99884" x="1943100" y="4933950"/>
          <p14:tracePt t="99900" x="2063750" y="4933950"/>
          <p14:tracePt t="99917" x="2216150" y="4933950"/>
          <p14:tracePt t="99934" x="2298700" y="4933950"/>
          <p14:tracePt t="99950" x="2381250" y="4933950"/>
          <p14:tracePt t="99967" x="2432050" y="4933950"/>
          <p14:tracePt t="99984" x="2514600" y="4933950"/>
          <p14:tracePt t="100000" x="2616200" y="4933950"/>
          <p14:tracePt t="100017" x="2705100" y="4933950"/>
          <p14:tracePt t="100034" x="2762250" y="4933950"/>
          <p14:tracePt t="100050" x="2882900" y="4933950"/>
          <p14:tracePt t="100067" x="2990850" y="4933950"/>
          <p14:tracePt t="100084" x="3060700" y="4933950"/>
          <p14:tracePt t="100100" x="3098800" y="4927600"/>
          <p14:tracePt t="100117" x="3130550" y="4921250"/>
          <p14:tracePt t="100134" x="3162300" y="4921250"/>
          <p14:tracePt t="100150" x="3238500" y="4921250"/>
          <p14:tracePt t="100167" x="3340100" y="4921250"/>
          <p14:tracePt t="100184" x="3435350" y="4921250"/>
          <p14:tracePt t="100200" x="3536950" y="4921250"/>
          <p14:tracePt t="100217" x="3625850" y="4921250"/>
          <p14:tracePt t="100234" x="3714750" y="4921250"/>
          <p14:tracePt t="100251" x="3873500" y="4921250"/>
          <p14:tracePt t="100268" x="3962400" y="4921250"/>
          <p14:tracePt t="100284" x="4076700" y="4921250"/>
          <p14:tracePt t="100301" x="4197350" y="4914900"/>
          <p14:tracePt t="100317" x="4337050" y="4889500"/>
          <p14:tracePt t="100334" x="4470400" y="4864100"/>
          <p14:tracePt t="100351" x="4603750" y="4838700"/>
          <p14:tracePt t="100367" x="4711700" y="4813300"/>
          <p14:tracePt t="100384" x="4813300" y="4794250"/>
          <p14:tracePt t="100401" x="4914900" y="4768850"/>
          <p14:tracePt t="100418" x="5029200" y="4724400"/>
          <p14:tracePt t="100434" x="5219700" y="4686300"/>
          <p14:tracePt t="100452" x="5308600" y="4673600"/>
          <p14:tracePt t="100468" x="5562600" y="4635500"/>
          <p14:tracePt t="100485" x="5708650" y="4597400"/>
          <p14:tracePt t="100501" x="5842000" y="4527550"/>
          <p14:tracePt t="100518" x="5969000" y="4464050"/>
          <p14:tracePt t="100534" x="6070600" y="4387850"/>
          <p14:tracePt t="100551" x="6165850" y="4330700"/>
          <p14:tracePt t="100568" x="6273800" y="4273550"/>
          <p14:tracePt t="100584" x="6343650" y="4235450"/>
          <p14:tracePt t="100601" x="6375400" y="4197350"/>
          <p14:tracePt t="100618" x="6381750" y="4178300"/>
          <p14:tracePt t="100635" x="6381750" y="4159250"/>
          <p14:tracePt t="100652" x="6381750" y="4127500"/>
          <p14:tracePt t="100668" x="6381750" y="4121150"/>
          <p14:tracePt t="100685" x="6375400" y="4095750"/>
          <p14:tracePt t="100701" x="6343650" y="4076700"/>
          <p14:tracePt t="100718" x="6280150" y="4051300"/>
          <p14:tracePt t="100734" x="6159500" y="4032250"/>
          <p14:tracePt t="100751" x="6013450" y="3994150"/>
          <p14:tracePt t="100768" x="5816600" y="3962400"/>
          <p14:tracePt t="100785" x="5600700" y="3930650"/>
          <p14:tracePt t="100802" x="5302250" y="3905250"/>
          <p14:tracePt t="100818" x="5003800" y="3848100"/>
          <p14:tracePt t="100835" x="4603750" y="3803650"/>
          <p14:tracePt t="100852" x="4114800" y="3759200"/>
          <p14:tracePt t="100868" x="3822700" y="3759200"/>
          <p14:tracePt t="100885" x="3568700" y="3759200"/>
          <p14:tracePt t="100902" x="3346450" y="3759200"/>
          <p14:tracePt t="100918" x="3098800" y="3784600"/>
          <p14:tracePt t="100935" x="2838450" y="3810000"/>
          <p14:tracePt t="100952" x="2559050" y="3829050"/>
          <p14:tracePt t="100969" x="2362200" y="3854450"/>
          <p14:tracePt t="100985" x="2152650" y="3873500"/>
          <p14:tracePt t="101002" x="1968500" y="3898900"/>
          <p14:tracePt t="101018" x="1790700" y="3924300"/>
          <p14:tracePt t="101035" x="1612900" y="3949700"/>
          <p14:tracePt t="101053" x="1504950" y="3975100"/>
          <p14:tracePt t="101069" x="1390650" y="4000500"/>
          <p14:tracePt t="101085" x="1276350" y="4032250"/>
          <p14:tracePt t="101102" x="1149350" y="4076700"/>
          <p14:tracePt t="101120" x="1054100" y="4114800"/>
          <p14:tracePt t="101135" x="977900" y="4159250"/>
          <p14:tracePt t="101152" x="908050" y="4229100"/>
          <p14:tracePt t="101169" x="838200" y="4298950"/>
          <p14:tracePt t="101186" x="768350" y="4381500"/>
          <p14:tracePt t="101202" x="704850" y="4464050"/>
          <p14:tracePt t="101219" x="641350" y="4552950"/>
          <p14:tracePt t="101219" x="622300" y="4603750"/>
          <p14:tracePt t="101236" x="622300" y="4686300"/>
          <p14:tracePt t="101252" x="622300" y="4787900"/>
          <p14:tracePt t="101269" x="628650" y="4889500"/>
          <p14:tracePt t="101286" x="673100" y="4965700"/>
          <p14:tracePt t="101302" x="698500" y="5029200"/>
          <p14:tracePt t="101320" x="749300" y="5086350"/>
          <p14:tracePt t="101336" x="812800" y="5156200"/>
          <p14:tracePt t="101352" x="914400" y="5213350"/>
          <p14:tracePt t="101369" x="1022350" y="5289550"/>
          <p14:tracePt t="101386" x="1149350" y="5327650"/>
          <p14:tracePt t="101402" x="1295400" y="5353050"/>
          <p14:tracePt t="101419" x="1397000" y="5359400"/>
          <p14:tracePt t="101436" x="1504950" y="5359400"/>
          <p14:tracePt t="101453" x="1574800" y="5384800"/>
          <p14:tracePt t="101469" x="1638300" y="5391150"/>
          <p14:tracePt t="101486" x="1714500" y="5391150"/>
          <p14:tracePt t="101503" x="1790700" y="5391150"/>
          <p14:tracePt t="101519" x="1847850" y="5391150"/>
          <p14:tracePt t="101536" x="1917700" y="5378450"/>
          <p14:tracePt t="101552" x="1974850" y="5378450"/>
          <p14:tracePt t="101569" x="2019300" y="5359400"/>
          <p14:tracePt t="101586" x="2063750" y="5359400"/>
          <p14:tracePt t="101586" x="2095500" y="5359400"/>
          <p14:tracePt t="101604" x="2120900" y="5353050"/>
          <p14:tracePt t="101619" x="2165350" y="5353050"/>
          <p14:tracePt t="101636" x="2197100" y="5346700"/>
          <p14:tracePt t="101653" x="2222500" y="5340350"/>
          <p14:tracePt t="101669" x="2266950" y="5327650"/>
          <p14:tracePt t="101686" x="2330450" y="5314950"/>
          <p14:tracePt t="101704" x="2368550" y="5302250"/>
          <p14:tracePt t="101720" x="2406650" y="5276850"/>
          <p14:tracePt t="101737" x="2413000" y="5264150"/>
          <p14:tracePt t="101796" x="2413000" y="5257800"/>
          <p14:tracePt t="101803" x="2413000" y="5251450"/>
          <p14:tracePt t="101812" x="2413000" y="5245100"/>
          <p14:tracePt t="101820" x="2406650" y="5213350"/>
          <p14:tracePt t="101828" x="2368550" y="5168900"/>
          <p14:tracePt t="101836" x="2317750" y="5105400"/>
          <p14:tracePt t="101853" x="2254250" y="5029200"/>
          <p14:tracePt t="101870" x="2197100" y="4978400"/>
          <p14:tracePt t="101887" x="2108200" y="4914900"/>
          <p14:tracePt t="101903" x="1981200" y="4864100"/>
          <p14:tracePt t="101920" x="1866900" y="4813300"/>
          <p14:tracePt t="101937" x="1733550" y="4768850"/>
          <p14:tracePt t="101953" x="1631950" y="4756150"/>
          <p14:tracePt t="101970" x="1549400" y="4743450"/>
          <p14:tracePt t="101987" x="1473200" y="4743450"/>
          <p14:tracePt t="102004" x="1435100" y="4743450"/>
          <p14:tracePt t="102020" x="1397000" y="4768850"/>
          <p14:tracePt t="102037" x="1365250" y="4794250"/>
          <p14:tracePt t="102054" x="1352550" y="4826000"/>
          <p14:tracePt t="102070" x="1339850" y="4857750"/>
          <p14:tracePt t="102087" x="1339850" y="4876800"/>
          <p14:tracePt t="102103" x="1339850" y="4902200"/>
          <p14:tracePt t="102120" x="1339850" y="4921250"/>
          <p14:tracePt t="102137" x="1339850" y="4933950"/>
          <p14:tracePt t="102153" x="1371600" y="4972050"/>
          <p14:tracePt t="102170" x="1504950" y="5016500"/>
          <p14:tracePt t="102187" x="1676400" y="5029200"/>
          <p14:tracePt t="102204" x="1797050" y="5041900"/>
          <p14:tracePt t="102220" x="1955800" y="5041900"/>
          <p14:tracePt t="102237" x="2120900" y="5041900"/>
          <p14:tracePt t="102254" x="2279650" y="5054600"/>
          <p14:tracePt t="102271" x="2457450" y="5067300"/>
          <p14:tracePt t="102287" x="2647950" y="5067300"/>
          <p14:tracePt t="102304" x="2832100" y="5067300"/>
          <p14:tracePt t="102321" x="3003550" y="5067300"/>
          <p14:tracePt t="102337" x="3155950" y="5060950"/>
          <p14:tracePt t="102354" x="3340100" y="5060950"/>
          <p14:tracePt t="102371" x="3511550" y="5060950"/>
          <p14:tracePt t="102387" x="3854450" y="5035550"/>
          <p14:tracePt t="102404" x="4057650" y="5029200"/>
          <p14:tracePt t="102421" x="4235450" y="4997450"/>
          <p14:tracePt t="102437" x="4406900" y="4991100"/>
          <p14:tracePt t="102454" x="4610100" y="4991100"/>
          <p14:tracePt t="102471" x="4826000" y="4991100"/>
          <p14:tracePt t="102488" x="4991100" y="4972050"/>
          <p14:tracePt t="102505" x="5124450" y="4946650"/>
          <p14:tracePt t="102521" x="5207000" y="4927600"/>
          <p14:tracePt t="102538" x="5270500" y="4908550"/>
          <p14:tracePt t="102555" x="5308600" y="4902200"/>
          <p14:tracePt t="102571" x="5334000" y="4895850"/>
          <p14:tracePt t="102588" x="5365750" y="4889500"/>
          <p14:tracePt t="102604" x="5397500" y="4889500"/>
          <p14:tracePt t="102621" x="5422900" y="4883150"/>
          <p14:tracePt t="102638" x="5429250" y="4883150"/>
          <p14:tracePt t="102654" x="5448300" y="4876800"/>
          <p14:tracePt t="102671" x="5461000" y="4870450"/>
          <p14:tracePt t="102688" x="5486400" y="4845050"/>
          <p14:tracePt t="102705" x="5511800" y="4826000"/>
          <p14:tracePt t="102721" x="5543550" y="4806950"/>
          <p14:tracePt t="102739" x="5581650" y="4781550"/>
          <p14:tracePt t="102755" x="5613400" y="4762500"/>
          <p14:tracePt t="102772" x="5619750" y="4749800"/>
          <p14:tracePt t="102788" x="5638800" y="4743450"/>
          <p14:tracePt t="102805" x="5651500" y="4737100"/>
          <p14:tracePt t="102821" x="5664200" y="4730750"/>
          <p14:tracePt t="102838" x="5676900" y="4718050"/>
          <p14:tracePt t="102855" x="5695950" y="4705350"/>
          <p14:tracePt t="102872" x="5702300" y="4692650"/>
          <p14:tracePt t="102888" x="5708650" y="4660900"/>
          <p14:tracePt t="102905" x="5708650" y="4648200"/>
          <p14:tracePt t="102921" x="5715000" y="4629150"/>
          <p14:tracePt t="102938" x="5727700" y="4610100"/>
          <p14:tracePt t="102955" x="5734050" y="4578350"/>
          <p14:tracePt t="102972" x="5740400" y="4565650"/>
          <p14:tracePt t="102988" x="5740400" y="4559300"/>
          <p14:tracePt t="103005" x="5740400" y="4552950"/>
          <p14:tracePt t="103396" x="5740400" y="4546600"/>
          <p14:tracePt t="103404" x="5740400" y="4540250"/>
          <p14:tracePt t="103420" x="5734050" y="4527550"/>
          <p14:tracePt t="103432" x="5734050" y="4521200"/>
          <p14:tracePt t="103476" x="5727700" y="4521200"/>
          <p14:tracePt t="103548" x="5721350" y="4521200"/>
          <p14:tracePt t="103788" x="5715000" y="4521200"/>
          <p14:tracePt t="103972" x="5715000" y="4527550"/>
          <p14:tracePt t="104004" x="5715000" y="4533900"/>
          <p14:tracePt t="104028" x="5715000" y="4540250"/>
          <p14:tracePt t="104036" x="5715000" y="4546600"/>
          <p14:tracePt t="104093" x="5715000" y="4552950"/>
          <p14:tracePt t="104204" x="5721350" y="4559300"/>
          <p14:tracePt t="104221" x="5727700" y="4565650"/>
          <p14:tracePt t="104228" x="5734050" y="4572000"/>
          <p14:tracePt t="104241" x="5734050" y="4578350"/>
          <p14:tracePt t="104244" x="5746750" y="4584700"/>
          <p14:tracePt t="104257" x="5746750" y="4591050"/>
          <p14:tracePt t="104274" x="5759450" y="4603750"/>
          <p14:tracePt t="104324" x="5765800" y="4603750"/>
          <p14:tracePt t="104636" x="5765800" y="4610100"/>
          <p14:tracePt t="104644" x="5791200" y="4629150"/>
          <p14:tracePt t="104652" x="5842000" y="4654550"/>
          <p14:tracePt t="104661" x="5956300" y="4692650"/>
          <p14:tracePt t="104674" x="6057900" y="4705350"/>
          <p14:tracePt t="104691" x="6153150" y="4724400"/>
          <p14:tracePt t="104708" x="6165850" y="4724400"/>
          <p14:tracePt t="104724" x="6178550" y="4724400"/>
          <p14:tracePt t="104764" x="6184900" y="4724400"/>
          <p14:tracePt t="104774" x="6197600" y="4718050"/>
          <p14:tracePt t="104796" x="6197600" y="4711700"/>
          <p14:tracePt t="104908" x="6197600" y="4705350"/>
          <p14:tracePt t="104941" x="6184900" y="4705350"/>
          <p14:tracePt t="104950" x="6159500" y="4711700"/>
          <p14:tracePt t="104951" x="6127750" y="4718050"/>
          <p14:tracePt t="104958" x="6019800" y="4781550"/>
          <p14:tracePt t="104975" x="5886450" y="4870450"/>
          <p14:tracePt t="104992" x="5638800" y="4978400"/>
          <p14:tracePt t="105008" x="5232400" y="5130800"/>
          <p14:tracePt t="105025" x="4641850" y="5276850"/>
          <p14:tracePt t="105042" x="4235450" y="5397500"/>
          <p14:tracePt t="105058" x="3981450" y="5492750"/>
          <p14:tracePt t="105075" x="3702050" y="5562600"/>
          <p14:tracePt t="105092" x="3581400" y="5594350"/>
          <p14:tracePt t="105109" x="3435350" y="5613400"/>
          <p14:tracePt t="105125" x="3346450" y="5626100"/>
          <p14:tracePt t="105142" x="3321050" y="5632450"/>
          <p14:tracePt t="105159" x="3314700" y="5632450"/>
          <p14:tracePt t="105196" x="3308350" y="5632450"/>
          <p14:tracePt t="105196" x="3302000" y="5632450"/>
          <p14:tracePt t="105212" x="3270250" y="5632450"/>
          <p14:tracePt t="105225" x="3232150" y="5632450"/>
          <p14:tracePt t="105242" x="3194050" y="5632450"/>
          <p14:tracePt t="105259" x="3149600" y="5619750"/>
          <p14:tracePt t="105277" x="3136900" y="5619750"/>
          <p14:tracePt t="105292" x="3124200" y="5613400"/>
          <p14:tracePt t="105356" x="3124200" y="5600700"/>
          <p14:tracePt t="105372" x="3130550" y="5594350"/>
          <p14:tracePt t="105388" x="3130550" y="5588000"/>
          <p14:tracePt t="105460" x="3130550" y="5581650"/>
          <p14:tracePt t="105476" x="3130550" y="5568950"/>
          <p14:tracePt t="105492" x="3124200" y="5568950"/>
          <p14:tracePt t="105493" x="3105150" y="5562600"/>
          <p14:tracePt t="105509" x="3086100" y="5556250"/>
          <p14:tracePt t="105526" x="3067050" y="5543550"/>
          <p14:tracePt t="105542" x="3060700" y="5537200"/>
          <p14:tracePt t="105559" x="3048000" y="5518150"/>
          <p14:tracePt t="105692" x="3054350" y="5505450"/>
          <p14:tracePt t="105694" x="3073400" y="5486400"/>
          <p14:tracePt t="105709" x="3098800" y="5480050"/>
          <p14:tracePt t="105710" x="3181350" y="5448300"/>
          <p14:tracePt t="105726" x="3327400" y="5416550"/>
          <p14:tracePt t="105743" x="3556000" y="5372100"/>
          <p14:tracePt t="105760" x="3854450" y="5283200"/>
          <p14:tracePt t="105776" x="4191000" y="5130800"/>
          <p14:tracePt t="105793" x="4419600" y="5010150"/>
          <p14:tracePt t="105809" x="4572000" y="4921250"/>
          <p14:tracePt t="105826" x="4711700" y="4845050"/>
          <p14:tracePt t="105843" x="4851400" y="4787900"/>
          <p14:tracePt t="105861" x="4914900" y="4768850"/>
          <p14:tracePt t="105876" x="4972050" y="4768850"/>
          <p14:tracePt t="105893" x="4997450" y="4762500"/>
          <p14:tracePt t="105910" x="5029200" y="4762500"/>
          <p14:tracePt t="105926" x="5060950" y="4743450"/>
          <p14:tracePt t="105944" x="5124450" y="4724400"/>
          <p14:tracePt t="105960" x="5257800" y="4692650"/>
          <p14:tracePt t="105977" x="5353050" y="4667250"/>
          <p14:tracePt t="105993" x="5435600" y="4641850"/>
          <p14:tracePt t="106010" x="5473700" y="4610100"/>
          <p14:tracePt t="106027" x="5492750" y="4591050"/>
          <p14:tracePt t="106084" x="5499100" y="4591050"/>
          <p14:tracePt t="106102" x="5511800" y="4591050"/>
          <p14:tracePt t="106103" x="5518150" y="4591050"/>
          <p14:tracePt t="106110" x="5556250" y="4597400"/>
          <p14:tracePt t="106127" x="5575300" y="4597400"/>
          <p14:tracePt t="106143" x="5588000" y="4597400"/>
          <p14:tracePt t="106160" x="5607050" y="4597400"/>
          <p14:tracePt t="106177" x="5626100" y="4597400"/>
          <p14:tracePt t="106194" x="5657850" y="4597400"/>
          <p14:tracePt t="106210" x="5683250" y="4597400"/>
          <p14:tracePt t="106227" x="5689600" y="4597400"/>
          <p14:tracePt t="106308" x="5695950" y="4597400"/>
          <p14:tracePt t="106319" x="5715000" y="4603750"/>
          <p14:tracePt t="106324" x="5721350" y="4616450"/>
          <p14:tracePt t="106324" x="5727700" y="4616450"/>
          <p14:tracePt t="106332" x="5753100" y="4622800"/>
          <p14:tracePt t="106344" x="5784850" y="4629150"/>
          <p14:tracePt t="106360" x="5816600" y="4635500"/>
          <p14:tracePt t="106377" x="5867400" y="4641850"/>
          <p14:tracePt t="106394" x="5937250" y="4648200"/>
          <p14:tracePt t="106410" x="6076950" y="4648200"/>
          <p14:tracePt t="106428" x="6191250" y="4629150"/>
          <p14:tracePt t="106444" x="6267450" y="4591050"/>
          <p14:tracePt t="106461" x="6324600" y="4546600"/>
          <p14:tracePt t="106477" x="6362700" y="4508500"/>
          <p14:tracePt t="106494" x="6388100" y="4470400"/>
          <p14:tracePt t="106511" x="6407150" y="4457700"/>
          <p14:tracePt t="106527" x="6432550" y="4419600"/>
          <p14:tracePt t="106544" x="6451600" y="4387850"/>
          <p14:tracePt t="106561" x="6477000" y="4362450"/>
          <p14:tracePt t="106578" x="6483350" y="4324350"/>
          <p14:tracePt t="106594" x="6508750" y="4279900"/>
          <p14:tracePt t="106611" x="6515100" y="4229100"/>
          <p14:tracePt t="106628" x="6527800" y="4191000"/>
          <p14:tracePt t="106645" x="6527800" y="4171950"/>
          <p14:tracePt t="106662" x="6527800" y="4159250"/>
          <p14:tracePt t="106678" x="6527800" y="4140200"/>
          <p14:tracePt t="106695" x="6515100" y="4114800"/>
          <p14:tracePt t="106711" x="6413500" y="4070350"/>
          <p14:tracePt t="106728" x="6350000" y="4057650"/>
          <p14:tracePt t="106744" x="6292850" y="4051300"/>
          <p14:tracePt t="106761" x="6216650" y="4032250"/>
          <p14:tracePt t="106779" x="6108700" y="4025900"/>
          <p14:tracePt t="106795" x="5930900" y="4006850"/>
          <p14:tracePt t="106812" x="5886450" y="4006850"/>
          <p14:tracePt t="106828" x="5791200" y="4032250"/>
          <p14:tracePt t="106845" x="5670550" y="4114800"/>
          <p14:tracePt t="106861" x="5562600" y="4191000"/>
          <p14:tracePt t="106878" x="5422900" y="4305300"/>
          <p14:tracePt t="106895" x="5372100" y="4362450"/>
          <p14:tracePt t="106912" x="5340350" y="4438650"/>
          <p14:tracePt t="106928" x="5334000" y="4502150"/>
          <p14:tracePt t="106945" x="5334000" y="4527550"/>
          <p14:tracePt t="106961" x="5334000" y="4546600"/>
          <p14:tracePt t="106978" x="5353050" y="4572000"/>
          <p14:tracePt t="106995" x="5359400" y="4578350"/>
          <p14:tracePt t="107011" x="5384800" y="4584700"/>
          <p14:tracePt t="107028" x="5441950" y="4597400"/>
          <p14:tracePt t="107045" x="5492750" y="4603750"/>
          <p14:tracePt t="107062" x="5556250" y="4616450"/>
          <p14:tracePt t="107078" x="5632450" y="4622800"/>
          <p14:tracePt t="107095" x="5683250" y="4629150"/>
          <p14:tracePt t="107112" x="5727700" y="4629150"/>
          <p14:tracePt t="107129" x="5753100" y="4629150"/>
          <p14:tracePt t="107145" x="5784850" y="4616450"/>
          <p14:tracePt t="107162" x="5784850" y="4603750"/>
          <p14:tracePt t="107179" x="5797550" y="4591050"/>
          <p14:tracePt t="107179" x="5803900" y="4591050"/>
          <p14:tracePt t="107196" x="5816600" y="4578350"/>
          <p14:tracePt t="107596" x="5822950" y="4578350"/>
          <p14:tracePt t="107621" x="5829300" y="4578350"/>
          <p14:tracePt t="107629" x="5835650" y="4572000"/>
          <p14:tracePt t="107796" x="5842000" y="4572000"/>
          <p14:tracePt t="107804" x="5848350" y="4572000"/>
          <p14:tracePt t="107860" x="5854700" y="4572000"/>
          <p14:tracePt t="107868" x="5873750" y="4572000"/>
          <p14:tracePt t="107876" x="5911850" y="4578350"/>
          <p14:tracePt t="107880" x="5969000" y="4591050"/>
          <p14:tracePt t="107896" x="6051550" y="4610100"/>
          <p14:tracePt t="107913" x="6083300" y="4616450"/>
          <p14:tracePt t="107930" x="6108700" y="4622800"/>
          <p14:tracePt t="107947" x="6121400" y="4635500"/>
          <p14:tracePt t="108085" x="6115050" y="4616450"/>
          <p14:tracePt t="108093" x="6108700" y="4610100"/>
          <p14:tracePt t="108101" x="6102350" y="4597400"/>
          <p14:tracePt t="108113" x="6083300" y="4578350"/>
          <p14:tracePt t="108113" x="6083300" y="4572000"/>
          <p14:tracePt t="108116" x="6070600" y="4559300"/>
          <p14:tracePt t="108130" x="6070600" y="4521200"/>
          <p14:tracePt t="108147" x="6057900" y="4495800"/>
          <p14:tracePt t="108163" x="6038850" y="4445000"/>
          <p14:tracePt t="108180" x="6032500" y="4419600"/>
          <p14:tracePt t="108197" x="6019800" y="4394200"/>
          <p14:tracePt t="108214" x="6019800" y="4381500"/>
          <p14:tracePt t="108230" x="6007100" y="4368800"/>
          <p14:tracePt t="108269" x="6007100" y="4362450"/>
          <p14:tracePt t="108269" x="6007100" y="4356100"/>
          <p14:tracePt t="108280" x="6007100" y="4349750"/>
          <p14:tracePt t="108476" x="6007100" y="4337050"/>
          <p14:tracePt t="108493" x="6007100" y="4330700"/>
          <p14:tracePt t="108493" x="0" y="0"/>
        </p14:tracePtLst>
        <p14:tracePtLst>
          <p14:tracePt t="110591" x="3244850" y="4895850"/>
          <p14:tracePt t="110677" x="3238500" y="4895850"/>
          <p14:tracePt t="110684" x="3219450" y="4851400"/>
          <p14:tracePt t="110700" x="3143250" y="4743450"/>
          <p14:tracePt t="110716" x="3028950" y="4616450"/>
          <p14:tracePt t="110732" x="2984500" y="4546600"/>
          <p14:tracePt t="110740" x="2832100" y="4419600"/>
          <p14:tracePt t="110751" x="2755900" y="4298950"/>
          <p14:tracePt t="110772" x="2673350" y="4210050"/>
          <p14:tracePt t="110785" x="2603500" y="4159250"/>
          <p14:tracePt t="110804" x="2527300" y="4121150"/>
          <p14:tracePt t="110818" x="2413000" y="4095750"/>
          <p14:tracePt t="110836" x="2254250" y="4076700"/>
          <p14:tracePt t="110852" x="2095500" y="4051300"/>
          <p14:tracePt t="110852" x="2012950" y="4051300"/>
          <p14:tracePt t="110869" x="1879600" y="4051300"/>
          <p14:tracePt t="110892" x="1727200" y="4051300"/>
          <p14:tracePt t="110908" x="1600200" y="4051300"/>
          <p14:tracePt t="110924" x="1447800" y="4051300"/>
          <p14:tracePt t="110940" x="1327150" y="4051300"/>
          <p14:tracePt t="110956" x="1212850" y="4070350"/>
          <p14:tracePt t="110968" x="1130300" y="4095750"/>
          <p14:tracePt t="110985" x="1060450" y="4121150"/>
          <p14:tracePt t="111002" x="984250" y="4159250"/>
          <p14:tracePt t="111018" x="927100" y="4210050"/>
          <p14:tracePt t="111035" x="850900" y="4260850"/>
          <p14:tracePt t="111052" x="749300" y="4343400"/>
          <p14:tracePt t="111069" x="730250" y="4381500"/>
          <p14:tracePt t="111085" x="723900" y="4432300"/>
          <p14:tracePt t="111102" x="723900" y="4502150"/>
          <p14:tracePt t="111118" x="723900" y="4584700"/>
          <p14:tracePt t="111135" x="742950" y="4667250"/>
          <p14:tracePt t="111152" x="800100" y="4794250"/>
          <p14:tracePt t="111168" x="831850" y="4883150"/>
          <p14:tracePt t="111185" x="908050" y="4997450"/>
          <p14:tracePt t="111202" x="990600" y="5099050"/>
          <p14:tracePt t="111219" x="1111250" y="5181600"/>
          <p14:tracePt t="111235" x="1231900" y="5270500"/>
          <p14:tracePt t="111252" x="1466850" y="5365750"/>
          <p14:tracePt t="111269" x="1657350" y="5391150"/>
          <p14:tracePt t="111285" x="1822450" y="5416550"/>
          <p14:tracePt t="111302" x="1993900" y="5435600"/>
          <p14:tracePt t="111319" x="2165350" y="5435600"/>
          <p14:tracePt t="111336" x="2362200" y="5435600"/>
          <p14:tracePt t="111352" x="2527300" y="5416550"/>
          <p14:tracePt t="111369" x="2628900" y="5321300"/>
          <p14:tracePt t="111385" x="2667000" y="5226050"/>
          <p14:tracePt t="111402" x="2679700" y="5156200"/>
          <p14:tracePt t="111419" x="2686050" y="5067300"/>
          <p14:tracePt t="111435" x="2692400" y="4965700"/>
          <p14:tracePt t="111453" x="2692400" y="4908550"/>
          <p14:tracePt t="111469" x="2692400" y="4819650"/>
          <p14:tracePt t="111486" x="2673350" y="4749800"/>
          <p14:tracePt t="111502" x="2622550" y="4673600"/>
          <p14:tracePt t="111519" x="2565400" y="4610100"/>
          <p14:tracePt t="111536" x="2533650" y="4572000"/>
          <p14:tracePt t="111552" x="2463800" y="4533900"/>
          <p14:tracePt t="111569" x="2463800" y="4527550"/>
          <p14:tracePt t="111604" x="2393950" y="4495800"/>
          <p14:tracePt t="111605" x="2317750" y="4489450"/>
          <p14:tracePt t="111619" x="2127250" y="4451350"/>
          <p14:tracePt t="111636" x="1924050" y="4445000"/>
          <p14:tracePt t="111653" x="1797050" y="4451350"/>
          <p14:tracePt t="111669" x="1663700" y="4521200"/>
          <p14:tracePt t="111686" x="1511300" y="4591050"/>
          <p14:tracePt t="111702" x="1352550" y="4699000"/>
          <p14:tracePt t="111719" x="1263650" y="4787900"/>
          <p14:tracePt t="111736" x="1238250" y="4895850"/>
          <p14:tracePt t="111753" x="1238250" y="4965700"/>
          <p14:tracePt t="111770" x="1238250" y="5016500"/>
          <p14:tracePt t="111786" x="1238250" y="5067300"/>
          <p14:tracePt t="111804" x="1238250" y="5092700"/>
          <p14:tracePt t="111819" x="1238250" y="5149850"/>
          <p14:tracePt t="111837" x="1282700" y="5207000"/>
          <p14:tracePt t="111853" x="1320800" y="5257800"/>
          <p14:tracePt t="111870" x="1384300" y="5289550"/>
          <p14:tracePt t="111886" x="1441450" y="5308600"/>
          <p14:tracePt t="111903" x="1511300" y="5321300"/>
          <p14:tracePt t="111920" x="1644650" y="5334000"/>
          <p14:tracePt t="111936" x="1828800" y="5334000"/>
          <p14:tracePt t="111953" x="2070100" y="5302250"/>
          <p14:tracePt t="111970" x="2279650" y="5283200"/>
          <p14:tracePt t="111986" x="2432050" y="5238750"/>
          <p14:tracePt t="112003" x="2571750" y="5187950"/>
          <p14:tracePt t="112003" x="2628900" y="5143500"/>
          <p14:tracePt t="112021" x="2711450" y="5048250"/>
          <p14:tracePt t="112037" x="2755900" y="4953000"/>
          <p14:tracePt t="112053" x="2781300" y="4889500"/>
          <p14:tracePt t="112070" x="2794000" y="4826000"/>
          <p14:tracePt t="112087" x="2794000" y="4787900"/>
          <p14:tracePt t="112103" x="2794000" y="4749800"/>
          <p14:tracePt t="112120" x="2774950" y="4724400"/>
          <p14:tracePt t="112164" x="2743200" y="4692650"/>
          <p14:tracePt t="112172" x="2698750" y="4660900"/>
          <p14:tracePt t="112180" x="2667000" y="4648200"/>
          <p14:tracePt t="112188" x="2533650" y="4591050"/>
          <p14:tracePt t="112203" x="2368550" y="4565650"/>
          <p14:tracePt t="112220" x="2032000" y="4546600"/>
          <p14:tracePt t="112237" x="1828800" y="4546600"/>
          <p14:tracePt t="112254" x="1657350" y="4546600"/>
          <p14:tracePt t="112270" x="1524000" y="4565650"/>
          <p14:tracePt t="112287" x="1441450" y="4641850"/>
          <p14:tracePt t="112303" x="1377950" y="4743450"/>
          <p14:tracePt t="112320" x="1301750" y="4832350"/>
          <p14:tracePt t="112337" x="1250950" y="4889500"/>
          <p14:tracePt t="112354" x="1231900" y="4921250"/>
          <p14:tracePt t="112370" x="1225550" y="4953000"/>
          <p14:tracePt t="112387" x="1219200" y="5010150"/>
          <p14:tracePt t="112404" x="1225550" y="5080000"/>
          <p14:tracePt t="112420" x="1263650" y="5130800"/>
          <p14:tracePt t="112437" x="1352550" y="5207000"/>
          <p14:tracePt t="112454" x="1409700" y="5245100"/>
          <p14:tracePt t="112471" x="1555750" y="5289550"/>
          <p14:tracePt t="112487" x="1752600" y="5302250"/>
          <p14:tracePt t="112504" x="1987550" y="5276850"/>
          <p14:tracePt t="112521" x="2222500" y="5156200"/>
          <p14:tracePt t="112537" x="2362200" y="5067300"/>
          <p14:tracePt t="112554" x="2451100" y="4984750"/>
          <p14:tracePt t="112570" x="2508250" y="4927600"/>
          <p14:tracePt t="112588" x="2565400" y="4826000"/>
          <p14:tracePt t="112605" x="2597150" y="4762500"/>
          <p14:tracePt t="112622" x="2609850" y="4730750"/>
          <p14:tracePt t="112638" x="2609850" y="4705350"/>
          <p14:tracePt t="112655" x="2603500" y="4660900"/>
          <p14:tracePt t="112672" x="2571750" y="4635500"/>
          <p14:tracePt t="112689" x="2540000" y="4616450"/>
          <p14:tracePt t="112705" x="2482850" y="4591050"/>
          <p14:tracePt t="112722" x="2381250" y="4540250"/>
          <p14:tracePt t="112739" x="2235200" y="4521200"/>
          <p14:tracePt t="112755" x="2076450" y="4514850"/>
          <p14:tracePt t="112772" x="1866900" y="4514850"/>
          <p14:tracePt t="112789" x="1612900" y="4584700"/>
          <p14:tracePt t="112806" x="1466850" y="4667250"/>
          <p14:tracePt t="112822" x="1365250" y="4756150"/>
          <p14:tracePt t="112839" x="1263650" y="4857750"/>
          <p14:tracePt t="112856" x="1206500" y="4959350"/>
          <p14:tracePt t="112872" x="1193800" y="5029200"/>
          <p14:tracePt t="112889" x="1193800" y="5073650"/>
          <p14:tracePt t="112905" x="1193800" y="5118100"/>
          <p14:tracePt t="112922" x="1193800" y="5143500"/>
          <p14:tracePt t="112939" x="1219200" y="5149850"/>
          <p14:tracePt t="112956" x="1244600" y="5156200"/>
          <p14:tracePt t="112972" x="1289050" y="5168900"/>
          <p14:tracePt t="112990" x="1365250" y="5207000"/>
          <p14:tracePt t="113006" x="1511300" y="5232400"/>
          <p14:tracePt t="113022" x="1676400" y="5257800"/>
          <p14:tracePt t="113039" x="1784350" y="5257800"/>
          <p14:tracePt t="113056" x="1841500" y="5257800"/>
          <p14:tracePt t="113073" x="1911350" y="5251450"/>
          <p14:tracePt t="113089" x="1981200" y="5213350"/>
          <p14:tracePt t="113106" x="2089150" y="5175250"/>
          <p14:tracePt t="113122" x="2222500" y="5130800"/>
          <p14:tracePt t="113139" x="2362200" y="5099050"/>
          <p14:tracePt t="113156" x="2514600" y="5054600"/>
          <p14:tracePt t="113156" x="2571750" y="5035550"/>
          <p14:tracePt t="113173" x="2673350" y="5016500"/>
          <p14:tracePt t="113190" x="2743200" y="4991100"/>
          <p14:tracePt t="113206" x="2768600" y="4978400"/>
          <p14:tracePt t="113223" x="2781300" y="4959350"/>
          <p14:tracePt t="113239" x="2787650" y="4953000"/>
          <p14:tracePt t="113301" x="2781300" y="4953000"/>
          <p14:tracePt t="113318" x="2768600" y="4953000"/>
          <p14:tracePt t="113326" x="2730500" y="4953000"/>
          <p14:tracePt t="113340" x="2686050" y="4953000"/>
          <p14:tracePt t="113340" x="2609850" y="4953000"/>
          <p14:tracePt t="113356" x="2489200" y="4953000"/>
          <p14:tracePt t="113374" x="2413000" y="4953000"/>
          <p14:tracePt t="113390" x="2355850" y="4959350"/>
          <p14:tracePt t="113407" x="2286000" y="4972050"/>
          <p14:tracePt t="113423" x="2216150" y="4991100"/>
          <p14:tracePt t="113440" x="2178050" y="5010150"/>
          <p14:tracePt t="113457" x="2152650" y="5022850"/>
          <p14:tracePt t="113473" x="2139950" y="5035550"/>
          <p14:tracePt t="113509" x="2139950" y="5048250"/>
          <p14:tracePt t="113510" x="2139950" y="5054600"/>
          <p14:tracePt t="113541" x="2139950" y="5067300"/>
          <p14:tracePt t="113557" x="2159000" y="5073650"/>
          <p14:tracePt t="113558" x="2209800" y="5073650"/>
          <p14:tracePt t="113573" x="2286000" y="5080000"/>
          <p14:tracePt t="113590" x="2381250" y="5092700"/>
          <p14:tracePt t="113607" x="2489200" y="5111750"/>
          <p14:tracePt t="113623" x="2552700" y="5124450"/>
          <p14:tracePt t="113640" x="2597150" y="5137150"/>
          <p14:tracePt t="113657" x="2616200" y="5143500"/>
          <p14:tracePt t="113674" x="2647950" y="5143500"/>
          <p14:tracePt t="113690" x="2698750" y="5143500"/>
          <p14:tracePt t="113707" x="2755900" y="5143500"/>
          <p14:tracePt t="113723" x="2832100" y="5149850"/>
          <p14:tracePt t="113740" x="2933700" y="5175250"/>
          <p14:tracePt t="113757" x="3003550" y="5175250"/>
          <p14:tracePt t="113774" x="3098800" y="5181600"/>
          <p14:tracePt t="113790" x="3206750" y="5181600"/>
          <p14:tracePt t="113807" x="3308350" y="5187950"/>
          <p14:tracePt t="113824" x="3403600" y="5194300"/>
          <p14:tracePt t="113840" x="3505200" y="5219700"/>
          <p14:tracePt t="113858" x="3600450" y="5238750"/>
          <p14:tracePt t="113874" x="3702050" y="5245100"/>
          <p14:tracePt t="113891" x="3810000" y="5245100"/>
          <p14:tracePt t="113907" x="3917950" y="5257800"/>
          <p14:tracePt t="113924" x="4044950" y="5264150"/>
          <p14:tracePt t="113940" x="4216400" y="5283200"/>
          <p14:tracePt t="113958" x="4330700" y="5289550"/>
          <p14:tracePt t="113974" x="4425950" y="5289550"/>
          <p14:tracePt t="113991" x="4540250" y="5289550"/>
          <p14:tracePt t="114007" x="4648200" y="5289550"/>
          <p14:tracePt t="114024" x="4743450" y="5289550"/>
          <p14:tracePt t="114041" x="4832350" y="5289550"/>
          <p14:tracePt t="114057" x="4921250" y="5289550"/>
          <p14:tracePt t="114074" x="5022850" y="5289550"/>
          <p14:tracePt t="114091" x="5111750" y="5289550"/>
          <p14:tracePt t="114108" x="5207000" y="5289550"/>
          <p14:tracePt t="114124" x="5372100" y="5289550"/>
          <p14:tracePt t="114142" x="5448300" y="5289550"/>
          <p14:tracePt t="114159" x="5499100" y="5289550"/>
          <p14:tracePt t="114174" x="5537200" y="5289550"/>
          <p14:tracePt t="114191" x="5562600" y="5289550"/>
          <p14:tracePt t="114208" x="5581650" y="5289550"/>
          <p14:tracePt t="114224" x="5613400" y="5302250"/>
          <p14:tracePt t="114241" x="5664200" y="5308600"/>
          <p14:tracePt t="114258" x="5702300" y="5314950"/>
          <p14:tracePt t="114274" x="5753100" y="5314950"/>
          <p14:tracePt t="114291" x="5803900" y="5314950"/>
          <p14:tracePt t="114308" x="5854700" y="5314950"/>
          <p14:tracePt t="114324" x="5905500" y="5302250"/>
          <p14:tracePt t="114342" x="5949950" y="5302250"/>
          <p14:tracePt t="114358" x="5975350" y="5302250"/>
          <p14:tracePt t="114375" x="6000750" y="5295900"/>
          <p14:tracePt t="114391" x="6032500" y="5295900"/>
          <p14:tracePt t="114408" x="6051550" y="5295900"/>
          <p14:tracePt t="114425" x="6057900" y="5295900"/>
          <p14:tracePt t="114441" x="6070600" y="5295900"/>
          <p14:tracePt t="114458" x="6089650" y="5295900"/>
          <p14:tracePt t="114475" x="6127750" y="5295900"/>
          <p14:tracePt t="114492" x="6165850" y="5295900"/>
          <p14:tracePt t="114508" x="6203950" y="5295900"/>
          <p14:tracePt t="114508" x="6223000" y="5295900"/>
          <p14:tracePt t="114525" x="6235700" y="5289550"/>
          <p14:tracePt t="114541" x="6248400" y="5283200"/>
          <p14:tracePt t="114558" x="6254750" y="5283200"/>
          <p14:tracePt t="114576" x="6254750" y="5276850"/>
          <p14:tracePt t="114592" x="6267450" y="5276850"/>
          <p14:tracePt t="114608" x="6280150" y="5276850"/>
          <p14:tracePt t="114625" x="6286500" y="5276850"/>
          <p14:tracePt t="115397" x="6292850" y="5276850"/>
          <p14:tracePt t="115421" x="6261100" y="5276850"/>
          <p14:tracePt t="115430" x="6210300" y="5276850"/>
          <p14:tracePt t="115437" x="6108700" y="5283200"/>
          <p14:tracePt t="115445" x="5886450" y="5295900"/>
          <p14:tracePt t="115460" x="5613400" y="5302250"/>
          <p14:tracePt t="115476" x="5073650" y="5353050"/>
          <p14:tracePt t="115494" x="4629150" y="5416550"/>
          <p14:tracePt t="115510" x="4152900" y="5454650"/>
          <p14:tracePt t="115527" x="3625850" y="5454650"/>
          <p14:tracePt t="115543" x="3302000" y="5454650"/>
          <p14:tracePt t="115560" x="3175000" y="5454650"/>
          <p14:tracePt t="115577" x="3124200" y="5454650"/>
          <p14:tracePt t="115594" x="3111500" y="5454650"/>
          <p14:tracePt t="115610" x="3098800" y="5454650"/>
          <p14:tracePt t="115627" x="3086100" y="5454650"/>
          <p14:tracePt t="115644" x="3073400" y="5454650"/>
          <p14:tracePt t="115660" x="3003550" y="5454650"/>
          <p14:tracePt t="115677" x="2971800" y="5454650"/>
          <p14:tracePt t="115693" x="2838450" y="5454650"/>
          <p14:tracePt t="115710" x="2711450" y="5454650"/>
          <p14:tracePt t="115727" x="2590800" y="5441950"/>
          <p14:tracePt t="115743" x="2457450" y="5429250"/>
          <p14:tracePt t="115760" x="2362200" y="5416550"/>
          <p14:tracePt t="115777" x="2292350" y="5416550"/>
          <p14:tracePt t="115794" x="2152650" y="5416550"/>
          <p14:tracePt t="115810" x="1987550" y="5410200"/>
          <p14:tracePt t="115827" x="1854200" y="5384800"/>
          <p14:tracePt t="115844" x="1797050" y="5365750"/>
          <p14:tracePt t="115860" x="1778000" y="5353050"/>
          <p14:tracePt t="115877" x="1758950" y="5346700"/>
          <p14:tracePt t="115894" x="1752600" y="5340350"/>
          <p14:tracePt t="115911" x="1746250" y="5334000"/>
          <p14:tracePt t="115927" x="1739900" y="5321300"/>
          <p14:tracePt t="115944" x="1727200" y="5257800"/>
          <p14:tracePt t="115961" x="1727200" y="5219700"/>
          <p14:tracePt t="115977" x="1720850" y="5168900"/>
          <p14:tracePt t="115994" x="1714500" y="5143500"/>
          <p14:tracePt t="116011" x="1714500" y="5118100"/>
          <p14:tracePt t="116027" x="1714500" y="5086350"/>
          <p14:tracePt t="116044" x="1714500" y="5041900"/>
          <p14:tracePt t="116062" x="1714500" y="5022850"/>
          <p14:tracePt t="116077" x="1714500" y="5010150"/>
          <p14:tracePt t="116095" x="1714500" y="4965700"/>
          <p14:tracePt t="116111" x="1714500" y="4953000"/>
          <p14:tracePt t="116127" x="1727200" y="4940300"/>
          <p14:tracePt t="116144" x="1733550" y="4921250"/>
          <p14:tracePt t="116161" x="1746250" y="4902200"/>
          <p14:tracePt t="116178" x="1758950" y="4883150"/>
          <p14:tracePt t="116194" x="1765300" y="4876800"/>
          <p14:tracePt t="116470" x="1758950" y="4876800"/>
          <p14:tracePt t="116477" x="1727200" y="4876800"/>
          <p14:tracePt t="116495" x="1720850" y="4876800"/>
          <p14:tracePt t="116495" x="1689100" y="4870450"/>
          <p14:tracePt t="116512" x="1663700" y="4864100"/>
          <p14:tracePt t="116528" x="1644650" y="4857750"/>
          <p14:tracePt t="116545" x="1644650" y="4851400"/>
          <p14:tracePt t="116561" x="1638300" y="4851400"/>
          <p14:tracePt t="116654" x="1631950" y="4851400"/>
          <p14:tracePt t="116670" x="1625600" y="4851400"/>
          <p14:tracePt t="116685" x="1619250" y="4851400"/>
          <p14:tracePt t="116695" x="1612900" y="4851400"/>
          <p14:tracePt t="116696" x="1606550" y="4851400"/>
          <p14:tracePt t="116733" x="1581150" y="4851400"/>
          <p14:tracePt t="116758" x="1574800" y="4851400"/>
          <p14:tracePt t="116770" x="1568450" y="4851400"/>
          <p14:tracePt t="116770" x="1562100" y="4857750"/>
          <p14:tracePt t="117222" x="1581150" y="4857750"/>
          <p14:tracePt t="117230" x="1606550" y="4857750"/>
          <p14:tracePt t="117239" x="1619250" y="4857750"/>
          <p14:tracePt t="117270" x="1625600" y="4857750"/>
          <p14:tracePt t="117279" x="1631950" y="4857750"/>
          <p14:tracePt t="117294" x="1638300" y="4857750"/>
          <p14:tracePt t="117297" x="1644650" y="4857750"/>
          <p14:tracePt t="117662" x="1638300" y="4857750"/>
          <p14:tracePt t="118079" x="1638300" y="4864100"/>
          <p14:tracePt t="118366" x="1638300" y="4870450"/>
          <p14:tracePt t="118374" x="1657350" y="4927600"/>
          <p14:tracePt t="118374" x="1676400" y="4965700"/>
          <p14:tracePt t="118383" x="1682750" y="4972050"/>
          <p14:tracePt t="118398" x="1689100" y="5016500"/>
          <p14:tracePt t="118398" x="1689100" y="5022850"/>
          <p14:tracePt t="118415" x="1695450" y="5048250"/>
          <p14:tracePt t="118432" x="1695450" y="5054600"/>
          <p14:tracePt t="118448" x="1701800" y="5067300"/>
          <p14:tracePt t="118486" x="1708150" y="5073650"/>
          <p14:tracePt t="118498" x="1708150" y="5080000"/>
          <p14:tracePt t="118502" x="1714500" y="5086350"/>
          <p14:tracePt t="118515" x="1720850" y="5099050"/>
          <p14:tracePt t="118532" x="1727200" y="5105400"/>
          <p14:tracePt t="118548" x="1746250" y="5118100"/>
          <p14:tracePt t="118565" x="1778000" y="5143500"/>
          <p14:tracePt t="118582" x="1790700" y="5156200"/>
          <p14:tracePt t="118598" x="1797050" y="5162550"/>
          <p14:tracePt t="118662" x="1803400" y="5175250"/>
          <p14:tracePt t="118674" x="1809750" y="5194300"/>
          <p14:tracePt t="118678" x="1816100" y="5207000"/>
          <p14:tracePt t="118682" x="1828800" y="5226050"/>
          <p14:tracePt t="118726" x="1828800" y="5232400"/>
          <p14:tracePt t="118750" x="1835150" y="5238750"/>
          <p14:tracePt t="118758" x="1847850" y="5251450"/>
          <p14:tracePt t="118782" x="1860550" y="5264150"/>
          <p14:tracePt t="118798" x="1879600" y="5289550"/>
          <p14:tracePt t="118854" x="1885950" y="5289550"/>
          <p14:tracePt t="118862" x="1911350" y="5283200"/>
          <p14:tracePt t="118870" x="1924050" y="5270500"/>
          <p14:tracePt t="118882" x="1930400" y="5251450"/>
          <p14:tracePt t="118883" x="1930400" y="5200650"/>
          <p14:tracePt t="118899" x="1930400" y="5143500"/>
          <p14:tracePt t="118916" x="1930400" y="5105400"/>
          <p14:tracePt t="118932" x="1905000" y="5041900"/>
          <p14:tracePt t="118949" x="1841500" y="4953000"/>
          <p14:tracePt t="118966" x="1797050" y="4908550"/>
          <p14:tracePt t="118982" x="1778000" y="4889500"/>
          <p14:tracePt t="118999" x="1758950" y="4870450"/>
          <p14:tracePt t="119016" x="1739900" y="4864100"/>
          <p14:tracePt t="120444" x="0" y="0"/>
        </p14:tracePtLst>
        <p14:tracePtLst>
          <p14:tracePt t="121181" x="1689100" y="5092700"/>
          <p14:tracePt t="121191" x="1689100" y="5086350"/>
          <p14:tracePt t="121214" x="1695450" y="5080000"/>
          <p14:tracePt t="121222" x="1701800" y="5080000"/>
          <p14:tracePt t="121239" x="1701800" y="5073650"/>
          <p14:tracePt t="121247" x="1708150" y="5073650"/>
          <p14:tracePt t="121254" x="1720850" y="5073650"/>
          <p14:tracePt t="121269" x="1733550" y="5067300"/>
          <p14:tracePt t="121311" x="1739900" y="5067300"/>
          <p14:tracePt t="121327" x="1746250" y="5067300"/>
          <p14:tracePt t="121335" x="1771650" y="5067300"/>
          <p14:tracePt t="121345" x="1790700" y="5073650"/>
          <p14:tracePt t="121358" x="1828800" y="5118100"/>
          <p14:tracePt t="121374" x="1854200" y="5149850"/>
          <p14:tracePt t="121391" x="1866900" y="5162550"/>
          <p14:tracePt t="121406" x="1873250" y="5175250"/>
          <p14:tracePt t="121436" x="1879600" y="5175250"/>
          <p14:tracePt t="121439" x="1885950" y="5200650"/>
          <p14:tracePt t="121470" x="1892300" y="5238750"/>
          <p14:tracePt t="121486" x="1892300" y="5251450"/>
          <p14:tracePt t="121487" x="1892300" y="5264150"/>
          <p14:tracePt t="121591" x="1898650" y="5264150"/>
          <p14:tracePt t="121599" x="1911350" y="5264150"/>
          <p14:tracePt t="121606" x="1936750" y="5264150"/>
          <p14:tracePt t="121614" x="1955800" y="5251450"/>
          <p14:tracePt t="121614" x="1981200" y="5238750"/>
          <p14:tracePt t="121622" x="2006600" y="5213350"/>
          <p14:tracePt t="121636" x="2051050" y="5187950"/>
          <p14:tracePt t="121653" x="2089150" y="5137150"/>
          <p14:tracePt t="121670" x="2108200" y="5092700"/>
          <p14:tracePt t="121687" x="2127250" y="5041900"/>
          <p14:tracePt t="121703" x="2127250" y="4978400"/>
          <p14:tracePt t="121720" x="2127250" y="4940300"/>
          <p14:tracePt t="121736" x="2127250" y="4895850"/>
          <p14:tracePt t="121753" x="2127250" y="4870450"/>
          <p14:tracePt t="121770" x="2127250" y="4832350"/>
          <p14:tracePt t="121787" x="2108200" y="4775200"/>
          <p14:tracePt t="121803" x="2082800" y="4730750"/>
          <p14:tracePt t="121820" x="2038350" y="4679950"/>
          <p14:tracePt t="121837" x="1981200" y="4635500"/>
          <p14:tracePt t="121854" x="1930400" y="4629150"/>
          <p14:tracePt t="121870" x="1873250" y="4629150"/>
          <p14:tracePt t="121887" x="1835150" y="4629150"/>
          <p14:tracePt t="121904" x="1778000" y="4686300"/>
          <p14:tracePt t="121921" x="1739900" y="4756150"/>
          <p14:tracePt t="121937" x="1689100" y="4832350"/>
          <p14:tracePt t="121954" x="1657350" y="4914900"/>
          <p14:tracePt t="121970" x="1657350" y="4965700"/>
          <p14:tracePt t="121987" x="1657350" y="4991100"/>
          <p14:tracePt t="122004" x="1657350" y="5041900"/>
          <p14:tracePt t="122021" x="1676400" y="5060950"/>
          <p14:tracePt t="122037" x="1733550" y="5092700"/>
          <p14:tracePt t="122055" x="1784350" y="5092700"/>
          <p14:tracePt t="122071" x="1822450" y="5092700"/>
          <p14:tracePt t="122087" x="1835150" y="5092700"/>
          <p14:tracePt t="122206" x="1841500" y="5092700"/>
          <p14:tracePt t="122238" x="1847850" y="5111750"/>
          <p14:tracePt t="122246" x="1873250" y="5137150"/>
          <p14:tracePt t="122255" x="1892300" y="5162550"/>
          <p14:tracePt t="122256" x="1974850" y="5238750"/>
          <p14:tracePt t="122271" x="2070100" y="5302250"/>
          <p14:tracePt t="122289" x="2216150" y="5372100"/>
          <p14:tracePt t="122304" x="2324100" y="5429250"/>
          <p14:tracePt t="122321" x="2349500" y="5441950"/>
          <p14:tracePt t="122338" x="2362200" y="5448300"/>
          <p14:tracePt t="122354" x="2387600" y="5448300"/>
          <p14:tracePt t="122371" x="2425700" y="5448300"/>
          <p14:tracePt t="122388" x="2451100" y="5429250"/>
          <p14:tracePt t="122404" x="2482850" y="5410200"/>
          <p14:tracePt t="122421" x="2501900" y="5397500"/>
          <p14:tracePt t="122438" x="2609850" y="5397500"/>
          <p14:tracePt t="122455" x="2736850" y="5397500"/>
          <p14:tracePt t="122471" x="2889250" y="5391150"/>
          <p14:tracePt t="122490" x="3028950" y="5359400"/>
          <p14:tracePt t="122505" x="3162300" y="5340350"/>
          <p14:tracePt t="122521" x="3251200" y="5321300"/>
          <p14:tracePt t="122538" x="3346450" y="5289550"/>
          <p14:tracePt t="122555" x="3479800" y="5276850"/>
          <p14:tracePt t="122571" x="3517900" y="5270500"/>
          <p14:tracePt t="122588" x="3587750" y="5270500"/>
          <p14:tracePt t="122605" x="3644900" y="5270500"/>
          <p14:tracePt t="122622" x="3676650" y="5270500"/>
          <p14:tracePt t="124271" x="3683000" y="5276850"/>
          <p14:tracePt t="124273" x="3676650" y="5314950"/>
          <p14:tracePt t="124291" x="3638550" y="5353050"/>
          <p14:tracePt t="124291" x="3562350" y="5473700"/>
          <p14:tracePt t="124308" x="3460750" y="5613400"/>
          <p14:tracePt t="124324" x="3359150" y="5740400"/>
          <p14:tracePt t="124341" x="3257550" y="5835650"/>
          <p14:tracePt t="124358" x="3143250" y="5930900"/>
          <p14:tracePt t="124375" x="3105150" y="5949950"/>
          <p14:tracePt t="124391" x="3092450" y="5949950"/>
          <p14:tracePt t="124408" x="3067050" y="5956300"/>
          <p14:tracePt t="124424" x="3067050" y="5969000"/>
          <p14:tracePt t="124441" x="3054350" y="5975350"/>
          <p14:tracePt t="124597" x="3060700" y="5969000"/>
          <p14:tracePt t="124615" x="3073400" y="5969000"/>
          <p14:tracePt t="124622" x="3092450" y="5956300"/>
          <p14:tracePt t="124630" x="3105150" y="5937250"/>
          <p14:tracePt t="124641" x="3124200" y="5899150"/>
          <p14:tracePt t="124658" x="3143250" y="5867400"/>
          <p14:tracePt t="124675" x="3149600" y="5842000"/>
          <p14:tracePt t="124693" x="3155950" y="5829300"/>
          <p14:tracePt t="124708" x="3175000" y="5797550"/>
          <p14:tracePt t="124726" x="3181350" y="5778500"/>
          <p14:tracePt t="124742" x="3200400" y="5734050"/>
          <p14:tracePt t="124759" x="3213100" y="5715000"/>
          <p14:tracePt t="125143" x="3225800" y="5708650"/>
          <p14:tracePt t="125158" x="3244850" y="5702300"/>
          <p14:tracePt t="125174" x="3257550" y="5702300"/>
          <p14:tracePt t="125215" x="3263900" y="5702300"/>
          <p14:tracePt t="125223" x="3270250" y="5702300"/>
          <p14:tracePt t="125318" x="3276600" y="5702300"/>
          <p14:tracePt t="125359" x="3282950" y="5702300"/>
          <p14:tracePt t="125567" x="3289300" y="5702300"/>
          <p14:tracePt t="125887" x="3308350" y="5683250"/>
          <p14:tracePt t="125895" x="3359150" y="5676900"/>
          <p14:tracePt t="125910" x="3384550" y="5676900"/>
          <p14:tracePt t="125911" x="3409950" y="5670550"/>
          <p14:tracePt t="125927" x="3448050" y="5664200"/>
          <p14:tracePt t="125944" x="3467100" y="5657850"/>
          <p14:tracePt t="125960" x="3486150" y="5657850"/>
          <p14:tracePt t="125977" x="3511550" y="5657850"/>
          <p14:tracePt t="125994" x="3517900" y="5657850"/>
          <p14:tracePt t="126030" x="3530600" y="5657850"/>
          <p14:tracePt t="126078" x="3536950" y="5657850"/>
          <p14:tracePt t="126087" x="3543300" y="5657850"/>
          <p14:tracePt t="126094" x="3549650" y="5657850"/>
          <p14:tracePt t="126095" x="3562350" y="5657850"/>
          <p14:tracePt t="126111" x="3568700" y="5657850"/>
          <p14:tracePt t="126127" x="3575050" y="5657850"/>
          <p14:tracePt t="126174" x="3581400" y="5657850"/>
          <p14:tracePt t="126177" x="3587750" y="5657850"/>
          <p14:tracePt t="126207" x="3594100" y="5657850"/>
          <p14:tracePt t="126214" x="3600450" y="5657850"/>
          <p14:tracePt t="126222" x="3613150" y="5664200"/>
          <p14:tracePt t="126230" x="3638550" y="5670550"/>
          <p14:tracePt t="126244" x="3651250" y="5683250"/>
          <p14:tracePt t="126261" x="3670300" y="5683250"/>
          <p14:tracePt t="126278" x="3702050" y="5702300"/>
          <p14:tracePt t="126295" x="3727450" y="5715000"/>
          <p14:tracePt t="126311" x="3752850" y="5727700"/>
          <p14:tracePt t="126327" x="3790950" y="5740400"/>
          <p14:tracePt t="126344" x="3810000" y="5753100"/>
          <p14:tracePt t="126361" x="3829050" y="5778500"/>
          <p14:tracePt t="126378" x="3848100" y="5797550"/>
          <p14:tracePt t="126394" x="3854450" y="5810250"/>
          <p14:tracePt t="126411" x="3854450" y="5842000"/>
          <p14:tracePt t="126428" x="3854450" y="5892800"/>
          <p14:tracePt t="126444" x="3854450" y="5924550"/>
          <p14:tracePt t="126461" x="3841750" y="5962650"/>
          <p14:tracePt t="126478" x="3835400" y="5981700"/>
          <p14:tracePt t="126494" x="3835400" y="5988050"/>
          <p14:tracePt t="126511" x="3835400" y="5994400"/>
          <p14:tracePt t="126528" x="3822700" y="6007100"/>
          <p14:tracePt t="126545" x="3810000" y="6026150"/>
          <p14:tracePt t="126561" x="3771900" y="6038850"/>
          <p14:tracePt t="126578" x="3708400" y="6076950"/>
          <p14:tracePt t="126594" x="3619500" y="6089650"/>
          <p14:tracePt t="126611" x="3454400" y="6089650"/>
          <p14:tracePt t="126628" x="3314700" y="6089650"/>
          <p14:tracePt t="126645" x="3136900" y="6064250"/>
          <p14:tracePt t="126661" x="3022600" y="6013450"/>
          <p14:tracePt t="126661" x="2952750" y="5981700"/>
          <p14:tracePt t="126679" x="2882900" y="5905500"/>
          <p14:tracePt t="126695" x="2819400" y="5854700"/>
          <p14:tracePt t="126711" x="2781300" y="5810250"/>
          <p14:tracePt t="126728" x="2762250" y="5746750"/>
          <p14:tracePt t="126745" x="2743200" y="5676900"/>
          <p14:tracePt t="126762" x="2736850" y="5607050"/>
          <p14:tracePt t="126778" x="2730500" y="5518150"/>
          <p14:tracePt t="126795" x="2730500" y="5441950"/>
          <p14:tracePt t="126812" x="2730500" y="5391150"/>
          <p14:tracePt t="126829" x="2749550" y="5340350"/>
          <p14:tracePt t="126829" x="2774950" y="5308600"/>
          <p14:tracePt t="126846" x="2794000" y="5289550"/>
          <p14:tracePt t="126862" x="2940050" y="5226050"/>
          <p14:tracePt t="126879" x="3086100" y="5175250"/>
          <p14:tracePt t="126895" x="3200400" y="5156200"/>
          <p14:tracePt t="126912" x="3295650" y="5156200"/>
          <p14:tracePt t="126929" x="3371850" y="5156200"/>
          <p14:tracePt t="126946" x="3467100" y="5175250"/>
          <p14:tracePt t="126962" x="3556000" y="5238750"/>
          <p14:tracePt t="126978" x="3651250" y="5321300"/>
          <p14:tracePt t="126995" x="3765550" y="5441950"/>
          <p14:tracePt t="127012" x="3860800" y="5594350"/>
          <p14:tracePt t="127029" x="3937000" y="5765800"/>
          <p14:tracePt t="127045" x="3981450" y="5949950"/>
          <p14:tracePt t="127045" x="4006850" y="6019800"/>
          <p14:tracePt t="127063" x="4013200" y="6159500"/>
          <p14:tracePt t="127079" x="4013200" y="6261100"/>
          <p14:tracePt t="127095" x="4013200" y="6350000"/>
          <p14:tracePt t="127112" x="3994150" y="6407150"/>
          <p14:tracePt t="127129" x="3956050" y="6470650"/>
          <p14:tracePt t="127145" x="3924300" y="6508750"/>
          <p14:tracePt t="127162" x="3867150" y="6546850"/>
          <p14:tracePt t="127179" x="3784600" y="6572250"/>
          <p14:tracePt t="127196" x="3714750" y="6572250"/>
          <p14:tracePt t="127212" x="3606800" y="6572250"/>
          <p14:tracePt t="127229" x="3473450" y="6572250"/>
          <p14:tracePt t="127246" x="3276600" y="6464300"/>
          <p14:tracePt t="127262" x="3155950" y="6356350"/>
          <p14:tracePt t="127279" x="3003550" y="6210300"/>
          <p14:tracePt t="127296" x="2940050" y="6134100"/>
          <p14:tracePt t="127312" x="2921000" y="6057900"/>
          <p14:tracePt t="127329" x="2870200" y="5962650"/>
          <p14:tracePt t="127346" x="2863850" y="5861050"/>
          <p14:tracePt t="127363" x="2863850" y="5784850"/>
          <p14:tracePt t="127379" x="2863850" y="5689600"/>
          <p14:tracePt t="127396" x="2882900" y="5581650"/>
          <p14:tracePt t="127412" x="2914650" y="5499100"/>
          <p14:tracePt t="127429" x="2946400" y="5461000"/>
          <p14:tracePt t="127446" x="3060700" y="5378450"/>
          <p14:tracePt t="127463" x="3130550" y="5353050"/>
          <p14:tracePt t="127480" x="3206750" y="5321300"/>
          <p14:tracePt t="127496" x="3257550" y="5302250"/>
          <p14:tracePt t="127513" x="3308350" y="5302250"/>
          <p14:tracePt t="127529" x="3340100" y="5302250"/>
          <p14:tracePt t="127546" x="3378200" y="5308600"/>
          <p14:tracePt t="127564" x="3397250" y="5334000"/>
          <p14:tracePt t="127579" x="3454400" y="5410200"/>
          <p14:tracePt t="127596" x="3530600" y="5530850"/>
          <p14:tracePt t="127613" x="3581400" y="5657850"/>
          <p14:tracePt t="127630" x="3657600" y="5873750"/>
          <p14:tracePt t="127647" x="3702050" y="6019800"/>
          <p14:tracePt t="127663" x="3714750" y="6140450"/>
          <p14:tracePt t="127680" x="3733800" y="6242050"/>
          <p14:tracePt t="127696" x="3733800" y="6292850"/>
          <p14:tracePt t="127713" x="3727450" y="6318250"/>
          <p14:tracePt t="127730" x="3708400" y="6343650"/>
          <p14:tracePt t="127747" x="3689350" y="6362700"/>
          <p14:tracePt t="127763" x="3644900" y="6381750"/>
          <p14:tracePt t="127780" x="3581400" y="6400800"/>
          <p14:tracePt t="127797" x="3517900" y="6400800"/>
          <p14:tracePt t="127813" x="3371850" y="6356350"/>
          <p14:tracePt t="127831" x="3206750" y="6248400"/>
          <p14:tracePt t="127847" x="3067050" y="6140450"/>
          <p14:tracePt t="127863" x="2965450" y="6038850"/>
          <p14:tracePt t="127880" x="2908300" y="5911850"/>
          <p14:tracePt t="127897" x="2857500" y="5797550"/>
          <p14:tracePt t="127913" x="2832100" y="5695950"/>
          <p14:tracePt t="127930" x="2832100" y="5626100"/>
          <p14:tracePt t="127948" x="2838450" y="5549900"/>
          <p14:tracePt t="127964" x="2876550" y="5461000"/>
          <p14:tracePt t="127980" x="2927350" y="5397500"/>
          <p14:tracePt t="127997" x="3028950" y="5314950"/>
          <p14:tracePt t="128014" x="3168650" y="5257800"/>
          <p14:tracePt t="128031" x="3263900" y="5251450"/>
          <p14:tracePt t="128047" x="3340100" y="5251450"/>
          <p14:tracePt t="128064" x="3454400" y="5276850"/>
          <p14:tracePt t="128080" x="3562350" y="5365750"/>
          <p14:tracePt t="128097" x="3663950" y="5486400"/>
          <p14:tracePt t="128114" x="3797300" y="5638800"/>
          <p14:tracePt t="128131" x="3873500" y="5791200"/>
          <p14:tracePt t="128147" x="3930650" y="5892800"/>
          <p14:tracePt t="128164" x="3943350" y="5956300"/>
          <p14:tracePt t="128181" x="3943350" y="5988050"/>
          <p14:tracePt t="128197" x="3943350" y="6057900"/>
          <p14:tracePt t="128215" x="3911600" y="6102350"/>
          <p14:tracePt t="128232" x="3867150" y="6146800"/>
          <p14:tracePt t="128247" x="3797300" y="6172200"/>
          <p14:tracePt t="128264" x="3740150" y="6172200"/>
          <p14:tracePt t="128281" x="3657600" y="6153150"/>
          <p14:tracePt t="128297" x="3600450" y="6102350"/>
          <p14:tracePt t="128314" x="3498850" y="6000750"/>
          <p14:tracePt t="128331" x="3378200" y="5905500"/>
          <p14:tracePt t="128347" x="3340100" y="5854700"/>
          <p14:tracePt t="128364" x="3327400" y="5842000"/>
          <p14:tracePt t="128381" x="3321050" y="5829300"/>
          <p14:tracePt t="128398" x="3308350" y="5829300"/>
          <p14:tracePt t="128414" x="3308350" y="5803900"/>
          <p14:tracePt t="128431" x="3308350" y="5778500"/>
          <p14:tracePt t="128448" x="3308350" y="5759450"/>
          <p14:tracePt t="128464" x="3308350" y="5746750"/>
          <p14:tracePt t="128481" x="3308350" y="5734050"/>
          <p14:tracePt t="128534" x="3302000" y="5727700"/>
          <p14:tracePt t="128572" x="3295650" y="5727700"/>
          <p14:tracePt t="128598" x="3282950" y="5708650"/>
          <p14:tracePt t="128606" x="3270250" y="5683250"/>
          <p14:tracePt t="128614" x="3213100" y="5613400"/>
          <p14:tracePt t="128631" x="3181350" y="5568950"/>
          <p14:tracePt t="128632" x="3098800" y="5499100"/>
          <p14:tracePt t="128648" x="2990850" y="5403850"/>
          <p14:tracePt t="128665" x="2882900" y="5334000"/>
          <p14:tracePt t="128681" x="2781300" y="5264150"/>
          <p14:tracePt t="128698" x="2673350" y="5168900"/>
          <p14:tracePt t="128715" x="2603500" y="5105400"/>
          <p14:tracePt t="128731" x="2584450" y="5080000"/>
          <p14:tracePt t="128766" x="2578100" y="5080000"/>
          <p14:tracePt t="128767" x="2552700" y="5060950"/>
          <p14:tracePt t="128783" x="2489200" y="5035550"/>
          <p14:tracePt t="128799" x="2444750" y="5016500"/>
          <p14:tracePt t="128815" x="2393950" y="4997450"/>
          <p14:tracePt t="128832" x="2330450" y="4978400"/>
          <p14:tracePt t="128848" x="2260600" y="4953000"/>
          <p14:tracePt t="128865" x="2178050" y="4933950"/>
          <p14:tracePt t="128882" x="2082800" y="4895850"/>
          <p14:tracePt t="128899" x="1974850" y="4851400"/>
          <p14:tracePt t="128915" x="1898650" y="4806950"/>
          <p14:tracePt t="128932" x="1790700" y="4743450"/>
          <p14:tracePt t="128948" x="1727200" y="4699000"/>
          <p14:tracePt t="128965" x="1695450" y="4673600"/>
          <p14:tracePt t="128982" x="1682750" y="4654550"/>
          <p14:tracePt t="128999" x="1676400" y="4648200"/>
          <p14:tracePt t="129015" x="1657350" y="4629150"/>
          <p14:tracePt t="129032" x="1631950" y="4616450"/>
          <p14:tracePt t="129049" x="1581150" y="4597400"/>
          <p14:tracePt t="129065" x="1562100" y="4578350"/>
          <p14:tracePt t="129082" x="1543050" y="4559300"/>
          <p14:tracePt t="129099" x="1530350" y="4546600"/>
          <p14:tracePt t="129116" x="1524000" y="4540250"/>
          <p14:tracePt t="129132" x="1517650" y="4540250"/>
          <p14:tracePt t="129149" x="1511300" y="4540250"/>
          <p14:tracePt t="129165" x="1492250" y="4540250"/>
          <p14:tracePt t="129183" x="1466850" y="4540250"/>
          <p14:tracePt t="129183" x="1447800" y="4540250"/>
          <p14:tracePt t="129200" x="1384300" y="4572000"/>
          <p14:tracePt t="129215" x="1352550" y="4591050"/>
          <p14:tracePt t="129232" x="1327150" y="4616450"/>
          <p14:tracePt t="129249" x="1289050" y="4667250"/>
          <p14:tracePt t="129266" x="1276350" y="4730750"/>
          <p14:tracePt t="129282" x="1250950" y="4794250"/>
          <p14:tracePt t="129299" x="1225550" y="4851400"/>
          <p14:tracePt t="129316" x="1219200" y="4864100"/>
          <p14:tracePt t="129332" x="1206500" y="4895850"/>
          <p14:tracePt t="129349" x="1212850" y="4946650"/>
          <p14:tracePt t="129366" x="1225550" y="4959350"/>
          <p14:tracePt t="129383" x="1276350" y="4991100"/>
          <p14:tracePt t="129399" x="1320800" y="5003800"/>
          <p14:tracePt t="129416" x="1397000" y="5003800"/>
          <p14:tracePt t="129432" x="1517650" y="5003800"/>
          <p14:tracePt t="129449" x="1619250" y="4984750"/>
          <p14:tracePt t="129466" x="1727200" y="4940300"/>
          <p14:tracePt t="129482" x="1778000" y="4908550"/>
          <p14:tracePt t="129499" x="1841500" y="4851400"/>
          <p14:tracePt t="129516" x="1866900" y="4787900"/>
          <p14:tracePt t="129533" x="1866900" y="4730750"/>
          <p14:tracePt t="129549" x="1866900" y="4629150"/>
          <p14:tracePt t="129566" x="1847850" y="4540250"/>
          <p14:tracePt t="129583" x="1809750" y="4470400"/>
          <p14:tracePt t="129600" x="1771650" y="4438650"/>
          <p14:tracePt t="129618" x="1720850" y="4406900"/>
          <p14:tracePt t="129633" x="1619250" y="4375150"/>
          <p14:tracePt t="129650" x="1498600" y="4375150"/>
          <p14:tracePt t="129666" x="1365250" y="4368800"/>
          <p14:tracePt t="129683" x="1244600" y="4368800"/>
          <p14:tracePt t="129700" x="1136650" y="4368800"/>
          <p14:tracePt t="129716" x="1041400" y="4419600"/>
          <p14:tracePt t="129733" x="965200" y="4464050"/>
          <p14:tracePt t="129750" x="876300" y="4559300"/>
          <p14:tracePt t="129767" x="857250" y="4622800"/>
          <p14:tracePt t="129783" x="850900" y="4711700"/>
          <p14:tracePt t="129800" x="850900" y="4768850"/>
          <p14:tracePt t="129817" x="882650" y="4845050"/>
          <p14:tracePt t="129833" x="971550" y="4946650"/>
          <p14:tracePt t="129850" x="1041400" y="5016500"/>
          <p14:tracePt t="129867" x="1149350" y="5092700"/>
          <p14:tracePt t="129883" x="1314450" y="5124450"/>
          <p14:tracePt t="129900" x="1492250" y="5143500"/>
          <p14:tracePt t="129917" x="1631950" y="5143500"/>
          <p14:tracePt t="129933" x="1809750" y="5124450"/>
          <p14:tracePt t="129951" x="1879600" y="5054600"/>
          <p14:tracePt t="129967" x="1911350" y="5003800"/>
          <p14:tracePt t="129983" x="1930400" y="4902200"/>
          <p14:tracePt t="130000" x="1943100" y="4800600"/>
          <p14:tracePt t="130017" x="1943100" y="4749800"/>
          <p14:tracePt t="130033" x="1917700" y="4660900"/>
          <p14:tracePt t="130050" x="1860550" y="4591050"/>
          <p14:tracePt t="130067" x="1809750" y="4559300"/>
          <p14:tracePt t="130084" x="1714500" y="4527550"/>
          <p14:tracePt t="130101" x="1638300" y="4527550"/>
          <p14:tracePt t="130118" x="1549400" y="4533900"/>
          <p14:tracePt t="130136" x="1333500" y="4591050"/>
          <p14:tracePt t="130152" x="1206500" y="4641850"/>
          <p14:tracePt t="130169" x="1155700" y="4692650"/>
          <p14:tracePt t="130185" x="1130300" y="4737100"/>
          <p14:tracePt t="130202" x="1111250" y="4775200"/>
          <p14:tracePt t="130218" x="1111250" y="4819650"/>
          <p14:tracePt t="130235" x="1111250" y="4870450"/>
          <p14:tracePt t="130251" x="1111250" y="4921250"/>
          <p14:tracePt t="130268" x="1111250" y="4946650"/>
          <p14:tracePt t="130285" x="1136650" y="4978400"/>
          <p14:tracePt t="130302" x="1174750" y="5022850"/>
          <p14:tracePt t="130318" x="1244600" y="5067300"/>
          <p14:tracePt t="130335" x="1257300" y="5067300"/>
          <p14:tracePt t="130335" x="1270000" y="5067300"/>
          <p14:tracePt t="130352" x="1276350" y="5067300"/>
          <p14:tracePt t="130369" x="1289050" y="5073650"/>
          <p14:tracePt t="130385" x="1295400" y="5080000"/>
          <p14:tracePt t="130528" x="1301750" y="5080000"/>
          <p14:tracePt t="130536" x="1308100" y="5080000"/>
          <p14:tracePt t="130551" x="1314450" y="5080000"/>
          <p14:tracePt t="130553" x="1320800" y="5080000"/>
          <p14:tracePt t="130576" x="1327150" y="5080000"/>
          <p14:tracePt t="130576" x="1333500" y="5080000"/>
          <p14:tracePt t="130594" x="1346200" y="5073650"/>
          <p14:tracePt t="130595" x="1352550" y="5067300"/>
          <p14:tracePt t="130602" x="1384300" y="5054600"/>
          <p14:tracePt t="130620" x="1422400" y="5029200"/>
          <p14:tracePt t="130636" x="1454150" y="5003800"/>
          <p14:tracePt t="130653" x="1466850" y="4997450"/>
          <p14:tracePt t="130669" x="1492250" y="4991100"/>
          <p14:tracePt t="130686" x="1517650" y="4984750"/>
          <p14:tracePt t="130702" x="1562100" y="4978400"/>
          <p14:tracePt t="130719" x="1581150" y="4972050"/>
          <p14:tracePt t="131127" x="1581150" y="4965700"/>
          <p14:tracePt t="131136" x="1593850" y="4965700"/>
          <p14:tracePt t="131137" x="1600200" y="4959350"/>
          <p14:tracePt t="131153" x="1600200" y="4953000"/>
          <p14:tracePt t="131175" x="1606550" y="4953000"/>
          <p14:tracePt t="132416" x="1612900" y="4946650"/>
          <p14:tracePt t="132424" x="1619250" y="4927600"/>
          <p14:tracePt t="132439" x="1625600" y="4857750"/>
          <p14:tracePt t="132455" x="1625600" y="4806950"/>
          <p14:tracePt t="132456" x="1631950" y="4749800"/>
          <p14:tracePt t="132472" x="1631950" y="4737100"/>
          <p14:tracePt t="132601" x="1631950" y="4730750"/>
          <p14:tracePt t="132623" x="1625600" y="4749800"/>
          <p14:tracePt t="132631" x="1619250" y="4749800"/>
          <p14:tracePt t="132640" x="1619250" y="4768850"/>
          <p14:tracePt t="132641" x="1612900" y="4781550"/>
          <p14:tracePt t="132656" x="1587500" y="4826000"/>
          <p14:tracePt t="132673" x="1574800" y="4851400"/>
          <p14:tracePt t="132689" x="1568450" y="4876800"/>
          <p14:tracePt t="132706" x="1562100" y="4902200"/>
          <p14:tracePt t="132722" x="1562100" y="4921250"/>
          <p14:tracePt t="132739" x="1555750" y="4940300"/>
          <p14:tracePt t="132756" x="1555750" y="4959350"/>
          <p14:tracePt t="132773" x="1555750" y="4972050"/>
          <p14:tracePt t="132789" x="1555750" y="4978400"/>
          <p14:tracePt t="132880" x="1555750" y="4984750"/>
          <p14:tracePt t="132992" x="1555750" y="4978400"/>
          <p14:tracePt t="133000" x="1568450" y="4978400"/>
          <p14:tracePt t="133008" x="1574800" y="4972050"/>
          <p14:tracePt t="133009" x="1574800" y="4965700"/>
          <p14:tracePt t="133023" x="1581150" y="4959350"/>
          <p14:tracePt t="133040" x="1581150" y="4946650"/>
          <p14:tracePt t="133584" x="1581150" y="4940300"/>
          <p14:tracePt t="133592" x="1581150" y="4927600"/>
          <p14:tracePt t="133600" x="1581150" y="4921250"/>
          <p14:tracePt t="133607" x="1574800" y="4902200"/>
          <p14:tracePt t="133664" x="1568450" y="4895850"/>
          <p14:tracePt t="133736" x="1562100" y="4889500"/>
          <p14:tracePt t="134240" x="1562100" y="4883150"/>
          <p14:tracePt t="134264" x="1568450" y="4883150"/>
          <p14:tracePt t="134344" x="1581150" y="4883150"/>
          <p14:tracePt t="134352" x="1587500" y="4876800"/>
          <p14:tracePt t="134392" x="1600200" y="4876800"/>
          <p14:tracePt t="134400" x="1625600" y="4876800"/>
          <p14:tracePt t="134401" x="1651000" y="4876800"/>
          <p14:tracePt t="134409" x="1714500" y="4876800"/>
          <p14:tracePt t="134426" x="1746250" y="4883150"/>
          <p14:tracePt t="134442" x="1778000" y="4889500"/>
          <p14:tracePt t="134824" x="1778000" y="4895850"/>
          <p14:tracePt t="135624" x="1784350" y="4895850"/>
          <p14:tracePt t="135640" x="1803400" y="4895850"/>
          <p14:tracePt t="135656" x="1828800" y="4895850"/>
          <p14:tracePt t="135664" x="1847850" y="4895850"/>
          <p14:tracePt t="135677" x="1879600" y="4914900"/>
          <p14:tracePt t="135678" x="1949450" y="4933950"/>
          <p14:tracePt t="135694" x="2012950" y="4965700"/>
          <p14:tracePt t="135710" x="2063750" y="4991100"/>
          <p14:tracePt t="135728" x="2095500" y="5016500"/>
          <p14:tracePt t="135744" x="2127250" y="5054600"/>
          <p14:tracePt t="135761" x="2152650" y="5111750"/>
          <p14:tracePt t="135777" x="2159000" y="5156200"/>
          <p14:tracePt t="135794" x="2165350" y="5156200"/>
          <p14:tracePt t="135811" x="2165350" y="5168900"/>
          <p14:tracePt t="135827" x="2165350" y="5175250"/>
          <p14:tracePt t="135864" x="2165350" y="5181600"/>
          <p14:tracePt t="135880" x="2165350" y="5194300"/>
          <p14:tracePt t="135896" x="2165350" y="5207000"/>
          <p14:tracePt t="135904" x="2165350" y="5232400"/>
          <p14:tracePt t="135911" x="2159000" y="5245100"/>
          <p14:tracePt t="135927" x="2152650" y="5245100"/>
          <p14:tracePt t="135992" x="2152650" y="5251450"/>
          <p14:tracePt t="136003" x="2152650" y="5257800"/>
          <p14:tracePt t="136017" x="2146300" y="5257800"/>
          <p14:tracePt t="136024" x="2139950" y="5264150"/>
          <p14:tracePt t="136048" x="2139950" y="5270500"/>
          <p14:tracePt t="136104" x="2139950" y="5276850"/>
          <p14:tracePt t="136112" x="2159000" y="5314950"/>
          <p14:tracePt t="136120" x="2178050" y="5334000"/>
          <p14:tracePt t="136121" x="2209800" y="5372100"/>
          <p14:tracePt t="136128" x="2330450" y="5518150"/>
          <p14:tracePt t="136145" x="2451100" y="5638800"/>
          <p14:tracePt t="136161" x="2603500" y="5734050"/>
          <p14:tracePt t="136178" x="2743200" y="5803900"/>
          <p14:tracePt t="136195" x="2921000" y="5867400"/>
          <p14:tracePt t="136211" x="3098800" y="5911850"/>
          <p14:tracePt t="136228" x="3251200" y="5937250"/>
          <p14:tracePt t="136245" x="3371850" y="5943600"/>
          <p14:tracePt t="136261" x="3460750" y="5943600"/>
          <p14:tracePt t="136278" x="3498850" y="5943600"/>
          <p14:tracePt t="136295" x="3517900" y="5943600"/>
          <p14:tracePt t="136312" x="3524250" y="5943600"/>
          <p14:tracePt t="136384" x="3530600" y="5937250"/>
          <p14:tracePt t="136392" x="3536950" y="5924550"/>
          <p14:tracePt t="136408" x="3543300" y="5918200"/>
          <p14:tracePt t="136416" x="3543300" y="5911850"/>
          <p14:tracePt t="136428" x="3543300" y="5886450"/>
          <p14:tracePt t="136429" x="3543300" y="5848350"/>
          <p14:tracePt t="136445" x="3543300" y="5803900"/>
          <p14:tracePt t="136462" x="3536950" y="5778500"/>
          <p14:tracePt t="136478" x="3536950" y="5765800"/>
          <p14:tracePt t="136495" x="3536950" y="5746750"/>
          <p14:tracePt t="136616" x="3536950" y="5734050"/>
          <p14:tracePt t="136632" x="3536950" y="5727700"/>
          <p14:tracePt t="137024" x="3543300" y="5727700"/>
          <p14:tracePt t="137072" x="3556000" y="5721350"/>
          <p14:tracePt t="137256" x="3543300" y="5721350"/>
          <p14:tracePt t="137256" x="3486150" y="5721350"/>
          <p14:tracePt t="137272" x="3409950" y="5721350"/>
          <p14:tracePt t="137273" x="3346450" y="5708650"/>
          <p14:tracePt t="137280" x="3225800" y="5708650"/>
          <p14:tracePt t="137297" x="3175000" y="5708650"/>
          <p14:tracePt t="137313" x="3162300" y="5708650"/>
          <p14:tracePt t="137408" x="3162300" y="5702300"/>
          <p14:tracePt t="137424" x="3162300" y="5695950"/>
          <p14:tracePt t="137552" x="3168650" y="5695950"/>
          <p14:tracePt t="137560" x="3187700" y="5695950"/>
          <p14:tracePt t="137563" x="3206750" y="5695950"/>
          <p14:tracePt t="137580" x="3232150" y="5695950"/>
          <p14:tracePt t="137581" x="3308350" y="5695950"/>
          <p14:tracePt t="137597" x="3333750" y="5689600"/>
          <p14:tracePt t="137704" x="3340100" y="5689600"/>
          <p14:tracePt t="137722" x="3346450" y="5689600"/>
          <p14:tracePt t="137723" x="3352800" y="5689600"/>
          <p14:tracePt t="137928" x="3359150" y="5689600"/>
          <p14:tracePt t="137939" x="3378200" y="5689600"/>
          <p14:tracePt t="137940" x="3403600" y="5689600"/>
          <p14:tracePt t="137948" x="3454400" y="5689600"/>
          <p14:tracePt t="137964" x="3498850" y="5689600"/>
          <p14:tracePt t="137981" x="3505200" y="5689600"/>
          <p14:tracePt t="137997" x="3511550" y="5689600"/>
          <p14:tracePt t="138240" x="3517900" y="5689600"/>
          <p14:tracePt t="138256" x="3524250" y="5689600"/>
          <p14:tracePt t="138665" x="3517900" y="5689600"/>
          <p14:tracePt t="138671" x="3492500" y="5695950"/>
          <p14:tracePt t="138671" x="3454400" y="5695950"/>
          <p14:tracePt t="138688" x="3429000" y="5695950"/>
          <p14:tracePt t="138696" x="3397250" y="5695950"/>
          <p14:tracePt t="138705" x="3295650" y="5702300"/>
          <p14:tracePt t="138716" x="3206750" y="5721350"/>
          <p14:tracePt t="138732" x="3117850" y="5753100"/>
          <p14:tracePt t="138750" x="3067050" y="5778500"/>
          <p14:tracePt t="138765" x="3022600" y="5803900"/>
          <p14:tracePt t="138782" x="2940050" y="5835650"/>
          <p14:tracePt t="138799" x="2806700" y="5880100"/>
          <p14:tracePt t="138816" x="2781300" y="5892800"/>
          <p14:tracePt t="138816" x="2736850" y="5905500"/>
          <p14:tracePt t="138833" x="2686050" y="5937250"/>
          <p14:tracePt t="138849" x="2679700" y="5943600"/>
          <p14:tracePt t="138896" x="2686050" y="5937250"/>
          <p14:tracePt t="138908" x="2705100" y="5911850"/>
          <p14:tracePt t="138909" x="2717800" y="5873750"/>
          <p14:tracePt t="138916" x="2736850" y="5854700"/>
          <p14:tracePt t="138933" x="2749550" y="5848350"/>
          <p14:tracePt t="138949" x="2749550" y="5842000"/>
          <p14:tracePt t="139040" x="2749550" y="5848350"/>
          <p14:tracePt t="139048" x="2749550" y="5905500"/>
          <p14:tracePt t="139066" x="2749550" y="5930900"/>
          <p14:tracePt t="139066" x="2724150" y="5988050"/>
          <p14:tracePt t="139083" x="2667000" y="6026150"/>
          <p14:tracePt t="139099" x="2609850" y="6070600"/>
          <p14:tracePt t="139116" x="2571750" y="6102350"/>
          <p14:tracePt t="139133" x="2540000" y="6140450"/>
          <p14:tracePt t="139150" x="2527300" y="6165850"/>
          <p14:tracePt t="139166" x="2508250" y="6178550"/>
          <p14:tracePt t="139183" x="2508250" y="6184900"/>
          <p14:tracePt t="139200" x="2508250" y="6197600"/>
          <p14:tracePt t="139289" x="2489200" y="6216650"/>
          <p14:tracePt t="139296" x="2470150" y="6216650"/>
          <p14:tracePt t="139305" x="2413000" y="6178550"/>
          <p14:tracePt t="139312" x="2311400" y="6083300"/>
          <p14:tracePt t="139318" x="2044700" y="5905500"/>
          <p14:tracePt t="139333" x="1816100" y="5784850"/>
          <p14:tracePt t="139350" x="1670050" y="5740400"/>
          <p14:tracePt t="139366" x="1587500" y="5721350"/>
          <p14:tracePt t="139366" x="1568450" y="5721350"/>
          <p14:tracePt t="139384" x="1549400" y="5727700"/>
          <p14:tracePt t="139400" x="1492250" y="5835650"/>
          <p14:tracePt t="139417" x="1460500" y="5905500"/>
          <p14:tracePt t="139433" x="1447800" y="5956300"/>
          <p14:tracePt t="139450" x="1428750" y="6000750"/>
          <p14:tracePt t="139467" x="1428750" y="6051550"/>
          <p14:tracePt t="139483" x="1428750" y="6083300"/>
          <p14:tracePt t="139500" x="1428750" y="6108700"/>
          <p14:tracePt t="139517" x="1428750" y="6140450"/>
          <p14:tracePt t="139533" x="1447800" y="6191250"/>
          <p14:tracePt t="139550" x="1562100" y="6299200"/>
          <p14:tracePt t="139567" x="1733550" y="6413500"/>
          <p14:tracePt t="139583" x="2165350" y="6565900"/>
          <p14:tracePt t="139601" x="2482850" y="6616700"/>
          <p14:tracePt t="139617" x="2698750" y="6629400"/>
          <p14:tracePt t="139634" x="2863850" y="6597650"/>
          <p14:tracePt t="139650" x="2990850" y="6546850"/>
          <p14:tracePt t="139667" x="3098800" y="6483350"/>
          <p14:tracePt t="139684" x="3187700" y="6426200"/>
          <p14:tracePt t="139700" x="3244850" y="6375400"/>
          <p14:tracePt t="139717" x="3282950" y="6330950"/>
          <p14:tracePt t="139734" x="3314700" y="6299200"/>
          <p14:tracePt t="139751" x="3321050" y="6292850"/>
          <p14:tracePt t="139767" x="3321050" y="6267450"/>
          <p14:tracePt t="139784" x="3251200" y="6153150"/>
          <p14:tracePt t="139801" x="3092450" y="6064250"/>
          <p14:tracePt t="139817" x="2825750" y="5981700"/>
          <p14:tracePt t="139834" x="2628900" y="5937250"/>
          <p14:tracePt t="139851" x="2400300" y="5918200"/>
          <p14:tracePt t="139867" x="2203450" y="5918200"/>
          <p14:tracePt t="139884" x="2076450" y="5962650"/>
          <p14:tracePt t="139901" x="2019300" y="6013450"/>
          <p14:tracePt t="139917" x="1962150" y="6102350"/>
          <p14:tracePt t="139934" x="1898650" y="6229350"/>
          <p14:tracePt t="139951" x="1854200" y="6286500"/>
          <p14:tracePt t="139968" x="1797050" y="6381750"/>
          <p14:tracePt t="139984" x="1784350" y="6413500"/>
          <p14:tracePt t="140001" x="1784350" y="6445250"/>
          <p14:tracePt t="140018" x="1784350" y="6464300"/>
          <p14:tracePt t="140034" x="1784350" y="6483350"/>
          <p14:tracePt t="140051" x="1841500" y="6540500"/>
          <p14:tracePt t="140067" x="1968500" y="6584950"/>
          <p14:tracePt t="140084" x="2197100" y="6604000"/>
          <p14:tracePt t="140101" x="2476500" y="6604000"/>
          <p14:tracePt t="140118" x="2711450" y="6591300"/>
          <p14:tracePt t="140134" x="2908300" y="6508750"/>
          <p14:tracePt t="140151" x="3098800" y="6400800"/>
          <p14:tracePt t="140168" x="3143250" y="6311900"/>
          <p14:tracePt t="140185" x="3162300" y="6229350"/>
          <p14:tracePt t="140201" x="3175000" y="6140450"/>
          <p14:tracePt t="140218" x="3175000" y="6102350"/>
          <p14:tracePt t="140235" x="3175000" y="6051550"/>
          <p14:tracePt t="140251" x="3130550" y="6013450"/>
          <p14:tracePt t="140268" x="2990850" y="5988050"/>
          <p14:tracePt t="140286" x="2851150" y="5988050"/>
          <p14:tracePt t="140301" x="2730500" y="5994400"/>
          <p14:tracePt t="140318" x="2603500" y="6064250"/>
          <p14:tracePt t="140335" x="2476500" y="6134100"/>
          <p14:tracePt t="140352" x="2444750" y="6146800"/>
          <p14:tracePt t="140368" x="2374900" y="6191250"/>
          <p14:tracePt t="140385" x="2368550" y="6197600"/>
          <p14:tracePt t="140402" x="2343150" y="6210300"/>
          <p14:tracePt t="140418" x="2336800" y="6210300"/>
          <p14:tracePt t="140435" x="2330450" y="6210300"/>
          <p14:tracePt t="140452" x="2324100" y="6216650"/>
          <p14:tracePt t="140584" x="2324100" y="6223000"/>
          <p14:tracePt t="140594" x="2330450" y="6223000"/>
          <p14:tracePt t="140595" x="2336800" y="6216650"/>
          <p14:tracePt t="140602" x="2393950" y="6203950"/>
          <p14:tracePt t="140619" x="2438400" y="6184900"/>
          <p14:tracePt t="140635" x="2495550" y="6159500"/>
          <p14:tracePt t="140652" x="2540000" y="6140450"/>
          <p14:tracePt t="140669" x="2571750" y="6127750"/>
          <p14:tracePt t="140685" x="2597150" y="6121400"/>
          <p14:tracePt t="140702" x="2635250" y="6102350"/>
          <p14:tracePt t="140719" x="2660650" y="6089650"/>
          <p14:tracePt t="140735" x="2705100" y="6057900"/>
          <p14:tracePt t="140753" x="2711450" y="6045200"/>
          <p14:tracePt t="140769" x="2736850" y="6038850"/>
          <p14:tracePt t="140786" x="2743200" y="6032500"/>
          <p14:tracePt t="140802" x="2749550" y="6026150"/>
          <p14:tracePt t="140819" x="2755900" y="6019800"/>
          <p14:tracePt t="140868" x="0" y="0"/>
        </p14:tracePtLst>
        <p14:tracePtLst>
          <p14:tracePt t="144798" x="2679700" y="6254750"/>
          <p14:tracePt t="144888" x="2673350" y="6254750"/>
          <p14:tracePt t="144897" x="2654300" y="6242050"/>
          <p14:tracePt t="144904" x="2635250" y="6235700"/>
          <p14:tracePt t="144912" x="2597150" y="6223000"/>
          <p14:tracePt t="144928" x="2552700" y="6210300"/>
          <p14:tracePt t="144944" x="2501900" y="6203950"/>
          <p14:tracePt t="144960" x="2432050" y="6165850"/>
          <p14:tracePt t="144976" x="2343150" y="6134100"/>
          <p14:tracePt t="145009" x="2292350" y="6121400"/>
          <p14:tracePt t="145010" x="2273300" y="6115050"/>
          <p14:tracePt t="145032" x="2235200" y="6115050"/>
          <p14:tracePt t="145042" x="2216150" y="6108700"/>
          <p14:tracePt t="145064" x="2197100" y="6108700"/>
          <p14:tracePt t="145081" x="2184400" y="6108700"/>
          <p14:tracePt t="145096" x="2165350" y="6115050"/>
          <p14:tracePt t="145112" x="2146300" y="6140450"/>
          <p14:tracePt t="145126" x="2133600" y="6191250"/>
          <p14:tracePt t="145142" x="2127250" y="6229350"/>
          <p14:tracePt t="145159" x="2127250" y="6280150"/>
          <p14:tracePt t="145159" x="2127250" y="6305550"/>
          <p14:tracePt t="145176" x="2127250" y="6356350"/>
          <p14:tracePt t="145193" x="2127250" y="6362700"/>
          <p14:tracePt t="145209" x="2127250" y="6394450"/>
          <p14:tracePt t="145226" x="2152650" y="6419850"/>
          <p14:tracePt t="145243" x="2184400" y="6438900"/>
          <p14:tracePt t="145259" x="2241550" y="6445250"/>
          <p14:tracePt t="145276" x="2247900" y="6445250"/>
          <p14:tracePt t="145313" x="2254250" y="6445250"/>
          <p14:tracePt t="145337" x="2298700" y="6445250"/>
          <p14:tracePt t="145345" x="2343150" y="6445250"/>
          <p14:tracePt t="145352" x="2355850" y="6445250"/>
          <p14:tracePt t="145359" x="2432050" y="6400800"/>
          <p14:tracePt t="145377" x="2432050" y="6375400"/>
          <p14:tracePt t="145393" x="2432050" y="6350000"/>
          <p14:tracePt t="145410" x="2432050" y="6299200"/>
          <p14:tracePt t="145427" x="2425700" y="6242050"/>
          <p14:tracePt t="145443" x="2400300" y="6203950"/>
          <p14:tracePt t="145460" x="2393950" y="6191250"/>
          <p14:tracePt t="145476" x="2387600" y="6191250"/>
          <p14:tracePt t="145544" x="2381250" y="6191250"/>
          <p14:tracePt t="145873" x="2393950" y="6172200"/>
          <p14:tracePt t="145886" x="2463800" y="6140450"/>
          <p14:tracePt t="145894" x="2540000" y="6102350"/>
          <p14:tracePt t="145894" x="2724150" y="6013450"/>
          <p14:tracePt t="145911" x="2921000" y="5930900"/>
          <p14:tracePt t="145927" x="3257550" y="5791200"/>
          <p14:tracePt t="145944" x="3409950" y="5740400"/>
          <p14:tracePt t="145960" x="3549650" y="5670550"/>
          <p14:tracePt t="145977" x="3644900" y="5626100"/>
          <p14:tracePt t="145994" x="3727450" y="5556250"/>
          <p14:tracePt t="146011" x="3797300" y="5492750"/>
          <p14:tracePt t="146028" x="3841750" y="5403850"/>
          <p14:tracePt t="146044" x="3854450" y="5302250"/>
          <p14:tracePt t="146061" x="3867150" y="5264150"/>
          <p14:tracePt t="146077" x="3886200" y="5238750"/>
          <p14:tracePt t="146094" x="3886200" y="5226050"/>
          <p14:tracePt t="146111" x="3886200" y="5213350"/>
          <p14:tracePt t="146128" x="3886200" y="5194300"/>
          <p14:tracePt t="146144" x="3854450" y="5162550"/>
          <p14:tracePt t="146161" x="3803650" y="5137150"/>
          <p14:tracePt t="146178" x="3702050" y="5073650"/>
          <p14:tracePt t="146194" x="3606800" y="5003800"/>
          <p14:tracePt t="146211" x="3435350" y="4927600"/>
          <p14:tracePt t="146228" x="3187700" y="4826000"/>
          <p14:tracePt t="146245" x="2889250" y="4711700"/>
          <p14:tracePt t="146261" x="2667000" y="4648200"/>
          <p14:tracePt t="146278" x="2552700" y="4603750"/>
          <p14:tracePt t="146294" x="2495550" y="4597400"/>
          <p14:tracePt t="146311" x="2444750" y="4584700"/>
          <p14:tracePt t="146311" x="2406650" y="4584700"/>
          <p14:tracePt t="146329" x="2387600" y="4584700"/>
          <p14:tracePt t="146344" x="2254250" y="4584700"/>
          <p14:tracePt t="146361" x="2152650" y="4584700"/>
          <p14:tracePt t="146378" x="2025650" y="4578350"/>
          <p14:tracePt t="146395" x="1911350" y="4565650"/>
          <p14:tracePt t="146411" x="1758950" y="4533900"/>
          <p14:tracePt t="146428" x="1612900" y="4502150"/>
          <p14:tracePt t="146446" x="1498600" y="4483100"/>
          <p14:tracePt t="146461" x="1460500" y="4476750"/>
          <p14:tracePt t="146478" x="1428750" y="4476750"/>
          <p14:tracePt t="146495" x="1409700" y="4476750"/>
          <p14:tracePt t="146512" x="1384300" y="4508500"/>
          <p14:tracePt t="146528" x="1346200" y="4552950"/>
          <p14:tracePt t="146545" x="1346200" y="4597400"/>
          <p14:tracePt t="146562" x="1346200" y="4629150"/>
          <p14:tracePt t="146578" x="1346200" y="4699000"/>
          <p14:tracePt t="146595" x="1365250" y="4730750"/>
          <p14:tracePt t="146612" x="1409700" y="4800600"/>
          <p14:tracePt t="146628" x="1460500" y="4845050"/>
          <p14:tracePt t="146645" x="1530350" y="4870450"/>
          <p14:tracePt t="146662" x="1638300" y="4876800"/>
          <p14:tracePt t="146678" x="1816100" y="4895850"/>
          <p14:tracePt t="146695" x="1987550" y="4895850"/>
          <p14:tracePt t="146712" x="2159000" y="4895850"/>
          <p14:tracePt t="146729" x="2209800" y="4870450"/>
          <p14:tracePt t="146745" x="2254250" y="4794250"/>
          <p14:tracePt t="146762" x="2273300" y="4730750"/>
          <p14:tracePt t="146779" x="2273300" y="4667250"/>
          <p14:tracePt t="146795" x="2273300" y="4622800"/>
          <p14:tracePt t="146812" x="2260600" y="4572000"/>
          <p14:tracePt t="146829" x="2228850" y="4533900"/>
          <p14:tracePt t="146845" x="2178050" y="4508500"/>
          <p14:tracePt t="146862" x="2038350" y="4457700"/>
          <p14:tracePt t="146879" x="1917700" y="4445000"/>
          <p14:tracePt t="146895" x="1809750" y="4451350"/>
          <p14:tracePt t="146913" x="1727200" y="4508500"/>
          <p14:tracePt t="146929" x="1676400" y="4552950"/>
          <p14:tracePt t="146946" x="1612900" y="4603750"/>
          <p14:tracePt t="146962" x="1600200" y="4616450"/>
          <p14:tracePt t="147040" x="1587500" y="4629150"/>
          <p14:tracePt t="147054" x="1581150" y="4635500"/>
          <p14:tracePt t="147065" x="1581150" y="4641850"/>
          <p14:tracePt t="147080" x="1574800" y="4648200"/>
          <p14:tracePt t="147568" x="1574800" y="4654550"/>
          <p14:tracePt t="14765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772400" cy="5334000"/>
          </a:xfrm>
        </p:spPr>
        <p:txBody>
          <a:bodyPr/>
          <a:lstStyle/>
          <a:p>
            <a:r>
              <a:rPr lang="en-US" baseline="30000" dirty="0" smtClean="0"/>
              <a:t>238</a:t>
            </a:r>
            <a:r>
              <a:rPr lang="en-US" dirty="0" smtClean="0"/>
              <a:t>Pu can also be produced through successive neutron capture on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pPr lvl="1"/>
            <a:r>
              <a:rPr lang="en-US" baseline="30000" dirty="0" smtClean="0"/>
              <a:t>235</a:t>
            </a:r>
            <a:r>
              <a:rPr lang="en-US" dirty="0" smtClean="0"/>
              <a:t>U(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236</a:t>
            </a:r>
            <a:r>
              <a:rPr lang="en-US" dirty="0" smtClean="0"/>
              <a:t>U</a:t>
            </a:r>
          </a:p>
          <a:p>
            <a:pPr lvl="1"/>
            <a:r>
              <a:rPr lang="en-US" baseline="30000" dirty="0" smtClean="0"/>
              <a:t>236</a:t>
            </a:r>
            <a:r>
              <a:rPr lang="en-US" dirty="0" smtClean="0"/>
              <a:t>U(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237</a:t>
            </a:r>
            <a:r>
              <a:rPr lang="en-US" dirty="0" smtClean="0"/>
              <a:t>U</a:t>
            </a:r>
          </a:p>
          <a:p>
            <a:pPr lvl="1"/>
            <a:r>
              <a:rPr lang="en-US" baseline="30000" dirty="0" smtClean="0"/>
              <a:t>237</a:t>
            </a:r>
            <a:r>
              <a:rPr lang="en-US" dirty="0" smtClean="0"/>
              <a:t>U beta decay to </a:t>
            </a:r>
            <a:r>
              <a:rPr lang="en-US" baseline="30000" dirty="0" smtClean="0"/>
              <a:t>237</a:t>
            </a:r>
            <a:r>
              <a:rPr lang="en-US" dirty="0" smtClean="0"/>
              <a:t>Np</a:t>
            </a:r>
          </a:p>
          <a:p>
            <a:pPr lvl="1"/>
            <a:r>
              <a:rPr lang="en-US" baseline="30000" dirty="0" smtClean="0"/>
              <a:t>237</a:t>
            </a:r>
            <a:r>
              <a:rPr lang="en-US" dirty="0" smtClean="0"/>
              <a:t>Np(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238</a:t>
            </a:r>
            <a:r>
              <a:rPr lang="en-US" dirty="0" smtClean="0"/>
              <a:t>Np</a:t>
            </a:r>
          </a:p>
          <a:p>
            <a:pPr lvl="1"/>
            <a:r>
              <a:rPr lang="en-US" baseline="30000" dirty="0" smtClean="0"/>
              <a:t>238</a:t>
            </a:r>
            <a:r>
              <a:rPr lang="en-US" dirty="0" smtClean="0"/>
              <a:t>Np beta decay to </a:t>
            </a:r>
            <a:r>
              <a:rPr lang="en-US" baseline="30000" dirty="0" smtClean="0"/>
              <a:t>238</a:t>
            </a:r>
            <a:r>
              <a:rPr lang="en-US" dirty="0" smtClean="0"/>
              <a:t>Pu</a:t>
            </a:r>
          </a:p>
          <a:p>
            <a:r>
              <a:rPr lang="en-US" dirty="0" smtClean="0"/>
              <a:t>Mixture of </a:t>
            </a:r>
            <a:r>
              <a:rPr lang="en-US" dirty="0" err="1" smtClean="0"/>
              <a:t>Pu</a:t>
            </a:r>
            <a:r>
              <a:rPr lang="en-US" dirty="0" smtClean="0"/>
              <a:t> </a:t>
            </a:r>
            <a:r>
              <a:rPr lang="en-US" dirty="0" err="1" smtClean="0"/>
              <a:t>isotopics</a:t>
            </a:r>
            <a:r>
              <a:rPr lang="en-US" dirty="0" smtClean="0"/>
              <a:t> from fuel or blanket can act as a signature</a:t>
            </a:r>
          </a:p>
          <a:p>
            <a:pPr lvl="1"/>
            <a:r>
              <a:rPr lang="en-US" baseline="30000" dirty="0" smtClean="0"/>
              <a:t>239</a:t>
            </a:r>
            <a:r>
              <a:rPr lang="en-US" dirty="0" smtClean="0"/>
              <a:t>Pu dominates at low </a:t>
            </a:r>
            <a:r>
              <a:rPr lang="en-US" dirty="0" err="1" smtClean="0"/>
              <a:t>burnups</a:t>
            </a:r>
            <a:endParaRPr lang="en-US" dirty="0" smtClean="0"/>
          </a:p>
          <a:p>
            <a:pPr lvl="2"/>
            <a:r>
              <a:rPr lang="en-US" dirty="0" smtClean="0"/>
              <a:t>Device </a:t>
            </a:r>
            <a:r>
              <a:rPr lang="en-US" dirty="0" err="1" smtClean="0"/>
              <a:t>Pu</a:t>
            </a:r>
            <a:r>
              <a:rPr lang="en-US" dirty="0" smtClean="0"/>
              <a:t> has 6 % </a:t>
            </a:r>
            <a:r>
              <a:rPr lang="en-US" baseline="30000" dirty="0" smtClean="0"/>
              <a:t>240</a:t>
            </a:r>
            <a:r>
              <a:rPr lang="en-US" dirty="0" smtClean="0"/>
              <a:t>Pu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87"/>
    </mc:Choice>
    <mc:Fallback xmlns="">
      <p:transition spd="slow" advTm="7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72" x="5018088" y="2171700"/>
          <p14:tracePt t="9837" x="5006975" y="2171700"/>
          <p14:tracePt t="9845" x="4994275" y="2171700"/>
          <p14:tracePt t="9853" x="4983163" y="2178050"/>
          <p14:tracePt t="9869" x="4954588" y="2182813"/>
          <p14:tracePt t="9877" x="4943475" y="2193925"/>
          <p14:tracePt t="9885" x="4926013" y="2193925"/>
          <p14:tracePt t="9893" x="4868863" y="2222500"/>
          <p14:tracePt t="9926" x="4818063" y="2228850"/>
          <p14:tracePt t="9933" x="4772025" y="2246313"/>
          <p14:tracePt t="9943" x="4721225" y="2263775"/>
          <p14:tracePt t="9959" x="4640263" y="2279650"/>
          <p14:tracePt t="9976" x="4521200" y="2308225"/>
          <p14:tracePt t="9993" x="4365625" y="2332038"/>
          <p14:tracePt t="10009" x="4217988" y="2349500"/>
          <p14:tracePt t="10026" x="4079875" y="2360613"/>
          <p14:tracePt t="10043" x="3943350" y="2365375"/>
          <p14:tracePt t="10060" x="3789363" y="2378075"/>
          <p14:tracePt t="10076" x="3617913" y="2382838"/>
          <p14:tracePt t="10093" x="3378200" y="2389188"/>
          <p14:tracePt t="10109" x="3246438" y="2389188"/>
          <p14:tracePt t="10127" x="3114675" y="2389188"/>
          <p14:tracePt t="10144" x="2994025" y="2389188"/>
          <p14:tracePt t="10159" x="2892425" y="2389188"/>
          <p14:tracePt t="10176" x="2806700" y="2389188"/>
          <p14:tracePt t="10193" x="2760663" y="2389188"/>
          <p14:tracePt t="10209" x="2708275" y="2382838"/>
          <p14:tracePt t="10226" x="2651125" y="2378075"/>
          <p14:tracePt t="10243" x="2571750" y="2371725"/>
          <p14:tracePt t="10259" x="2486025" y="2365375"/>
          <p14:tracePt t="10276" x="2406650" y="2365375"/>
          <p14:tracePt t="10293" x="2263775" y="2349500"/>
          <p14:tracePt t="10309" x="2160588" y="2343150"/>
          <p14:tracePt t="10326" x="2068513" y="2336800"/>
          <p14:tracePt t="10343" x="2000250" y="2332038"/>
          <p14:tracePt t="10359" x="1949450" y="2332038"/>
          <p14:tracePt t="10376" x="1892300" y="2332038"/>
          <p14:tracePt t="10393" x="1835150" y="2332038"/>
          <p14:tracePt t="10409" x="1800225" y="2332038"/>
          <p14:tracePt t="10426" x="1778000" y="2332038"/>
          <p14:tracePt t="10443" x="1765300" y="2332038"/>
          <p14:tracePt t="10459" x="1754188" y="2332038"/>
          <p14:tracePt t="10476" x="1736725" y="2332038"/>
          <p14:tracePt t="10493" x="1725613" y="2332038"/>
          <p14:tracePt t="10989" x="1749425" y="2336800"/>
          <p14:tracePt t="11003" x="1789113" y="2360613"/>
          <p14:tracePt t="11003" x="1846263" y="2371725"/>
          <p14:tracePt t="11009" x="2022475" y="2428875"/>
          <p14:tracePt t="11026" x="2292350" y="2486025"/>
          <p14:tracePt t="11043" x="2560638" y="2554288"/>
          <p14:tracePt t="11059" x="2806700" y="2606675"/>
          <p14:tracePt t="11077" x="3125788" y="2668588"/>
          <p14:tracePt t="11093" x="3332163" y="2692400"/>
          <p14:tracePt t="11109" x="3497263" y="2692400"/>
          <p14:tracePt t="11126" x="3646488" y="2674938"/>
          <p14:tracePt t="11143" x="3771900" y="2646363"/>
          <p14:tracePt t="11159" x="3846513" y="2611438"/>
          <p14:tracePt t="11176" x="3897313" y="2582863"/>
          <p14:tracePt t="11193" x="3914775" y="2560638"/>
          <p14:tracePt t="11209" x="3921125" y="2549525"/>
          <p14:tracePt t="11226" x="3925888" y="2520950"/>
          <p14:tracePt t="11243" x="3932238" y="2503488"/>
          <p14:tracePt t="11260" x="3932238" y="2479675"/>
          <p14:tracePt t="11276" x="3932238" y="2463800"/>
          <p14:tracePt t="11293" x="3925888" y="2417763"/>
          <p14:tracePt t="11310" x="3908425" y="2378075"/>
          <p14:tracePt t="11326" x="3879850" y="2343150"/>
          <p14:tracePt t="11343" x="3846513" y="2303463"/>
          <p14:tracePt t="11359" x="3794125" y="2263775"/>
          <p14:tracePt t="11376" x="3736975" y="2222500"/>
          <p14:tracePt t="11393" x="3679825" y="2189163"/>
          <p14:tracePt t="11409" x="3617913" y="2160588"/>
          <p14:tracePt t="11426" x="3536950" y="2136775"/>
          <p14:tracePt t="11443" x="3440113" y="2114550"/>
          <p14:tracePt t="11459" x="3321050" y="2085975"/>
          <p14:tracePt t="11476" x="3178175" y="2057400"/>
          <p14:tracePt t="11493" x="3079750" y="2039938"/>
          <p14:tracePt t="11510" x="3000375" y="2022475"/>
          <p14:tracePt t="11526" x="2925763" y="2017713"/>
          <p14:tracePt t="11543" x="2886075" y="2017713"/>
          <p14:tracePt t="11559" x="2840038" y="2017713"/>
          <p14:tracePt t="11576" x="2800350" y="2028825"/>
          <p14:tracePt t="11593" x="2743200" y="2051050"/>
          <p14:tracePt t="11609" x="2708275" y="2074863"/>
          <p14:tracePt t="11626" x="2679700" y="2092325"/>
          <p14:tracePt t="11643" x="2668588" y="2114550"/>
          <p14:tracePt t="11659" x="2663825" y="2136775"/>
          <p14:tracePt t="11676" x="2663825" y="2171700"/>
          <p14:tracePt t="11693" x="2668588" y="2206625"/>
          <p14:tracePt t="11709" x="2697163" y="2257425"/>
          <p14:tracePt t="11726" x="2743200" y="2320925"/>
          <p14:tracePt t="11743" x="2806700" y="2371725"/>
          <p14:tracePt t="11759" x="2892425" y="2411413"/>
          <p14:tracePt t="11777" x="2982913" y="2446338"/>
          <p14:tracePt t="11793" x="3086100" y="2468563"/>
          <p14:tracePt t="11809" x="3217863" y="2474913"/>
          <p14:tracePt t="11827" x="3349625" y="2474913"/>
          <p14:tracePt t="11843" x="3463925" y="2457450"/>
          <p14:tracePt t="11859" x="3554413" y="2422525"/>
          <p14:tracePt t="11876" x="3600450" y="2406650"/>
          <p14:tracePt t="11893" x="3622675" y="2382838"/>
          <p14:tracePt t="11909" x="3629025" y="2371725"/>
          <p14:tracePt t="11926" x="3629025" y="2360613"/>
          <p14:tracePt t="11943" x="3629025" y="2349500"/>
          <p14:tracePt t="11959" x="3629025" y="2332038"/>
          <p14:tracePt t="11977" x="3629025" y="2308225"/>
          <p14:tracePt t="11993" x="3617913" y="2286000"/>
          <p14:tracePt t="12009" x="3571875" y="2246313"/>
          <p14:tracePt t="12026" x="3508375" y="2206625"/>
          <p14:tracePt t="12042" x="3429000" y="2165350"/>
          <p14:tracePt t="12059" x="3308350" y="2125663"/>
          <p14:tracePt t="12076" x="3086100" y="2074863"/>
          <p14:tracePt t="12093" x="2949575" y="2057400"/>
          <p14:tracePt t="12110" x="2840038" y="2057400"/>
          <p14:tracePt t="12127" x="2754313" y="2063750"/>
          <p14:tracePt t="12142" x="2679700" y="2085975"/>
          <p14:tracePt t="12159" x="2640013" y="2103438"/>
          <p14:tracePt t="12176" x="2606675" y="2125663"/>
          <p14:tracePt t="12193" x="2589213" y="2154238"/>
          <p14:tracePt t="12209" x="2578100" y="2193925"/>
          <p14:tracePt t="12226" x="2571750" y="2235200"/>
          <p14:tracePt t="12243" x="2565400" y="2297113"/>
          <p14:tracePt t="12259" x="2578100" y="2360613"/>
          <p14:tracePt t="12276" x="2606675" y="2406650"/>
          <p14:tracePt t="12276" x="2628900" y="2422525"/>
          <p14:tracePt t="12293" x="2668588" y="2451100"/>
          <p14:tracePt t="12309" x="2732088" y="2474913"/>
          <p14:tracePt t="12326" x="2822575" y="2486025"/>
          <p14:tracePt t="12343" x="2949575" y="2492375"/>
          <p14:tracePt t="12360" x="3079750" y="2492375"/>
          <p14:tracePt t="12376" x="3211513" y="2463800"/>
          <p14:tracePt t="12393" x="3321050" y="2435225"/>
          <p14:tracePt t="12409" x="3411538" y="2393950"/>
          <p14:tracePt t="12426" x="3468688" y="2371725"/>
          <p14:tracePt t="12443" x="3497263" y="2349500"/>
          <p14:tracePt t="12459" x="3514725" y="2332038"/>
          <p14:tracePt t="12476" x="3514725" y="2314575"/>
          <p14:tracePt t="12493" x="3521075" y="2297113"/>
          <p14:tracePt t="12509" x="3521075" y="2292350"/>
          <p14:tracePt t="12527" x="3521075" y="2286000"/>
          <p14:tracePt t="12543" x="3508375" y="2268538"/>
          <p14:tracePt t="12560" x="3468688" y="2239963"/>
          <p14:tracePt t="12576" x="3400425" y="2206625"/>
          <p14:tracePt t="12593" x="3303588" y="2165350"/>
          <p14:tracePt t="12609" x="3178175" y="2136775"/>
          <p14:tracePt t="12626" x="3040063" y="2103438"/>
          <p14:tracePt t="12643" x="2914650" y="2092325"/>
          <p14:tracePt t="12659" x="2794000" y="2092325"/>
          <p14:tracePt t="12676" x="2703513" y="2092325"/>
          <p14:tracePt t="12676" x="2663825" y="2097088"/>
          <p14:tracePt t="12693" x="2617788" y="2120900"/>
          <p14:tracePt t="12709" x="2582863" y="2149475"/>
          <p14:tracePt t="12726" x="2560638" y="2178050"/>
          <p14:tracePt t="12743" x="2549525" y="2206625"/>
          <p14:tracePt t="12759" x="2549525" y="2222500"/>
          <p14:tracePt t="12776" x="2549525" y="2239963"/>
          <p14:tracePt t="12793" x="2549525" y="2246313"/>
          <p14:tracePt t="14318" x="2549525" y="2257425"/>
          <p14:tracePt t="14325" x="2536825" y="2292350"/>
          <p14:tracePt t="14343" x="2525713" y="2325688"/>
          <p14:tracePt t="14343" x="2479675" y="2378075"/>
          <p14:tracePt t="14359" x="2411413" y="2446338"/>
          <p14:tracePt t="14376" x="2343150" y="2514600"/>
          <p14:tracePt t="14392" x="2268538" y="2565400"/>
          <p14:tracePt t="14409" x="2228850" y="2593975"/>
          <p14:tracePt t="14426" x="2206625" y="2611438"/>
          <p14:tracePt t="14443" x="2200275" y="2617788"/>
          <p14:tracePt t="14533" x="2200275" y="2622550"/>
          <p14:tracePt t="14581" x="2200275" y="2628900"/>
          <p14:tracePt t="14629" x="2200275" y="2635250"/>
          <p14:tracePt t="14637" x="2206625" y="2640013"/>
          <p14:tracePt t="14645" x="2222500" y="2651125"/>
          <p14:tracePt t="14653" x="2251075" y="2663825"/>
          <p14:tracePt t="14661" x="2354263" y="2686050"/>
          <p14:tracePt t="14676" x="2508250" y="2720975"/>
          <p14:tracePt t="14692" x="2817813" y="2754313"/>
          <p14:tracePt t="14709" x="3017838" y="2771775"/>
          <p14:tracePt t="14726" x="3182938" y="2778125"/>
          <p14:tracePt t="14743" x="3297238" y="2778125"/>
          <p14:tracePt t="14759" x="3360738" y="2778125"/>
          <p14:tracePt t="14776" x="3394075" y="2778125"/>
          <p14:tracePt t="14792" x="3400425" y="2778125"/>
          <p14:tracePt t="15061" x="3400425" y="2771775"/>
          <p14:tracePt t="15085" x="3406775" y="2765425"/>
          <p14:tracePt t="15085" x="3411538" y="2765425"/>
          <p14:tracePt t="15109" x="3411538" y="2754313"/>
          <p14:tracePt t="15125" x="3411538" y="2749550"/>
          <p14:tracePt t="15141" x="3411538" y="2743200"/>
          <p14:tracePt t="15157" x="3411538" y="2732088"/>
          <p14:tracePt t="15173" x="3400425" y="2725738"/>
          <p14:tracePt t="15185" x="3400425" y="2720975"/>
          <p14:tracePt t="15189" x="3394075" y="2714625"/>
          <p14:tracePt t="15192" x="3360738" y="2692400"/>
          <p14:tracePt t="15209" x="3292475" y="2646363"/>
          <p14:tracePt t="15226" x="3217863" y="2593975"/>
          <p14:tracePt t="15242" x="3149600" y="2560638"/>
          <p14:tracePt t="15259" x="3097213" y="2549525"/>
          <p14:tracePt t="15276" x="3057525" y="2543175"/>
          <p14:tracePt t="15276" x="3028950" y="2536825"/>
          <p14:tracePt t="15293" x="2994025" y="2536825"/>
          <p14:tracePt t="15309" x="2960688" y="2536825"/>
          <p14:tracePt t="15326" x="2921000" y="2554288"/>
          <p14:tracePt t="15342" x="2886075" y="2565400"/>
          <p14:tracePt t="15359" x="2851150" y="2589213"/>
          <p14:tracePt t="15376" x="2822575" y="2611438"/>
          <p14:tracePt t="15393" x="2800350" y="2640013"/>
          <p14:tracePt t="15409" x="2778125" y="2674938"/>
          <p14:tracePt t="15426" x="2760663" y="2714625"/>
          <p14:tracePt t="15442" x="2743200" y="2760663"/>
          <p14:tracePt t="15459" x="2743200" y="2789238"/>
          <p14:tracePt t="15476" x="2743200" y="2817813"/>
          <p14:tracePt t="15476" x="2743200" y="2828925"/>
          <p14:tracePt t="15493" x="2749550" y="2857500"/>
          <p14:tracePt t="15509" x="2760663" y="2879725"/>
          <p14:tracePt t="15526" x="2778125" y="2897188"/>
          <p14:tracePt t="15543" x="2817813" y="2921000"/>
          <p14:tracePt t="15559" x="2897188" y="2943225"/>
          <p14:tracePt t="15576" x="3022600" y="2954338"/>
          <p14:tracePt t="15592" x="3165475" y="2954338"/>
          <p14:tracePt t="15609" x="3275013" y="2954338"/>
          <p14:tracePt t="15626" x="3325813" y="2925763"/>
          <p14:tracePt t="15643" x="3336925" y="2921000"/>
          <p14:tracePt t="15660" x="3336925" y="2914650"/>
          <p14:tracePt t="15676" x="3336925" y="2908300"/>
          <p14:tracePt t="15692" x="3332163" y="2897188"/>
          <p14:tracePt t="15709" x="3303588" y="2879725"/>
          <p14:tracePt t="15726" x="3217863" y="2851150"/>
          <p14:tracePt t="15742" x="3103563" y="2817813"/>
          <p14:tracePt t="15759" x="2978150" y="2794000"/>
          <p14:tracePt t="15776" x="2851150" y="2789238"/>
          <p14:tracePt t="15792" x="2754313" y="2789238"/>
          <p14:tracePt t="15809" x="2668588" y="2794000"/>
          <p14:tracePt t="15826" x="2606675" y="2806700"/>
          <p14:tracePt t="15842" x="2560638" y="2817813"/>
          <p14:tracePt t="15859" x="2532063" y="2835275"/>
          <p14:tracePt t="15876" x="2503488" y="2846388"/>
          <p14:tracePt t="15893" x="2497138" y="2846388"/>
          <p14:tracePt t="15909" x="2486025" y="2851150"/>
          <p14:tracePt t="16301" x="2492375" y="2851150"/>
          <p14:tracePt t="16309" x="2497138" y="2851150"/>
          <p14:tracePt t="16326" x="2503488" y="2851150"/>
          <p14:tracePt t="16326" x="2508250" y="2851150"/>
          <p14:tracePt t="16342" x="2520950" y="2851150"/>
          <p14:tracePt t="16359" x="2525713" y="2851150"/>
          <p14:tracePt t="16397" x="2536825" y="2851150"/>
          <p14:tracePt t="16421" x="2549525" y="2851150"/>
          <p14:tracePt t="16437" x="2554288" y="2851150"/>
          <p14:tracePt t="16445" x="2565400" y="2851150"/>
          <p14:tracePt t="16446" x="2571750" y="2851150"/>
          <p14:tracePt t="16459" x="2589213" y="2851150"/>
          <p14:tracePt t="16475" x="2606675" y="2851150"/>
          <p14:tracePt t="16492" x="2651125" y="2863850"/>
          <p14:tracePt t="16509" x="2686050" y="2868613"/>
          <p14:tracePt t="16526" x="2736850" y="2868613"/>
          <p14:tracePt t="16542" x="2806700" y="2874963"/>
          <p14:tracePt t="16559" x="2879725" y="2886075"/>
          <p14:tracePt t="16576" x="2971800" y="2908300"/>
          <p14:tracePt t="16592" x="3057525" y="2925763"/>
          <p14:tracePt t="16609" x="3136900" y="2936875"/>
          <p14:tracePt t="16626" x="3206750" y="2949575"/>
          <p14:tracePt t="16643" x="3246438" y="2949575"/>
          <p14:tracePt t="16659" x="3268663" y="2949575"/>
          <p14:tracePt t="16676" x="3286125" y="2949575"/>
          <p14:tracePt t="16676" x="3292475" y="2949575"/>
          <p14:tracePt t="16693" x="3303588" y="2949575"/>
          <p14:tracePt t="16709" x="3314700" y="2943225"/>
          <p14:tracePt t="16726" x="3332163" y="2943225"/>
          <p14:tracePt t="16742" x="3332163" y="2936875"/>
          <p14:tracePt t="18330" x="0" y="0"/>
        </p14:tracePtLst>
        <p14:tracePtLst>
          <p14:tracePt t="19340" x="4514850" y="3074988"/>
          <p14:tracePt t="19478" x="4508500" y="3074988"/>
          <p14:tracePt t="19486" x="4497388" y="3079750"/>
          <p14:tracePt t="19494" x="4475163" y="3092450"/>
          <p14:tracePt t="19509" x="4446588" y="3103563"/>
          <p14:tracePt t="19526" x="4418013" y="3121025"/>
          <p14:tracePt t="19541" x="4411663" y="3125788"/>
          <p14:tracePt t="19549" x="4383088" y="3149600"/>
          <p14:tracePt t="19565" x="4360863" y="3171825"/>
          <p14:tracePt t="19581" x="4349750" y="3189288"/>
          <p14:tracePt t="19597" x="4332288" y="3211513"/>
          <p14:tracePt t="19613" x="4325938" y="3228975"/>
          <p14:tracePt t="19629" x="4321175" y="3251200"/>
          <p14:tracePt t="19645" x="4314825" y="3275013"/>
          <p14:tracePt t="19661" x="4314825" y="3297238"/>
          <p14:tracePt t="19677" x="4308475" y="3314700"/>
          <p14:tracePt t="19677" x="4308475" y="3321050"/>
          <p14:tracePt t="19693" x="4308475" y="3336925"/>
          <p14:tracePt t="19710" x="4308475" y="3343275"/>
          <p14:tracePt t="19743" x="4321175" y="3360738"/>
          <p14:tracePt t="19760" x="4332288" y="3378200"/>
          <p14:tracePt t="19776" x="4360863" y="3400425"/>
          <p14:tracePt t="19781" x="4400550" y="3429000"/>
          <p14:tracePt t="19797" x="4468813" y="3463925"/>
          <p14:tracePt t="19810" x="4560888" y="3503613"/>
          <p14:tracePt t="19826" x="4679950" y="3536950"/>
          <p14:tracePt t="19843" x="4829175" y="3549650"/>
          <p14:tracePt t="19860" x="4965700" y="3549650"/>
          <p14:tracePt t="19860" x="5040313" y="3543300"/>
          <p14:tracePt t="19878" x="5103813" y="3532188"/>
          <p14:tracePt t="19893" x="5257800" y="3479800"/>
          <p14:tracePt t="19910" x="5326063" y="3446463"/>
          <p14:tracePt t="19926" x="5378450" y="3417888"/>
          <p14:tracePt t="19943" x="5407025" y="3394075"/>
          <p14:tracePt t="19960" x="5418138" y="3378200"/>
          <p14:tracePt t="19977" x="5422900" y="3360738"/>
          <p14:tracePt t="19993" x="5422900" y="3343275"/>
          <p14:tracePt t="20010" x="5422900" y="3332163"/>
          <p14:tracePt t="20026" x="5407025" y="3303588"/>
          <p14:tracePt t="20043" x="5383213" y="3263900"/>
          <p14:tracePt t="20060" x="5326063" y="3211513"/>
          <p14:tracePt t="20077" x="5268913" y="3165475"/>
          <p14:tracePt t="20093" x="5172075" y="3121025"/>
          <p14:tracePt t="20110" x="5097463" y="3097213"/>
          <p14:tracePt t="20126" x="5029200" y="3092450"/>
          <p14:tracePt t="20143" x="4954588" y="3092450"/>
          <p14:tracePt t="20160" x="4886325" y="3092450"/>
          <p14:tracePt t="20176" x="4811713" y="3108325"/>
          <p14:tracePt t="20193" x="4743450" y="3132138"/>
          <p14:tracePt t="20210" x="4692650" y="3149600"/>
          <p14:tracePt t="20227" x="4651375" y="3165475"/>
          <p14:tracePt t="20243" x="4629150" y="3171825"/>
          <p14:tracePt t="20260" x="4611688" y="3182938"/>
          <p14:tracePt t="20277" x="4600575" y="3189288"/>
          <p14:tracePt t="20293" x="4578350" y="3206750"/>
          <p14:tracePt t="20310" x="4560888" y="3228975"/>
          <p14:tracePt t="20326" x="4554538" y="3257550"/>
          <p14:tracePt t="20343" x="4554538" y="3292475"/>
          <p14:tracePt t="20360" x="4554538" y="3321050"/>
          <p14:tracePt t="20376" x="4554538" y="3349625"/>
          <p14:tracePt t="20393" x="4572000" y="3378200"/>
          <p14:tracePt t="20410" x="4594225" y="3406775"/>
          <p14:tracePt t="20426" x="4635500" y="3446463"/>
          <p14:tracePt t="20443" x="4675188" y="3475038"/>
          <p14:tracePt t="20460" x="4743450" y="3497263"/>
          <p14:tracePt t="20476" x="4829175" y="3503613"/>
          <p14:tracePt t="20493" x="5018088" y="3497263"/>
          <p14:tracePt t="20510" x="5154613" y="3463925"/>
          <p14:tracePt t="20527" x="5275263" y="3429000"/>
          <p14:tracePt t="20544" x="5349875" y="3400425"/>
          <p14:tracePt t="20561" x="5383213" y="3371850"/>
          <p14:tracePt t="20576" x="5400675" y="3360738"/>
          <p14:tracePt t="20593" x="5407025" y="3354388"/>
          <p14:tracePt t="20610" x="5407025" y="3336925"/>
          <p14:tracePt t="20627" x="5407025" y="3325813"/>
          <p14:tracePt t="20643" x="5394325" y="3303588"/>
          <p14:tracePt t="20660" x="5378450" y="3268663"/>
          <p14:tracePt t="20676" x="5343525" y="3235325"/>
          <p14:tracePt t="20676" x="5326063" y="3222625"/>
          <p14:tracePt t="20693" x="5268913" y="3189288"/>
          <p14:tracePt t="20710" x="5207000" y="3154363"/>
          <p14:tracePt t="20727" x="5126038" y="3136900"/>
          <p14:tracePt t="20743" x="5035550" y="3121025"/>
          <p14:tracePt t="20761" x="4943475" y="3114675"/>
          <p14:tracePt t="20777" x="4840288" y="3114675"/>
          <p14:tracePt t="20793" x="4725988" y="3114675"/>
          <p14:tracePt t="20810" x="4611688" y="3125788"/>
          <p14:tracePt t="20826" x="4521200" y="3132138"/>
          <p14:tracePt t="20843" x="4435475" y="3149600"/>
          <p14:tracePt t="20860" x="4383088" y="3165475"/>
          <p14:tracePt t="20876" x="4337050" y="3182938"/>
          <p14:tracePt t="20893" x="4286250" y="3211513"/>
          <p14:tracePt t="20910" x="4275138" y="3228975"/>
          <p14:tracePt t="20927" x="4275138" y="3251200"/>
          <p14:tracePt t="20943" x="4275138" y="3279775"/>
          <p14:tracePt t="20960" x="4275138" y="3303588"/>
          <p14:tracePt t="20976" x="4286250" y="3336925"/>
          <p14:tracePt t="20993" x="4337050" y="3389313"/>
          <p14:tracePt t="21010" x="4422775" y="3446463"/>
          <p14:tracePt t="21027" x="4549775" y="3508375"/>
          <p14:tracePt t="21043" x="4732338" y="3554413"/>
          <p14:tracePt t="21060" x="4937125" y="3578225"/>
          <p14:tracePt t="21076" x="5137150" y="3582988"/>
          <p14:tracePt t="21093" x="5332413" y="3549650"/>
          <p14:tracePt t="21110" x="5400675" y="3514725"/>
          <p14:tracePt t="21127" x="5422900" y="3497263"/>
          <p14:tracePt t="21143" x="5429250" y="3492500"/>
          <p14:tracePt t="21160" x="5429250" y="3486150"/>
          <p14:tracePt t="21176" x="5429250" y="3479800"/>
          <p14:tracePt t="21837" x="5418138" y="3479800"/>
          <p14:tracePt t="21845" x="5407025" y="3479800"/>
          <p14:tracePt t="21859" x="5394325" y="3479800"/>
          <p14:tracePt t="21859" x="5378450" y="3486150"/>
          <p14:tracePt t="21876" x="5365750" y="3486150"/>
          <p14:tracePt t="22014" x="5365750" y="3475038"/>
          <p14:tracePt t="22021" x="5372100" y="3463925"/>
          <p14:tracePt t="22029" x="5378450" y="3451225"/>
          <p14:tracePt t="22037" x="5378450" y="3435350"/>
          <p14:tracePt t="22045" x="5389563" y="3406775"/>
          <p14:tracePt t="22060" x="5394325" y="3371850"/>
          <p14:tracePt t="22076" x="5394325" y="3332163"/>
          <p14:tracePt t="22076" x="5394325" y="3321050"/>
          <p14:tracePt t="22093" x="5394325" y="3286125"/>
          <p14:tracePt t="22110" x="5383213" y="3257550"/>
          <p14:tracePt t="22127" x="5360988" y="3235325"/>
          <p14:tracePt t="22143" x="5326063" y="3206750"/>
          <p14:tracePt t="22160" x="5246688" y="3171825"/>
          <p14:tracePt t="22176" x="5137150" y="3136900"/>
          <p14:tracePt t="22193" x="5011738" y="3114675"/>
          <p14:tracePt t="22210" x="4875213" y="3092450"/>
          <p14:tracePt t="22228" x="4760913" y="3079750"/>
          <p14:tracePt t="22244" x="4657725" y="3074988"/>
          <p14:tracePt t="22260" x="4578350" y="3074988"/>
          <p14:tracePt t="22276" x="4521200" y="3074988"/>
          <p14:tracePt t="22293" x="4446588" y="3092450"/>
          <p14:tracePt t="22310" x="4378325" y="3108325"/>
          <p14:tracePt t="22326" x="4303713" y="3132138"/>
          <p14:tracePt t="22343" x="4240213" y="3165475"/>
          <p14:tracePt t="22360" x="4194175" y="3182938"/>
          <p14:tracePt t="22376" x="4160838" y="3211513"/>
          <p14:tracePt t="22393" x="4149725" y="3235325"/>
          <p14:tracePt t="22410" x="4137025" y="3257550"/>
          <p14:tracePt t="22426" x="4137025" y="3297238"/>
          <p14:tracePt t="22443" x="4137025" y="3336925"/>
          <p14:tracePt t="22460" x="4143375" y="3371850"/>
          <p14:tracePt t="22476" x="4178300" y="3422650"/>
          <p14:tracePt t="22493" x="4264025" y="3475038"/>
          <p14:tracePt t="22510" x="4365625" y="3514725"/>
          <p14:tracePt t="22526" x="4492625" y="3525838"/>
          <p14:tracePt t="22543" x="4622800" y="3536950"/>
          <p14:tracePt t="22560" x="4772025" y="3536950"/>
          <p14:tracePt t="22577" x="4921250" y="3497263"/>
          <p14:tracePt t="22593" x="5057775" y="3451225"/>
          <p14:tracePt t="22610" x="5172075" y="3400425"/>
          <p14:tracePt t="22626" x="5246688" y="3365500"/>
          <p14:tracePt t="22643" x="5292725" y="3343275"/>
          <p14:tracePt t="22660" x="5308600" y="3325813"/>
          <p14:tracePt t="22676" x="5314950" y="3314700"/>
          <p14:tracePt t="22693" x="5321300" y="3292475"/>
          <p14:tracePt t="22710" x="5321300" y="3268663"/>
          <p14:tracePt t="22726" x="5321300" y="3257550"/>
          <p14:tracePt t="22743" x="5308600" y="3235325"/>
          <p14:tracePt t="22759" x="5292725" y="3211513"/>
          <p14:tracePt t="22777" x="5251450" y="3178175"/>
          <p14:tracePt t="22793" x="5200650" y="3149600"/>
          <p14:tracePt t="22810" x="5132388" y="3125788"/>
          <p14:tracePt t="22826" x="5046663" y="3114675"/>
          <p14:tracePt t="22843" x="4932363" y="3103563"/>
          <p14:tracePt t="22860" x="4783138" y="3092450"/>
          <p14:tracePt t="22876" x="4640263" y="3092450"/>
          <p14:tracePt t="22893" x="4475163" y="3103563"/>
          <p14:tracePt t="22910" x="4400550" y="3114675"/>
          <p14:tracePt t="22926" x="4349750" y="3132138"/>
          <p14:tracePt t="22943" x="4308475" y="3149600"/>
          <p14:tracePt t="22960" x="4279900" y="3165475"/>
          <p14:tracePt t="22976" x="4275138" y="3178175"/>
          <p14:tracePt t="22993" x="4268788" y="3194050"/>
          <p14:tracePt t="23010" x="4264025" y="3217863"/>
          <p14:tracePt t="23026" x="4268788" y="3235325"/>
          <p14:tracePt t="23043" x="4275138" y="3246438"/>
          <p14:tracePt t="23060" x="4279900" y="3251200"/>
          <p14:tracePt t="23076" x="4286250" y="3257550"/>
          <p14:tracePt t="23093" x="4292600" y="3257550"/>
          <p14:tracePt t="23110" x="4297363" y="3257550"/>
          <p14:tracePt t="23126" x="4308475" y="3257550"/>
          <p14:tracePt t="23143" x="4332288" y="3257550"/>
          <p14:tracePt t="23160" x="4337050" y="3257550"/>
          <p14:tracePt t="23176" x="4349750" y="3257550"/>
          <p14:tracePt t="23253" x="4349750" y="3263900"/>
          <p14:tracePt t="23261" x="4349750" y="3279775"/>
          <p14:tracePt t="23269" x="4349750" y="3308350"/>
          <p14:tracePt t="23277" x="4354513" y="3336925"/>
          <p14:tracePt t="23278" x="4354513" y="3400425"/>
          <p14:tracePt t="23293" x="4354513" y="3446463"/>
          <p14:tracePt t="23310" x="4354513" y="3463925"/>
          <p14:tracePt t="23349" x="4354513" y="3468688"/>
          <p14:tracePt t="23581" x="4343400" y="3475038"/>
          <p14:tracePt t="23589" x="4314825" y="3497263"/>
          <p14:tracePt t="23596" x="4264025" y="3521075"/>
          <p14:tracePt t="23609" x="4200525" y="3549650"/>
          <p14:tracePt t="23610" x="3989388" y="3617913"/>
          <p14:tracePt t="23626" x="3663950" y="3679825"/>
          <p14:tracePt t="23643" x="3279775" y="3749675"/>
          <p14:tracePt t="23660" x="2932113" y="3789363"/>
          <p14:tracePt t="23676" x="2732088" y="3817938"/>
          <p14:tracePt t="23693" x="2578100" y="3851275"/>
          <p14:tracePt t="23710" x="2543175" y="3863975"/>
          <p14:tracePt t="23726" x="2514600" y="3875088"/>
          <p14:tracePt t="23743" x="2503488" y="3879850"/>
          <p14:tracePt t="23760" x="2492375" y="3886200"/>
          <p14:tracePt t="23776" x="2479675" y="3892550"/>
          <p14:tracePt t="23793" x="2463800" y="3897313"/>
          <p14:tracePt t="23810" x="2457450" y="3897313"/>
          <p14:tracePt t="23826" x="2446338" y="3897313"/>
          <p14:tracePt t="23843" x="2428875" y="3908425"/>
          <p14:tracePt t="23860" x="2406650" y="3914775"/>
          <p14:tracePt t="23876" x="2389188" y="3925888"/>
          <p14:tracePt t="24006" x="2406650" y="3932238"/>
          <p14:tracePt t="24013" x="2446338" y="3932238"/>
          <p14:tracePt t="24021" x="2503488" y="3943350"/>
          <p14:tracePt t="24026" x="2674938" y="3960813"/>
          <p14:tracePt t="24043" x="2943225" y="3983038"/>
          <p14:tracePt t="24059" x="3211513" y="4006850"/>
          <p14:tracePt t="24076" x="3343275" y="4017963"/>
          <p14:tracePt t="24093" x="3422650" y="4017963"/>
          <p14:tracePt t="24110" x="3435350" y="4017963"/>
          <p14:tracePt t="24126" x="3440113" y="4011613"/>
          <p14:tracePt t="24165" x="3446463" y="4011613"/>
          <p14:tracePt t="24325" x="3457575" y="4006850"/>
          <p14:tracePt t="24325" x="3463925" y="4006850"/>
          <p14:tracePt t="24343" x="3479800" y="4000500"/>
          <p14:tracePt t="24349" x="3525838" y="3994150"/>
          <p14:tracePt t="24360" x="3622675" y="3989388"/>
          <p14:tracePt t="24376" x="3754438" y="3983038"/>
          <p14:tracePt t="24393" x="3903663" y="3965575"/>
          <p14:tracePt t="24409" x="4022725" y="3932238"/>
          <p14:tracePt t="24427" x="4108450" y="3892550"/>
          <p14:tracePt t="24443" x="4160838" y="3840163"/>
          <p14:tracePt t="24460" x="4183063" y="3794125"/>
          <p14:tracePt t="24476" x="4189413" y="3743325"/>
          <p14:tracePt t="24493" x="4183063" y="3692525"/>
          <p14:tracePt t="24509" x="4160838" y="3657600"/>
          <p14:tracePt t="24526" x="4121150" y="3622675"/>
          <p14:tracePt t="24543" x="4068763" y="3589338"/>
          <p14:tracePt t="24560" x="3978275" y="3565525"/>
          <p14:tracePt t="24576" x="3863975" y="3543300"/>
          <p14:tracePt t="24593" x="3725863" y="3525838"/>
          <p14:tracePt t="24609" x="3582988" y="3514725"/>
          <p14:tracePt t="24626" x="3451225" y="3514725"/>
          <p14:tracePt t="24643" x="3325813" y="3525838"/>
          <p14:tracePt t="24660" x="3222625" y="3554413"/>
          <p14:tracePt t="24676" x="3103563" y="3594100"/>
          <p14:tracePt t="24693" x="3057525" y="3611563"/>
          <p14:tracePt t="24709" x="3040063" y="3629025"/>
          <p14:tracePt t="24726" x="3035300" y="3635375"/>
          <p14:tracePt t="24743" x="3028950" y="3657600"/>
          <p14:tracePt t="24760" x="3028950" y="3675063"/>
          <p14:tracePt t="24776" x="3028950" y="3703638"/>
          <p14:tracePt t="24793" x="3040063" y="3732213"/>
          <p14:tracePt t="24809" x="3074988" y="3765550"/>
          <p14:tracePt t="24826" x="3154363" y="3829050"/>
          <p14:tracePt t="24843" x="3292475" y="3886200"/>
          <p14:tracePt t="24860" x="3451225" y="3943350"/>
          <p14:tracePt t="24876" x="3600450" y="3965575"/>
          <p14:tracePt t="24876" x="3679825" y="3978275"/>
          <p14:tracePt t="24893" x="3822700" y="3989388"/>
          <p14:tracePt t="24909" x="3932238" y="3989388"/>
          <p14:tracePt t="24926" x="4011613" y="3960813"/>
          <p14:tracePt t="24943" x="4068763" y="3925888"/>
          <p14:tracePt t="24959" x="4121150" y="3875088"/>
          <p14:tracePt t="24976" x="4132263" y="3829050"/>
          <p14:tracePt t="24993" x="4132263" y="3794125"/>
          <p14:tracePt t="25009" x="4132263" y="3760788"/>
          <p14:tracePt t="25026" x="4114800" y="3725863"/>
          <p14:tracePt t="25043" x="4086225" y="3697288"/>
          <p14:tracePt t="25060" x="4046538" y="3668713"/>
          <p14:tracePt t="25076" x="3989388" y="3651250"/>
          <p14:tracePt t="25093" x="3835400" y="3629025"/>
          <p14:tracePt t="25109" x="3692525" y="3629025"/>
          <p14:tracePt t="25126" x="3532188" y="3646488"/>
          <p14:tracePt t="25143" x="3400425" y="3679825"/>
          <p14:tracePt t="25160" x="3303588" y="3708400"/>
          <p14:tracePt t="25176" x="3246438" y="3732213"/>
          <p14:tracePt t="25193" x="3228975" y="3743325"/>
          <p14:tracePt t="25209" x="3228975" y="3749675"/>
          <p14:tracePt t="25637" x="3217863" y="3754438"/>
          <p14:tracePt t="25653" x="3079750" y="3835400"/>
          <p14:tracePt t="25661" x="2943225" y="3897313"/>
          <p14:tracePt t="25661" x="2778125" y="3965575"/>
          <p14:tracePt t="25676" x="2497138" y="4075113"/>
          <p14:tracePt t="25693" x="2292350" y="4121150"/>
          <p14:tracePt t="25709" x="2211388" y="4132263"/>
          <p14:tracePt t="25727" x="2178050" y="4132263"/>
          <p14:tracePt t="25743" x="2160588" y="4137025"/>
          <p14:tracePt t="25759" x="2132013" y="4137025"/>
          <p14:tracePt t="25776" x="2103438" y="4137025"/>
          <p14:tracePt t="25793" x="2051050" y="4132263"/>
          <p14:tracePt t="25809" x="2011363" y="4121150"/>
          <p14:tracePt t="25826" x="1978025" y="4114800"/>
          <p14:tracePt t="25843" x="1960563" y="4108450"/>
          <p14:tracePt t="25859" x="1943100" y="4108450"/>
          <p14:tracePt t="25876" x="1936750" y="4108450"/>
          <p14:tracePt t="25893" x="1931988" y="4108450"/>
          <p14:tracePt t="25910" x="1925638" y="4108450"/>
          <p14:tracePt t="26318" x="1925638" y="4114800"/>
          <p14:tracePt t="26326" x="1925638" y="4121150"/>
          <p14:tracePt t="26344" x="1925638" y="4132263"/>
          <p14:tracePt t="26344" x="1936750" y="4149725"/>
          <p14:tracePt t="26360" x="1949450" y="4165600"/>
          <p14:tracePt t="26377" x="1965325" y="4183063"/>
          <p14:tracePt t="26394" x="1978025" y="4206875"/>
          <p14:tracePt t="26410" x="2000250" y="4229100"/>
          <p14:tracePt t="26427" x="2017713" y="4246563"/>
          <p14:tracePt t="26444" x="2046288" y="4264025"/>
          <p14:tracePt t="26460" x="2079625" y="4279900"/>
          <p14:tracePt t="26477" x="2103438" y="4292600"/>
          <p14:tracePt t="26494" x="2143125" y="4314825"/>
          <p14:tracePt t="26510" x="2171700" y="4325938"/>
          <p14:tracePt t="26527" x="2189163" y="4337050"/>
          <p14:tracePt t="26544" x="2206625" y="4349750"/>
          <p14:tracePt t="26560" x="2222500" y="4360863"/>
          <p14:tracePt t="26577" x="2246313" y="4371975"/>
          <p14:tracePt t="26594" x="2286000" y="4378325"/>
          <p14:tracePt t="26610" x="2336800" y="4394200"/>
          <p14:tracePt t="26627" x="2393950" y="4411663"/>
          <p14:tracePt t="26644" x="2468563" y="4429125"/>
          <p14:tracePt t="26660" x="2549525" y="4446588"/>
          <p14:tracePt t="26677" x="2635250" y="4468813"/>
          <p14:tracePt t="26693" x="2754313" y="4497388"/>
          <p14:tracePt t="26710" x="2846388" y="4514850"/>
          <p14:tracePt t="26727" x="2932113" y="4525963"/>
          <p14:tracePt t="26744" x="3022600" y="4537075"/>
          <p14:tracePt t="26761" x="3132138" y="4549775"/>
          <p14:tracePt t="26777" x="3257550" y="4560888"/>
          <p14:tracePt t="26794" x="3389313" y="4578350"/>
          <p14:tracePt t="26810" x="3536950" y="4594225"/>
          <p14:tracePt t="26827" x="3686175" y="4611688"/>
          <p14:tracePt t="26844" x="3863975" y="4635500"/>
          <p14:tracePt t="26861" x="4029075" y="4640263"/>
          <p14:tracePt t="26877" x="4194175" y="4640263"/>
          <p14:tracePt t="26894" x="4435475" y="4640263"/>
          <p14:tracePt t="26909" x="4589463" y="4629150"/>
          <p14:tracePt t="26927" x="4732338" y="4622800"/>
          <p14:tracePt t="26943" x="4857750" y="4618038"/>
          <p14:tracePt t="26959" x="4965700" y="4618038"/>
          <p14:tracePt t="26976" x="5051425" y="4618038"/>
          <p14:tracePt t="26993" x="5137150" y="4606925"/>
          <p14:tracePt t="27009" x="5207000" y="4589463"/>
          <p14:tracePt t="27026" x="5264150" y="4565650"/>
          <p14:tracePt t="27043" x="5297488" y="4549775"/>
          <p14:tracePt t="27059" x="5332413" y="4537075"/>
          <p14:tracePt t="27076" x="5360988" y="4525963"/>
          <p14:tracePt t="27093" x="5418138" y="4497388"/>
          <p14:tracePt t="27110" x="5446713" y="4479925"/>
          <p14:tracePt t="27126" x="5468938" y="4464050"/>
          <p14:tracePt t="27143" x="5480050" y="4451350"/>
          <p14:tracePt t="27159" x="5480050" y="4440238"/>
          <p14:tracePt t="27176" x="5486400" y="4440238"/>
          <p14:tracePt t="27193" x="5486400" y="4435475"/>
          <p14:tracePt t="27209" x="5497513" y="4411663"/>
          <p14:tracePt t="27227" x="5503863" y="4389438"/>
          <p14:tracePt t="27243" x="5514975" y="4371975"/>
          <p14:tracePt t="27259" x="5514975" y="4349750"/>
          <p14:tracePt t="27276" x="5521325" y="4332288"/>
          <p14:tracePt t="27276" x="5521325" y="4314825"/>
          <p14:tracePt t="27293" x="5514975" y="4286250"/>
          <p14:tracePt t="27310" x="5508625" y="4268788"/>
          <p14:tracePt t="27342" x="5508625" y="4251325"/>
          <p14:tracePt t="27343" x="5508625" y="4235450"/>
          <p14:tracePt t="27360" x="5503863" y="4222750"/>
          <p14:tracePt t="27376" x="5497513" y="4211638"/>
          <p14:tracePt t="27393" x="5497513" y="4200525"/>
          <p14:tracePt t="27409" x="5492750" y="4189413"/>
          <p14:tracePt t="28958" x="5486400" y="4171950"/>
          <p14:tracePt t="28971" x="5486400" y="4154488"/>
          <p14:tracePt t="28974" x="5480050" y="4137025"/>
          <p14:tracePt t="28977" x="5468938" y="4108450"/>
          <p14:tracePt t="28993" x="5457825" y="4086225"/>
          <p14:tracePt t="29010" x="5435600" y="4051300"/>
          <p14:tracePt t="29027" x="5411788" y="4022725"/>
          <p14:tracePt t="29044" x="5389563" y="4006850"/>
          <p14:tracePt t="29061" x="5372100" y="3989388"/>
          <p14:tracePt t="29077" x="5343525" y="3978275"/>
          <p14:tracePt t="29094" x="5275263" y="3949700"/>
          <p14:tracePt t="29110" x="5211763" y="3925888"/>
          <p14:tracePt t="29127" x="5143500" y="3903663"/>
          <p14:tracePt t="29144" x="5064125" y="3879850"/>
          <p14:tracePt t="29160" x="4949825" y="3857625"/>
          <p14:tracePt t="29177" x="4829175" y="3829050"/>
          <p14:tracePt t="29194" x="4708525" y="3789363"/>
          <p14:tracePt t="29210" x="4600575" y="3765550"/>
          <p14:tracePt t="29227" x="4486275" y="3743325"/>
          <p14:tracePt t="29243" x="4371975" y="3708400"/>
          <p14:tracePt t="29259" x="4240213" y="3679825"/>
          <p14:tracePt t="29276" x="4079875" y="3640138"/>
          <p14:tracePt t="29293" x="3835400" y="3582988"/>
          <p14:tracePt t="29310" x="3646488" y="3543300"/>
          <p14:tracePt t="29327" x="3492500" y="3503613"/>
          <p14:tracePt t="29344" x="3332163" y="3475038"/>
          <p14:tracePt t="29360" x="3182938" y="3446463"/>
          <p14:tracePt t="29377" x="3040063" y="3417888"/>
          <p14:tracePt t="29394" x="2914650" y="3400425"/>
          <p14:tracePt t="29410" x="2806700" y="3389313"/>
          <p14:tracePt t="29427" x="2692400" y="3371850"/>
          <p14:tracePt t="29444" x="2589213" y="3371850"/>
          <p14:tracePt t="29460" x="2479675" y="3371850"/>
          <p14:tracePt t="29477" x="2360613" y="3371850"/>
          <p14:tracePt t="29494" x="2171700" y="3378200"/>
          <p14:tracePt t="29510" x="2063750" y="3378200"/>
          <p14:tracePt t="29527" x="1965325" y="3389313"/>
          <p14:tracePt t="29544" x="1879600" y="3394075"/>
          <p14:tracePt t="29560" x="1806575" y="3406775"/>
          <p14:tracePt t="29577" x="1754188" y="3406775"/>
          <p14:tracePt t="29594" x="1720850" y="3417888"/>
          <p14:tracePt t="29610" x="1697038" y="3422650"/>
          <p14:tracePt t="29627" x="1668463" y="3435350"/>
          <p14:tracePt t="29644" x="1635125" y="3446463"/>
          <p14:tracePt t="29660" x="1606550" y="3463925"/>
          <p14:tracePt t="29677" x="1577975" y="3475038"/>
          <p14:tracePt t="29694" x="1531938" y="3492500"/>
          <p14:tracePt t="29710" x="1514475" y="3503613"/>
          <p14:tracePt t="29727" x="1503363" y="3521075"/>
          <p14:tracePt t="29744" x="1485900" y="3536950"/>
          <p14:tracePt t="29760" x="1468438" y="3565525"/>
          <p14:tracePt t="29777" x="1450975" y="3600450"/>
          <p14:tracePt t="29794" x="1439863" y="3651250"/>
          <p14:tracePt t="29810" x="1422400" y="3721100"/>
          <p14:tracePt t="29827" x="1417638" y="3765550"/>
          <p14:tracePt t="29844" x="1411288" y="3817938"/>
          <p14:tracePt t="29860" x="1411288" y="3868738"/>
          <p14:tracePt t="29877" x="1411288" y="3903663"/>
          <p14:tracePt t="29893" x="1417638" y="3960813"/>
          <p14:tracePt t="29910" x="1428750" y="4006850"/>
          <p14:tracePt t="29927" x="1439863" y="4040188"/>
          <p14:tracePt t="29944" x="1457325" y="4075113"/>
          <p14:tracePt t="29960" x="1468438" y="4097338"/>
          <p14:tracePt t="29977" x="1492250" y="4121150"/>
          <p14:tracePt t="29993" x="1514475" y="4143375"/>
          <p14:tracePt t="30010" x="1536700" y="4171950"/>
          <p14:tracePt t="30027" x="1554163" y="4189413"/>
          <p14:tracePt t="30044" x="1571625" y="4211638"/>
          <p14:tracePt t="30060" x="1593850" y="4235450"/>
          <p14:tracePt t="30077" x="1611313" y="4251325"/>
          <p14:tracePt t="30093" x="1635125" y="4275138"/>
          <p14:tracePt t="30110" x="1651000" y="4286250"/>
          <p14:tracePt t="30127" x="1663700" y="4303713"/>
          <p14:tracePt t="30144" x="1668463" y="4314825"/>
          <p14:tracePt t="30160" x="1674813" y="4321175"/>
          <p14:tracePt t="30177" x="1679575" y="4325938"/>
          <p14:tracePt t="30214" x="1685925" y="4332288"/>
          <p14:tracePt t="30462" x="1697038" y="4332288"/>
          <p14:tracePt t="30462" x="1725613" y="4337050"/>
          <p14:tracePt t="30478" x="1765300" y="4343400"/>
          <p14:tracePt t="30478" x="1822450" y="4354513"/>
          <p14:tracePt t="30478" x="1892300" y="4378325"/>
          <p14:tracePt t="30494" x="2085975" y="4406900"/>
          <p14:tracePt t="30510" x="2336800" y="4429125"/>
          <p14:tracePt t="30528" x="2593975" y="4464050"/>
          <p14:tracePt t="30544" x="2811463" y="4475163"/>
          <p14:tracePt t="30561" x="2989263" y="4492625"/>
          <p14:tracePt t="30577" x="3154363" y="4503738"/>
          <p14:tracePt t="30594" x="3308350" y="4503738"/>
          <p14:tracePt t="30610" x="3468688" y="4503738"/>
          <p14:tracePt t="30627" x="3651250" y="4508500"/>
          <p14:tracePt t="30644" x="3822700" y="4514850"/>
          <p14:tracePt t="30660" x="3978275" y="4514850"/>
          <p14:tracePt t="30677" x="4189413" y="4514850"/>
          <p14:tracePt t="30694" x="4314825" y="4508500"/>
          <p14:tracePt t="30710" x="4422775" y="4497388"/>
          <p14:tracePt t="30727" x="4525963" y="4492625"/>
          <p14:tracePt t="30743" x="4622800" y="4479925"/>
          <p14:tracePt t="30761" x="4697413" y="4479925"/>
          <p14:tracePt t="30777" x="4754563" y="4475163"/>
          <p14:tracePt t="30794" x="4806950" y="4475163"/>
          <p14:tracePt t="30810" x="4851400" y="4475163"/>
          <p14:tracePt t="30828" x="4897438" y="4475163"/>
          <p14:tracePt t="30844" x="4937125" y="4475163"/>
          <p14:tracePt t="30860" x="4978400" y="4479925"/>
          <p14:tracePt t="30877" x="5022850" y="4479925"/>
          <p14:tracePt t="30877" x="5035550" y="4479925"/>
          <p14:tracePt t="30894" x="5046663" y="4479925"/>
          <p14:tracePt t="30910" x="5051425" y="4479925"/>
          <p14:tracePt t="30927" x="5075238" y="4475163"/>
          <p14:tracePt t="30944" x="5092700" y="4468813"/>
          <p14:tracePt t="30960" x="5126038" y="4464050"/>
          <p14:tracePt t="30977" x="5154613" y="4457700"/>
          <p14:tracePt t="30994" x="5178425" y="4451350"/>
          <p14:tracePt t="31010" x="5194300" y="4440238"/>
          <p14:tracePt t="31027" x="5218113" y="4440238"/>
          <p14:tracePt t="31043" x="5229225" y="4440238"/>
          <p14:tracePt t="31060" x="5235575" y="4440238"/>
          <p14:tracePt t="31822" x="5246688" y="4435475"/>
          <p14:tracePt t="31830" x="5257800" y="4429125"/>
          <p14:tracePt t="31838" x="5275263" y="4422775"/>
          <p14:tracePt t="31846" x="5326063" y="4400550"/>
          <p14:tracePt t="31861" x="5394325" y="4378325"/>
          <p14:tracePt t="31877" x="5464175" y="4343400"/>
          <p14:tracePt t="31893" x="5561013" y="4308475"/>
          <p14:tracePt t="31910" x="5600700" y="4292600"/>
          <p14:tracePt t="31927" x="5635625" y="4268788"/>
          <p14:tracePt t="31943" x="5668963" y="4257675"/>
          <p14:tracePt t="31960" x="5692775" y="4246563"/>
          <p14:tracePt t="31977" x="5703888" y="4246563"/>
          <p14:tracePt t="31993" x="5715000" y="4235450"/>
          <p14:tracePt t="32010" x="5726113" y="4235450"/>
          <p14:tracePt t="32046" x="5726113" y="4229100"/>
          <p14:tracePt t="32270" x="5732463" y="4229100"/>
          <p14:tracePt t="32270" x="0" y="0"/>
        </p14:tracePtLst>
        <p14:tracePtLst>
          <p14:tracePt t="43148" x="4525963" y="4222750"/>
          <p14:tracePt t="43222" x="4514850" y="4222750"/>
          <p14:tracePt t="43236" x="4508500" y="4222750"/>
          <p14:tracePt t="43238" x="4497388" y="4222750"/>
          <p14:tracePt t="43246" x="4457700" y="4229100"/>
          <p14:tracePt t="43262" x="4394200" y="4229100"/>
          <p14:tracePt t="43278" x="4292600" y="4222750"/>
          <p14:tracePt t="43294" x="4092575" y="4200525"/>
          <p14:tracePt t="43318" x="3960813" y="4183063"/>
          <p14:tracePt t="43327" x="3857625" y="4178300"/>
          <p14:tracePt t="43360" x="3765550" y="4171950"/>
          <p14:tracePt t="43366" x="3668713" y="4165600"/>
          <p14:tracePt t="43377" x="3571875" y="4160838"/>
          <p14:tracePt t="43398" x="3463925" y="4160838"/>
          <p14:tracePt t="43410" x="3354388" y="4160838"/>
          <p14:tracePt t="43430" x="3240088" y="4160838"/>
          <p14:tracePt t="43446" x="3103563" y="4165600"/>
          <p14:tracePt t="43462" x="2965450" y="4171950"/>
          <p14:tracePt t="43478" x="2828925" y="4171950"/>
          <p14:tracePt t="43478" x="2749550" y="4171950"/>
          <p14:tracePt t="43495" x="2600325" y="4183063"/>
          <p14:tracePt t="43518" x="2457450" y="4189413"/>
          <p14:tracePt t="43527" x="2325688" y="4211638"/>
          <p14:tracePt t="43550" x="2206625" y="4222750"/>
          <p14:tracePt t="43566" x="2079625" y="4246563"/>
          <p14:tracePt t="43582" x="1954213" y="4275138"/>
          <p14:tracePt t="43598" x="1811338" y="4314825"/>
          <p14:tracePt t="43610" x="1685925" y="4349750"/>
          <p14:tracePt t="43630" x="1565275" y="4383088"/>
          <p14:tracePt t="43644" x="1457325" y="4418013"/>
          <p14:tracePt t="43660" x="1308100" y="4486275"/>
          <p14:tracePt t="43679" x="1211263" y="4543425"/>
          <p14:tracePt t="43694" x="1108075" y="4594225"/>
          <p14:tracePt t="43711" x="1035050" y="4640263"/>
          <p14:tracePt t="43727" x="977900" y="4686300"/>
          <p14:tracePt t="43744" x="936625" y="4725988"/>
          <p14:tracePt t="43760" x="914400" y="4760913"/>
          <p14:tracePt t="43777" x="896938" y="4794250"/>
          <p14:tracePt t="43793" x="892175" y="4822825"/>
          <p14:tracePt t="43810" x="885825" y="4864100"/>
          <p14:tracePt t="43827" x="885825" y="4914900"/>
          <p14:tracePt t="43844" x="908050" y="4972050"/>
          <p14:tracePt t="43860" x="949325" y="5046663"/>
          <p14:tracePt t="43877" x="1011238" y="5108575"/>
          <p14:tracePt t="43893" x="1143000" y="5222875"/>
          <p14:tracePt t="43910" x="1257300" y="5297488"/>
          <p14:tracePt t="43927" x="1393825" y="5372100"/>
          <p14:tracePt t="43944" x="1554163" y="5446713"/>
          <p14:tracePt t="43960" x="1692275" y="5503863"/>
          <p14:tracePt t="43977" x="1822450" y="5565775"/>
          <p14:tracePt t="43993" x="1936750" y="5607050"/>
          <p14:tracePt t="44010" x="2063750" y="5635625"/>
          <p14:tracePt t="44027" x="2193925" y="5651500"/>
          <p14:tracePt t="44044" x="2354263" y="5664200"/>
          <p14:tracePt t="44060" x="2549525" y="5680075"/>
          <p14:tracePt t="44077" x="2765425" y="5692775"/>
          <p14:tracePt t="44093" x="3063875" y="5703888"/>
          <p14:tracePt t="44110" x="3251200" y="5703888"/>
          <p14:tracePt t="44127" x="3479800" y="5697538"/>
          <p14:tracePt t="44144" x="3732213" y="5686425"/>
          <p14:tracePt t="44160" x="3978275" y="5668963"/>
          <p14:tracePt t="44177" x="4206875" y="5657850"/>
          <p14:tracePt t="44193" x="4389438" y="5657850"/>
          <p14:tracePt t="44210" x="4549775" y="5657850"/>
          <p14:tracePt t="44227" x="4703763" y="5664200"/>
          <p14:tracePt t="44244" x="4864100" y="5675313"/>
          <p14:tracePt t="44260" x="5029200" y="5680075"/>
          <p14:tracePt t="44277" x="5200650" y="5680075"/>
          <p14:tracePt t="44293" x="5457825" y="5668963"/>
          <p14:tracePt t="44310" x="5607050" y="5657850"/>
          <p14:tracePt t="44327" x="5743575" y="5646738"/>
          <p14:tracePt t="44344" x="5897563" y="5629275"/>
          <p14:tracePt t="44360" x="6035675" y="5622925"/>
          <p14:tracePt t="44377" x="6161088" y="5607050"/>
          <p14:tracePt t="44393" x="6280150" y="5594350"/>
          <p14:tracePt t="44411" x="6378575" y="5583238"/>
          <p14:tracePt t="44426" x="6451600" y="5572125"/>
          <p14:tracePt t="44443" x="6515100" y="5561013"/>
          <p14:tracePt t="44459" x="6589713" y="5549900"/>
          <p14:tracePt t="44477" x="6669088" y="5532438"/>
          <p14:tracePt t="44493" x="6772275" y="5508625"/>
          <p14:tracePt t="44510" x="6800850" y="5492750"/>
          <p14:tracePt t="44527" x="6818313" y="5486400"/>
          <p14:tracePt t="44544" x="6829425" y="5480050"/>
          <p14:tracePt t="44560" x="6835775" y="5468938"/>
          <p14:tracePt t="44577" x="6840538" y="5468938"/>
          <p14:tracePt t="44593" x="6846888" y="5464175"/>
          <p14:tracePt t="44646" x="6851650" y="5457825"/>
          <p14:tracePt t="44662" x="6869113" y="5451475"/>
          <p14:tracePt t="44678" x="6875463" y="5451475"/>
          <p14:tracePt t="44679" x="6880225" y="5446713"/>
          <p14:tracePt t="44693" x="6915150" y="5429250"/>
          <p14:tracePt t="44710" x="6950075" y="5418138"/>
          <p14:tracePt t="44727" x="6978650" y="5407025"/>
          <p14:tracePt t="44744" x="7018338" y="5389563"/>
          <p14:tracePt t="44760" x="7069138" y="5360988"/>
          <p14:tracePt t="44777" x="7137400" y="5326063"/>
          <p14:tracePt t="44794" x="7218363" y="5280025"/>
          <p14:tracePt t="44810" x="7304088" y="5229225"/>
          <p14:tracePt t="44827" x="7383463" y="5183188"/>
          <p14:tracePt t="44843" x="7435850" y="5149850"/>
          <p14:tracePt t="44860" x="7497763" y="5108575"/>
          <p14:tracePt t="44877" x="7572375" y="5051425"/>
          <p14:tracePt t="44894" x="7715250" y="4921250"/>
          <p14:tracePt t="44910" x="7789863" y="4835525"/>
          <p14:tracePt t="44927" x="7840663" y="4749800"/>
          <p14:tracePt t="44944" x="7864475" y="4697413"/>
          <p14:tracePt t="44960" x="7875588" y="4651375"/>
          <p14:tracePt t="44977" x="7880350" y="4622800"/>
          <p14:tracePt t="44994" x="7880350" y="4600575"/>
          <p14:tracePt t="45010" x="7880350" y="4594225"/>
          <p14:tracePt t="45062" x="7875588" y="4589463"/>
          <p14:tracePt t="45062" x="7869238" y="4589463"/>
          <p14:tracePt t="45078" x="7864475" y="4589463"/>
          <p14:tracePt t="45093" x="7829550" y="4578350"/>
          <p14:tracePt t="45094" x="7778750" y="4565650"/>
          <p14:tracePt t="45110" x="7708900" y="4560888"/>
          <p14:tracePt t="45127" x="7594600" y="4532313"/>
          <p14:tracePt t="45143" x="7480300" y="4503738"/>
          <p14:tracePt t="45160" x="7383463" y="4475163"/>
          <p14:tracePt t="45177" x="7315200" y="4464050"/>
          <p14:tracePt t="45194" x="7240588" y="4457700"/>
          <p14:tracePt t="45210" x="7143750" y="4435475"/>
          <p14:tracePt t="45227" x="7023100" y="4418013"/>
          <p14:tracePt t="45243" x="6921500" y="4400550"/>
          <p14:tracePt t="45260" x="6846888" y="4394200"/>
          <p14:tracePt t="45277" x="6818313" y="4394200"/>
          <p14:tracePt t="45582" x="6811963" y="4394200"/>
          <p14:tracePt t="46654" x="6807200" y="4394200"/>
          <p14:tracePt t="46662" x="6794500" y="4394200"/>
          <p14:tracePt t="46670" x="6772275" y="4394200"/>
          <p14:tracePt t="46686" x="6732588" y="4406900"/>
          <p14:tracePt t="46694" x="6704013" y="4411663"/>
          <p14:tracePt t="46694" x="6675438" y="4422775"/>
          <p14:tracePt t="46710" x="6640513" y="4429125"/>
          <p14:tracePt t="46727" x="6629400" y="4440238"/>
          <p14:tracePt t="46743" x="6611938" y="4446588"/>
          <p14:tracePt t="46760" x="6607175" y="4446588"/>
          <p14:tracePt t="46862" x="6600825" y="4451350"/>
          <p14:tracePt t="46894" x="6594475" y="4451350"/>
          <p14:tracePt t="46902" x="6589713" y="4451350"/>
          <p14:tracePt t="46902" x="6578600" y="4451350"/>
          <p14:tracePt t="46920" x="6572250" y="4451350"/>
          <p14:tracePt t="46921" x="6561138" y="4451350"/>
          <p14:tracePt t="46927" x="6526213" y="4451350"/>
          <p14:tracePt t="46943" x="6492875" y="4451350"/>
          <p14:tracePt t="46960" x="6440488" y="4451350"/>
          <p14:tracePt t="46977" x="6400800" y="4446588"/>
          <p14:tracePt t="46993" x="6343650" y="4440238"/>
          <p14:tracePt t="47010" x="6286500" y="4440238"/>
          <p14:tracePt t="47027" x="6207125" y="4435475"/>
          <p14:tracePt t="47043" x="6103938" y="4429125"/>
          <p14:tracePt t="47060" x="5989638" y="4422775"/>
          <p14:tracePt t="47077" x="5794375" y="4418013"/>
          <p14:tracePt t="47094" x="5668963" y="4406900"/>
          <p14:tracePt t="47110" x="5537200" y="4394200"/>
          <p14:tracePt t="47127" x="5400675" y="4383088"/>
          <p14:tracePt t="47144" x="5292725" y="4378325"/>
          <p14:tracePt t="47160" x="5189538" y="4371975"/>
          <p14:tracePt t="47177" x="5097463" y="4371975"/>
          <p14:tracePt t="47193" x="5018088" y="4365625"/>
          <p14:tracePt t="47210" x="4937125" y="4360863"/>
          <p14:tracePt t="47227" x="4857750" y="4354513"/>
          <p14:tracePt t="47243" x="4772025" y="4349750"/>
          <p14:tracePt t="47260" x="4657725" y="4343400"/>
          <p14:tracePt t="47277" x="4549775" y="4337050"/>
          <p14:tracePt t="47293" x="4383088" y="4321175"/>
          <p14:tracePt t="47310" x="4279900" y="4314825"/>
          <p14:tracePt t="47327" x="4189413" y="4297363"/>
          <p14:tracePt t="47344" x="4086225" y="4292600"/>
          <p14:tracePt t="47360" x="3983038" y="4279900"/>
          <p14:tracePt t="47377" x="3868738" y="4275138"/>
          <p14:tracePt t="47393" x="3771900" y="4268788"/>
          <p14:tracePt t="47410" x="3679825" y="4264025"/>
          <p14:tracePt t="47427" x="3600450" y="4257675"/>
          <p14:tracePt t="47444" x="3532188" y="4251325"/>
          <p14:tracePt t="47460" x="3457575" y="4246563"/>
          <p14:tracePt t="47477" x="3394075" y="4240213"/>
          <p14:tracePt t="47493" x="3321050" y="4235450"/>
          <p14:tracePt t="47511" x="3286125" y="4229100"/>
          <p14:tracePt t="47527" x="3275013" y="4222750"/>
          <p14:tracePt t="47544" x="3268663" y="4222750"/>
          <p14:tracePt t="47790" x="3263900" y="4222750"/>
          <p14:tracePt t="47790" x="0" y="0"/>
        </p14:tracePtLst>
        <p14:tracePtLst>
          <p14:tracePt t="49219" x="4686300" y="5165725"/>
          <p14:tracePt t="49253" x="4679950" y="5172075"/>
          <p14:tracePt t="49269" x="4675188" y="5172075"/>
          <p14:tracePt t="49286" x="4657725" y="5178425"/>
          <p14:tracePt t="49294" x="4622800" y="5178425"/>
          <p14:tracePt t="49303" x="4600575" y="5178425"/>
          <p14:tracePt t="49317" x="4537075" y="5178425"/>
          <p14:tracePt t="49334" x="4451350" y="5178425"/>
          <p14:tracePt t="49349" x="4349750" y="5178425"/>
          <p14:tracePt t="49365" x="4229100" y="5165725"/>
          <p14:tracePt t="49382" x="4103688" y="5160963"/>
          <p14:tracePt t="49397" x="3971925" y="5143500"/>
          <p14:tracePt t="49414" x="3846513" y="5126038"/>
          <p14:tracePt t="49429" x="3714750" y="5114925"/>
          <p14:tracePt t="49445" x="3578225" y="5103813"/>
          <p14:tracePt t="49461" x="3417888" y="5092700"/>
          <p14:tracePt t="49477" x="3251200" y="5080000"/>
          <p14:tracePt t="49493" x="3092450" y="5075238"/>
          <p14:tracePt t="49509" x="2811463" y="5057775"/>
          <p14:tracePt t="49533" x="2628900" y="5051425"/>
          <p14:tracePt t="49549" x="2457450" y="5051425"/>
          <p14:tracePt t="49566" x="2320925" y="5051425"/>
          <p14:tracePt t="49581" x="2200275" y="5068888"/>
          <p14:tracePt t="49597" x="2074863" y="5103813"/>
          <p14:tracePt t="49610" x="1954213" y="5137150"/>
          <p14:tracePt t="49630" x="1828800" y="5183188"/>
          <p14:tracePt t="49645" x="1714500" y="5235575"/>
          <p14:tracePt t="49661" x="1600200" y="5292725"/>
          <p14:tracePt t="49677" x="1497013" y="5343525"/>
          <p14:tracePt t="49677" x="1450975" y="5372100"/>
          <p14:tracePt t="49694" x="1365250" y="5429250"/>
          <p14:tracePt t="49710" x="1314450" y="5468938"/>
          <p14:tracePt t="49727" x="1274763" y="5514975"/>
          <p14:tracePt t="49743" x="1257300" y="5549900"/>
          <p14:tracePt t="49760" x="1246188" y="5578475"/>
          <p14:tracePt t="49777" x="1239838" y="5600700"/>
          <p14:tracePt t="49794" x="1239838" y="5622925"/>
          <p14:tracePt t="49810" x="1239838" y="5651500"/>
          <p14:tracePt t="49827" x="1239838" y="5675313"/>
          <p14:tracePt t="49843" x="1239838" y="5708650"/>
          <p14:tracePt t="49861" x="1239838" y="5737225"/>
          <p14:tracePt t="49876" x="1246188" y="5772150"/>
          <p14:tracePt t="49876" x="1246188" y="5783263"/>
          <p14:tracePt t="49894" x="1263650" y="5818188"/>
          <p14:tracePt t="49910" x="1268413" y="5840413"/>
          <p14:tracePt t="49927" x="1285875" y="5868988"/>
          <p14:tracePt t="49943" x="1308100" y="5903913"/>
          <p14:tracePt t="49960" x="1336675" y="5943600"/>
          <p14:tracePt t="49976" x="1354138" y="5972175"/>
          <p14:tracePt t="49993" x="1371600" y="6011863"/>
          <p14:tracePt t="50011" x="1400175" y="6046788"/>
          <p14:tracePt t="50027" x="1435100" y="6080125"/>
          <p14:tracePt t="50043" x="1485900" y="6115050"/>
          <p14:tracePt t="50060" x="1560513" y="6154738"/>
          <p14:tracePt t="50076" x="1651000" y="6183313"/>
          <p14:tracePt t="50076" x="1692275" y="6200775"/>
          <p14:tracePt t="50094" x="1782763" y="6218238"/>
          <p14:tracePt t="50110" x="1857375" y="6235700"/>
          <p14:tracePt t="50127" x="1931988" y="6246813"/>
          <p14:tracePt t="50143" x="2000250" y="6246813"/>
          <p14:tracePt t="50161" x="2074863" y="6240463"/>
          <p14:tracePt t="50177" x="2149475" y="6223000"/>
          <p14:tracePt t="50194" x="2217738" y="6200775"/>
          <p14:tracePt t="50210" x="2279650" y="6183313"/>
          <p14:tracePt t="50227" x="2325688" y="6172200"/>
          <p14:tracePt t="50243" x="2371725" y="6143625"/>
          <p14:tracePt t="50261" x="2435225" y="6103938"/>
          <p14:tracePt t="50277" x="2486025" y="6040438"/>
          <p14:tracePt t="50277" x="2514600" y="6007100"/>
          <p14:tracePt t="50293" x="2549525" y="5937250"/>
          <p14:tracePt t="50310" x="2578100" y="5868988"/>
          <p14:tracePt t="50327" x="2582863" y="5811838"/>
          <p14:tracePt t="50343" x="2589213" y="5737225"/>
          <p14:tracePt t="50360" x="2589213" y="5675313"/>
          <p14:tracePt t="50377" x="2582863" y="5607050"/>
          <p14:tracePt t="50393" x="2560638" y="5554663"/>
          <p14:tracePt t="50410" x="2532063" y="5508625"/>
          <p14:tracePt t="50427" x="2486025" y="5457825"/>
          <p14:tracePt t="50443" x="2417763" y="5411788"/>
          <p14:tracePt t="50460" x="2343150" y="5360988"/>
          <p14:tracePt t="50476" x="2239963" y="5314950"/>
          <p14:tracePt t="50476" x="2189163" y="5297488"/>
          <p14:tracePt t="50494" x="2063750" y="5257800"/>
          <p14:tracePt t="50510" x="1954213" y="5229225"/>
          <p14:tracePt t="50527" x="1839913" y="5211763"/>
          <p14:tracePt t="50543" x="1749425" y="5211763"/>
          <p14:tracePt t="50560" x="1679575" y="5211763"/>
          <p14:tracePt t="50576" x="1611313" y="5218113"/>
          <p14:tracePt t="50593" x="1549400" y="5246688"/>
          <p14:tracePt t="50610" x="1474788" y="5297488"/>
          <p14:tracePt t="50627" x="1400175" y="5349875"/>
          <p14:tracePt t="50643" x="1343025" y="5407025"/>
          <p14:tracePt t="50660" x="1308100" y="5464175"/>
          <p14:tracePt t="50677" x="1274763" y="5508625"/>
          <p14:tracePt t="50677" x="1257300" y="5537200"/>
          <p14:tracePt t="50694" x="1239838" y="5583238"/>
          <p14:tracePt t="50710" x="1228725" y="5635625"/>
          <p14:tracePt t="50726" x="1228725" y="5692775"/>
          <p14:tracePt t="50743" x="1228725" y="5754688"/>
          <p14:tracePt t="50760" x="1239838" y="5800725"/>
          <p14:tracePt t="50777" x="1263650" y="5835650"/>
          <p14:tracePt t="50793" x="1296988" y="5880100"/>
          <p14:tracePt t="50810" x="1349375" y="5915025"/>
          <p14:tracePt t="50826" x="1417638" y="5961063"/>
          <p14:tracePt t="50843" x="1508125" y="6018213"/>
          <p14:tracePt t="50860" x="1611313" y="6069013"/>
          <p14:tracePt t="50876" x="1708150" y="6103938"/>
          <p14:tracePt t="50893" x="1879600" y="6132513"/>
          <p14:tracePt t="50910" x="2006600" y="6132513"/>
          <p14:tracePt t="50926" x="2108200" y="6126163"/>
          <p14:tracePt t="50943" x="2189163" y="6097588"/>
          <p14:tracePt t="50960" x="2257425" y="6069013"/>
          <p14:tracePt t="50976" x="2325688" y="6035675"/>
          <p14:tracePt t="50993" x="2382838" y="6000750"/>
          <p14:tracePt t="51010" x="2411413" y="5972175"/>
          <p14:tracePt t="51026" x="2422525" y="5949950"/>
          <p14:tracePt t="51043" x="2428875" y="5937250"/>
          <p14:tracePt t="51060" x="2435225" y="5926138"/>
          <p14:tracePt t="51077" x="2439988" y="5921375"/>
          <p14:tracePt t="51403" x="2451100" y="5921375"/>
          <p14:tracePt t="51413" x="2479675" y="5926138"/>
          <p14:tracePt t="51421" x="2543175" y="5961063"/>
          <p14:tracePt t="51429" x="2617788" y="5994400"/>
          <p14:tracePt t="51437" x="2703513" y="6029325"/>
          <p14:tracePt t="51443" x="2914650" y="6108700"/>
          <p14:tracePt t="51460" x="3143250" y="6183313"/>
          <p14:tracePt t="51477" x="3336925" y="6240463"/>
          <p14:tracePt t="51493" x="3543300" y="6297613"/>
          <p14:tracePt t="51510" x="3675063" y="6326188"/>
          <p14:tracePt t="51526" x="3783013" y="6337300"/>
          <p14:tracePt t="51543" x="3892550" y="6343650"/>
          <p14:tracePt t="51560" x="4000500" y="6350000"/>
          <p14:tracePt t="51577" x="4114800" y="6350000"/>
          <p14:tracePt t="51593" x="4211638" y="6343650"/>
          <p14:tracePt t="51610" x="4314825" y="6337300"/>
          <p14:tracePt t="51626" x="4429125" y="6332538"/>
          <p14:tracePt t="51643" x="4537075" y="6326188"/>
          <p14:tracePt t="51660" x="4657725" y="6315075"/>
          <p14:tracePt t="51677" x="4749800" y="6303963"/>
          <p14:tracePt t="51693" x="4879975" y="6286500"/>
          <p14:tracePt t="51710" x="4960938" y="6275388"/>
          <p14:tracePt t="51726" x="5029200" y="6269038"/>
          <p14:tracePt t="51743" x="5103813" y="6251575"/>
          <p14:tracePt t="51760" x="5172075" y="6240463"/>
          <p14:tracePt t="51777" x="5222875" y="6223000"/>
          <p14:tracePt t="51793" x="5275263" y="6218238"/>
          <p14:tracePt t="51810" x="5337175" y="6211888"/>
          <p14:tracePt t="51826" x="5411788" y="6207125"/>
          <p14:tracePt t="51843" x="5497513" y="6194425"/>
          <p14:tracePt t="51860" x="5572125" y="6178550"/>
          <p14:tracePt t="51877" x="5692775" y="6149975"/>
          <p14:tracePt t="51894" x="5783263" y="6137275"/>
          <p14:tracePt t="51910" x="5875338" y="6126163"/>
          <p14:tracePt t="51926" x="5989638" y="6115050"/>
          <p14:tracePt t="51943" x="6097588" y="6086475"/>
          <p14:tracePt t="51960" x="6194425" y="6069013"/>
          <p14:tracePt t="51977" x="6286500" y="6046788"/>
          <p14:tracePt t="51993" x="6361113" y="6029325"/>
          <p14:tracePt t="52010" x="6423025" y="6018213"/>
          <p14:tracePt t="52026" x="6497638" y="6007100"/>
          <p14:tracePt t="52043" x="6578600" y="5994400"/>
          <p14:tracePt t="52060" x="6646863" y="5978525"/>
          <p14:tracePt t="52077" x="6686550" y="5965825"/>
          <p14:tracePt t="52093" x="6704013" y="5961063"/>
          <p14:tracePt t="52110" x="6708775" y="5954713"/>
          <p14:tracePt t="52126" x="6715125" y="5937250"/>
          <p14:tracePt t="52143" x="6721475" y="5921375"/>
          <p14:tracePt t="52160" x="6726238" y="5892800"/>
          <p14:tracePt t="52177" x="6726238" y="5868988"/>
          <p14:tracePt t="52193" x="6726238" y="5840413"/>
          <p14:tracePt t="52210" x="6721475" y="5822950"/>
          <p14:tracePt t="52226" x="6708775" y="5800725"/>
          <p14:tracePt t="52244" x="6692900" y="5778500"/>
          <p14:tracePt t="52261" x="6675438" y="5761038"/>
          <p14:tracePt t="52276" x="6651625" y="5743575"/>
          <p14:tracePt t="52293" x="6589713" y="5703888"/>
          <p14:tracePt t="52310" x="6515100" y="5668963"/>
          <p14:tracePt t="52326" x="6418263" y="5629275"/>
          <p14:tracePt t="52343" x="6321425" y="5594350"/>
          <p14:tracePt t="52360" x="6218238" y="5565775"/>
          <p14:tracePt t="52376" x="6126163" y="5543550"/>
          <p14:tracePt t="52393" x="6051550" y="5526088"/>
          <p14:tracePt t="52410" x="5983288" y="5521325"/>
          <p14:tracePt t="52426" x="5892800" y="5514975"/>
          <p14:tracePt t="52443" x="5800725" y="5503863"/>
          <p14:tracePt t="52460" x="5680075" y="5497513"/>
          <p14:tracePt t="52477" x="5554663" y="5486400"/>
          <p14:tracePt t="52493" x="5383213" y="5475288"/>
          <p14:tracePt t="52510" x="5286375" y="5475288"/>
          <p14:tracePt t="52527" x="5183188" y="5480050"/>
          <p14:tracePt t="52543" x="5080000" y="5492750"/>
          <p14:tracePt t="52560" x="4978400" y="5521325"/>
          <p14:tracePt t="52576" x="4857750" y="5554663"/>
          <p14:tracePt t="52593" x="4732338" y="5565775"/>
          <p14:tracePt t="52610" x="4622800" y="5578475"/>
          <p14:tracePt t="52626" x="4532313" y="5583238"/>
          <p14:tracePt t="52643" x="4497388" y="5583238"/>
          <p14:tracePt t="52660" x="4479925" y="5589588"/>
          <p14:tracePt t="53115" x="0" y="0"/>
        </p14:tracePtLst>
        <p14:tracePtLst>
          <p14:tracePt t="54801" x="4578350" y="5965825"/>
          <p14:tracePt t="54958" x="4565650" y="5965825"/>
          <p14:tracePt t="54966" x="4537075" y="5965825"/>
          <p14:tracePt t="54974" x="4503738" y="5965825"/>
          <p14:tracePt t="54982" x="4400550" y="5954713"/>
          <p14:tracePt t="54998" x="4264025" y="5943600"/>
          <p14:tracePt t="55014" x="4125913" y="5932488"/>
          <p14:tracePt t="55030" x="3989388" y="5908675"/>
          <p14:tracePt t="55044" x="3879850" y="5903913"/>
          <p14:tracePt t="55061" x="3783013" y="5892800"/>
          <p14:tracePt t="55077" x="3708400" y="5892800"/>
          <p14:tracePt t="55094" x="3582988" y="5892800"/>
          <p14:tracePt t="55111" x="3486150" y="5892800"/>
          <p14:tracePt t="55127" x="3400425" y="5897563"/>
          <p14:tracePt t="55144" x="3325813" y="5915025"/>
          <p14:tracePt t="55160" x="3257550" y="5932488"/>
          <p14:tracePt t="55177" x="3182938" y="5954713"/>
          <p14:tracePt t="55194" x="3114675" y="5983288"/>
          <p14:tracePt t="55211" x="3057525" y="6007100"/>
          <p14:tracePt t="55227" x="3011488" y="6035675"/>
          <p14:tracePt t="55244" x="2954338" y="6064250"/>
          <p14:tracePt t="55260" x="2897188" y="6097588"/>
          <p14:tracePt t="55277" x="2863850" y="6132513"/>
          <p14:tracePt t="55294" x="2828925" y="6165850"/>
          <p14:tracePt t="55311" x="2811463" y="6189663"/>
          <p14:tracePt t="55327" x="2806700" y="6207125"/>
          <p14:tracePt t="55344" x="2800350" y="6223000"/>
          <p14:tracePt t="55360" x="2800350" y="6235700"/>
          <p14:tracePt t="55377" x="2800350" y="6264275"/>
          <p14:tracePt t="55394" x="2800350" y="6286500"/>
          <p14:tracePt t="55411" x="2806700" y="6315075"/>
          <p14:tracePt t="55429" x="2822575" y="6332538"/>
          <p14:tracePt t="55444" x="2846388" y="6361113"/>
          <p14:tracePt t="55460" x="2879725" y="6394450"/>
          <p14:tracePt t="55477" x="2925763" y="6435725"/>
          <p14:tracePt t="55494" x="3017838" y="6486525"/>
          <p14:tracePt t="55511" x="3092450" y="6526213"/>
          <p14:tracePt t="55527" x="3160713" y="6554788"/>
          <p14:tracePt t="55544" x="3240088" y="6583363"/>
          <p14:tracePt t="55560" x="3314700" y="6607175"/>
          <p14:tracePt t="55577" x="3400425" y="6623050"/>
          <p14:tracePt t="55594" x="3497263" y="6640513"/>
          <p14:tracePt t="55610" x="3617913" y="6651625"/>
          <p14:tracePt t="55627" x="3732213" y="6664325"/>
          <p14:tracePt t="55644" x="3851275" y="6669088"/>
          <p14:tracePt t="55660" x="3954463" y="6675438"/>
          <p14:tracePt t="55677" x="4108450" y="6692900"/>
          <p14:tracePt t="55695" x="4211638" y="6692900"/>
          <p14:tracePt t="55711" x="4314825" y="6692900"/>
          <p14:tracePt t="55727" x="4435475" y="6680200"/>
          <p14:tracePt t="55744" x="4549775" y="6680200"/>
          <p14:tracePt t="55760" x="4675188" y="6669088"/>
          <p14:tracePt t="55777" x="4800600" y="6664325"/>
          <p14:tracePt t="55794" x="4921250" y="6651625"/>
          <p14:tracePt t="55810" x="5022850" y="6646863"/>
          <p14:tracePt t="55827" x="5126038" y="6635750"/>
          <p14:tracePt t="55844" x="5235575" y="6629400"/>
          <p14:tracePt t="55861" x="5349875" y="6618288"/>
          <p14:tracePt t="55877" x="5468938" y="6594475"/>
          <p14:tracePt t="55877" x="5526088" y="6589713"/>
          <p14:tracePt t="55894" x="5651500" y="6578600"/>
          <p14:tracePt t="55910" x="5778500" y="6565900"/>
          <p14:tracePt t="55927" x="5908675" y="6532563"/>
          <p14:tracePt t="55944" x="6022975" y="6503988"/>
          <p14:tracePt t="55961" x="6108700" y="6480175"/>
          <p14:tracePt t="55977" x="6172200" y="6457950"/>
          <p14:tracePt t="55994" x="6223000" y="6429375"/>
          <p14:tracePt t="56010" x="6246813" y="6418263"/>
          <p14:tracePt t="56027" x="6257925" y="6407150"/>
          <p14:tracePt t="56044" x="6264275" y="6394450"/>
          <p14:tracePt t="56060" x="6264275" y="6378575"/>
          <p14:tracePt t="56077" x="6264275" y="6361113"/>
          <p14:tracePt t="56077" x="6264275" y="6343650"/>
          <p14:tracePt t="56094" x="6264275" y="6315075"/>
          <p14:tracePt t="56110" x="6264275" y="6297613"/>
          <p14:tracePt t="56127" x="6246813" y="6275388"/>
          <p14:tracePt t="56144" x="6223000" y="6246813"/>
          <p14:tracePt t="56161" x="6183313" y="6211888"/>
          <p14:tracePt t="56177" x="6115050" y="6172200"/>
          <p14:tracePt t="56194" x="5994400" y="6115050"/>
          <p14:tracePt t="56211" x="5840413" y="6046788"/>
          <p14:tracePt t="56228" x="5607050" y="5943600"/>
          <p14:tracePt t="56244" x="5372100" y="5851525"/>
          <p14:tracePt t="56260" x="5154613" y="5772150"/>
          <p14:tracePt t="56277" x="4886325" y="5703888"/>
          <p14:tracePt t="56294" x="4703763" y="5668963"/>
          <p14:tracePt t="56310" x="4514850" y="5646738"/>
          <p14:tracePt t="56327" x="4337050" y="5646738"/>
          <p14:tracePt t="56344" x="4154488" y="5646738"/>
          <p14:tracePt t="56361" x="3994150" y="5675313"/>
          <p14:tracePt t="56377" x="3868738" y="5715000"/>
          <p14:tracePt t="56394" x="3778250" y="5761038"/>
          <p14:tracePt t="56410" x="3703638" y="5811838"/>
          <p14:tracePt t="56427" x="3640138" y="5880100"/>
          <p14:tracePt t="56444" x="3594100" y="5949950"/>
          <p14:tracePt t="56461" x="3549650" y="6011863"/>
          <p14:tracePt t="56477" x="3503613" y="6075363"/>
          <p14:tracePt t="56477" x="3492500" y="6103938"/>
          <p14:tracePt t="56494" x="3468688" y="6161088"/>
          <p14:tracePt t="56511" x="3457575" y="6211888"/>
          <p14:tracePt t="56527" x="3457575" y="6264275"/>
          <p14:tracePt t="56544" x="3475038" y="6308725"/>
          <p14:tracePt t="56561" x="3497263" y="6354763"/>
          <p14:tracePt t="56577" x="3536950" y="6394450"/>
          <p14:tracePt t="56594" x="3594100" y="6446838"/>
          <p14:tracePt t="56610" x="3657600" y="6486525"/>
          <p14:tracePt t="56627" x="3736975" y="6526213"/>
          <p14:tracePt t="56644" x="3840163" y="6572250"/>
          <p14:tracePt t="56662" x="3965575" y="6611938"/>
          <p14:tracePt t="56677" x="4114800" y="6635750"/>
          <p14:tracePt t="56677" x="4194175" y="6651625"/>
          <p14:tracePt t="56694" x="4354513" y="6664325"/>
          <p14:tracePt t="56711" x="4521200" y="6675438"/>
          <p14:tracePt t="56727" x="4668838" y="6680200"/>
          <p14:tracePt t="56744" x="4818063" y="6680200"/>
          <p14:tracePt t="56760" x="4972050" y="6675438"/>
          <p14:tracePt t="56777" x="5121275" y="6651625"/>
          <p14:tracePt t="56794" x="5268913" y="6600825"/>
          <p14:tracePt t="56810" x="5400675" y="6565900"/>
          <p14:tracePt t="56827" x="5521325" y="6515100"/>
          <p14:tracePt t="56844" x="5635625" y="6464300"/>
          <p14:tracePt t="56861" x="5721350" y="6407150"/>
          <p14:tracePt t="56877" x="5783263" y="6361113"/>
          <p14:tracePt t="56877" x="5807075" y="6332538"/>
          <p14:tracePt t="56894" x="5829300" y="6303963"/>
          <p14:tracePt t="56910" x="5846763" y="6280150"/>
          <p14:tracePt t="56928" x="5864225" y="6251575"/>
          <p14:tracePt t="56944" x="5864225" y="6235700"/>
          <p14:tracePt t="56960" x="5864225" y="6211888"/>
          <p14:tracePt t="56977" x="5864225" y="6189663"/>
          <p14:tracePt t="56994" x="5851525" y="6161088"/>
          <p14:tracePt t="57010" x="5835650" y="6137275"/>
          <p14:tracePt t="57027" x="5807075" y="6103938"/>
          <p14:tracePt t="57044" x="5765800" y="6057900"/>
          <p14:tracePt t="57061" x="5697538" y="6011863"/>
          <p14:tracePt t="57077" x="5543550" y="5937250"/>
          <p14:tracePt t="57094" x="5435600" y="5892800"/>
          <p14:tracePt t="57110" x="5314950" y="5864225"/>
          <p14:tracePt t="57127" x="5183188" y="5829300"/>
          <p14:tracePt t="57144" x="5040313" y="5807075"/>
          <p14:tracePt t="57160" x="4908550" y="5789613"/>
          <p14:tracePt t="57177" x="4794250" y="5783263"/>
          <p14:tracePt t="57194" x="4697413" y="5789613"/>
          <p14:tracePt t="57210" x="4618038" y="5800725"/>
          <p14:tracePt t="57228" x="4532313" y="5835650"/>
          <p14:tracePt t="57244" x="4451350" y="5868988"/>
          <p14:tracePt t="57260" x="4371975" y="5908675"/>
          <p14:tracePt t="57277" x="4303713" y="5954713"/>
          <p14:tracePt t="57294" x="4235450" y="6040438"/>
          <p14:tracePt t="57310" x="4211638" y="6103938"/>
          <p14:tracePt t="57327" x="4200525" y="6165850"/>
          <p14:tracePt t="57344" x="4189413" y="6235700"/>
          <p14:tracePt t="57361" x="4189413" y="6286500"/>
          <p14:tracePt t="57377" x="4183063" y="6343650"/>
          <p14:tracePt t="57394" x="4183063" y="6389688"/>
          <p14:tracePt t="57411" x="4189413" y="6411913"/>
          <p14:tracePt t="57427" x="4194175" y="6429375"/>
          <p14:tracePt t="57444" x="4194175" y="6440488"/>
          <p14:tracePt t="57460" x="4200525" y="6451600"/>
          <p14:tracePt t="57477" x="4200525" y="6457950"/>
          <p14:tracePt t="57494" x="4229100" y="6486525"/>
          <p14:tracePt t="57510" x="4268788" y="6515100"/>
          <p14:tracePt t="57527" x="4314825" y="6543675"/>
          <p14:tracePt t="57544" x="4378325" y="6572250"/>
          <p14:tracePt t="57560" x="4457700" y="6600825"/>
          <p14:tracePt t="57577" x="4560888" y="6611938"/>
          <p14:tracePt t="57594" x="4686300" y="6611938"/>
          <p14:tracePt t="57610" x="4811713" y="6611938"/>
          <p14:tracePt t="57627" x="4943475" y="6589713"/>
          <p14:tracePt t="57644" x="5068888" y="6578600"/>
          <p14:tracePt t="57660" x="5211763" y="6561138"/>
          <p14:tracePt t="57677" x="5332413" y="6532563"/>
          <p14:tracePt t="57694" x="5464175" y="6492875"/>
          <p14:tracePt t="57710" x="5532438" y="6457950"/>
          <p14:tracePt t="57727" x="5583238" y="6423025"/>
          <p14:tracePt t="57744" x="5611813" y="6400800"/>
          <p14:tracePt t="57761" x="5629275" y="6383338"/>
          <p14:tracePt t="57777" x="5640388" y="6361113"/>
          <p14:tracePt t="57794" x="5640388" y="6332538"/>
          <p14:tracePt t="57811" x="5640388" y="6315075"/>
          <p14:tracePt t="57827" x="5640388" y="6292850"/>
          <p14:tracePt t="57844" x="5629275" y="6264275"/>
          <p14:tracePt t="57860" x="5611813" y="6211888"/>
          <p14:tracePt t="57877" x="5565775" y="6154738"/>
          <p14:tracePt t="57894" x="5480050" y="6075363"/>
          <p14:tracePt t="57910" x="5411788" y="6035675"/>
          <p14:tracePt t="57927" x="5321300" y="5994400"/>
          <p14:tracePt t="57944" x="5194300" y="5949950"/>
          <p14:tracePt t="57960" x="5064125" y="5908675"/>
          <p14:tracePt t="57977" x="4943475" y="5880100"/>
          <p14:tracePt t="57994" x="4840288" y="5864225"/>
          <p14:tracePt t="58010" x="4778375" y="5864225"/>
          <p14:tracePt t="58027" x="4725988" y="5868988"/>
          <p14:tracePt t="58044" x="4664075" y="5886450"/>
          <p14:tracePt t="58060" x="4572000" y="5949950"/>
          <p14:tracePt t="58078" x="4543425" y="5983288"/>
          <p14:tracePt t="58094" x="4486275" y="6097588"/>
          <p14:tracePt t="58110" x="4464050" y="6178550"/>
          <p14:tracePt t="58127" x="4457700" y="6251575"/>
          <p14:tracePt t="58144" x="4464050" y="6315075"/>
          <p14:tracePt t="58160" x="4486275" y="6365875"/>
          <p14:tracePt t="58177" x="4514850" y="6423025"/>
          <p14:tracePt t="58194" x="4565650" y="6464300"/>
          <p14:tracePt t="58210" x="4640263" y="6503988"/>
          <p14:tracePt t="58227" x="4714875" y="6526213"/>
          <p14:tracePt t="58244" x="4811713" y="6537325"/>
          <p14:tracePt t="58261" x="4921250" y="6543675"/>
          <p14:tracePt t="58277" x="5046663" y="6543675"/>
          <p14:tracePt t="58294" x="5268913" y="6515100"/>
          <p14:tracePt t="58311" x="5394325" y="6480175"/>
          <p14:tracePt t="58327" x="5497513" y="6451600"/>
          <p14:tracePt t="58344" x="5594350" y="6418263"/>
          <p14:tracePt t="58360" x="5680075" y="6383338"/>
          <p14:tracePt t="58377" x="5749925" y="6337300"/>
          <p14:tracePt t="58394" x="5800725" y="6303963"/>
          <p14:tracePt t="58410" x="5829300" y="6264275"/>
          <p14:tracePt t="58427" x="5835650" y="6240463"/>
          <p14:tracePt t="58444" x="5835650" y="6218238"/>
          <p14:tracePt t="58460" x="5829300" y="6183313"/>
          <p14:tracePt t="58477" x="5807075" y="6143625"/>
          <p14:tracePt t="58494" x="5743575" y="6080125"/>
          <p14:tracePt t="58510" x="5668963" y="6035675"/>
          <p14:tracePt t="58527" x="5554663" y="5989638"/>
          <p14:tracePt t="58545" x="5407025" y="5949950"/>
          <p14:tracePt t="58560" x="5240338" y="5926138"/>
          <p14:tracePt t="58577" x="5086350" y="5915025"/>
          <p14:tracePt t="58594" x="4954588" y="5915025"/>
          <p14:tracePt t="58610" x="4857750" y="5926138"/>
          <p14:tracePt t="58627" x="4789488" y="5949950"/>
          <p14:tracePt t="58644" x="4760913" y="5972175"/>
          <p14:tracePt t="58660" x="4743450" y="5994400"/>
          <p14:tracePt t="58677" x="4737100" y="6029325"/>
          <p14:tracePt t="58694" x="4732338" y="6103938"/>
          <p14:tracePt t="58710" x="4732338" y="6149975"/>
          <p14:tracePt t="58727" x="4732338" y="6183313"/>
          <p14:tracePt t="58744" x="4749800" y="6207125"/>
          <p14:tracePt t="58760" x="4760913" y="6229350"/>
          <p14:tracePt t="58777" x="4772025" y="6246813"/>
          <p14:tracePt t="58793" x="4778375" y="6246813"/>
          <p14:tracePt t="58870" x="4783138" y="6246813"/>
          <p14:tracePt t="59190" x="4789488" y="6246813"/>
          <p14:tracePt t="59198" x="4794250" y="6257925"/>
          <p14:tracePt t="59210" x="4822825" y="6292850"/>
          <p14:tracePt t="59214" x="4886325" y="6378575"/>
          <p14:tracePt t="59227" x="4965700" y="6451600"/>
          <p14:tracePt t="59243" x="5040313" y="6526213"/>
          <p14:tracePt t="59261" x="5121275" y="6589713"/>
          <p14:tracePt t="59277" x="5229225" y="6646863"/>
          <p14:tracePt t="59294" x="5280025" y="6651625"/>
          <p14:tracePt t="59311" x="5332413" y="6646863"/>
          <p14:tracePt t="59327" x="5394325" y="6623050"/>
          <p14:tracePt t="59343" x="5464175" y="6589713"/>
          <p14:tracePt t="59360" x="5543550" y="6561138"/>
          <p14:tracePt t="59377" x="5640388" y="6521450"/>
          <p14:tracePt t="59394" x="5732463" y="6486525"/>
          <p14:tracePt t="59410" x="5794375" y="6457950"/>
          <p14:tracePt t="59428" x="5822950" y="6440488"/>
          <p14:tracePt t="59444" x="5829300" y="6435725"/>
          <p14:tracePt t="59460" x="5829300" y="6429375"/>
          <p14:tracePt t="59477" x="5829300" y="6423025"/>
          <p14:tracePt t="59590" x="5822950" y="6423025"/>
          <p14:tracePt t="59606" x="5818188" y="6423025"/>
          <p14:tracePt t="59710" x="5818188" y="6418263"/>
          <p14:tracePt t="59721" x="5818188" y="6394450"/>
          <p14:tracePt t="59727" x="5818188" y="6372225"/>
          <p14:tracePt t="59727" x="5818188" y="6297613"/>
          <p14:tracePt t="59743" x="5811838" y="6207125"/>
          <p14:tracePt t="59760" x="5789613" y="6075363"/>
          <p14:tracePt t="59777" x="5761038" y="5954713"/>
          <p14:tracePt t="59794" x="5726113" y="5857875"/>
          <p14:tracePt t="59810" x="5715000" y="5794375"/>
          <p14:tracePt t="59827" x="5708650" y="5737225"/>
          <p14:tracePt t="59844" x="5708650" y="5680075"/>
          <p14:tracePt t="59860" x="5703888" y="5640388"/>
          <p14:tracePt t="59877" x="5703888" y="5607050"/>
          <p14:tracePt t="59877" x="5703888" y="5594350"/>
          <p14:tracePt t="59894" x="5703888" y="5589588"/>
          <p14:tracePt t="59974" x="5703888" y="5607050"/>
          <p14:tracePt t="59982" x="5703888" y="5629275"/>
          <p14:tracePt t="59993" x="5703888" y="5668963"/>
          <p14:tracePt t="59994" x="5703888" y="5772150"/>
          <p14:tracePt t="60010" x="5715000" y="5897563"/>
          <p14:tracePt t="60027" x="5732463" y="6046788"/>
          <p14:tracePt t="60044" x="5749925" y="6178550"/>
          <p14:tracePt t="60060" x="5754688" y="6269038"/>
          <p14:tracePt t="60077" x="5754688" y="6321425"/>
          <p14:tracePt t="60077" x="5754688" y="6350000"/>
          <p14:tracePt t="60094" x="5754688" y="6389688"/>
          <p14:tracePt t="60111" x="5754688" y="6400800"/>
          <p14:tracePt t="60222" x="5754688" y="6389688"/>
          <p14:tracePt t="60237" x="5754688" y="6365875"/>
          <p14:tracePt t="60238" x="5754688" y="6343650"/>
          <p14:tracePt t="60246" x="5754688" y="6264275"/>
          <p14:tracePt t="60261" x="5761038" y="6154738"/>
          <p14:tracePt t="60277" x="5761038" y="6011863"/>
          <p14:tracePt t="60294" x="5737225" y="5822950"/>
          <p14:tracePt t="60310" x="5732463" y="5737225"/>
          <p14:tracePt t="60327" x="5726113" y="5686425"/>
          <p14:tracePt t="60343" x="5726113" y="5664200"/>
          <p14:tracePt t="60360" x="5726113" y="5657850"/>
          <p14:tracePt t="60436" x="5726113" y="5664200"/>
          <p14:tracePt t="60454" x="5726113" y="5697538"/>
          <p14:tracePt t="60462" x="5726113" y="5743575"/>
          <p14:tracePt t="60477" x="5726113" y="5794375"/>
          <p14:tracePt t="60478" x="5726113" y="5937250"/>
          <p14:tracePt t="60478" x="5726113" y="6007100"/>
          <p14:tracePt t="60494" x="5726113" y="6137275"/>
          <p14:tracePt t="60510" x="5737225" y="6264275"/>
          <p14:tracePt t="60527" x="5743575" y="6365875"/>
          <p14:tracePt t="60543" x="5749925" y="6446838"/>
          <p14:tracePt t="60560" x="5754688" y="6503988"/>
          <p14:tracePt t="60577" x="5754688" y="6532563"/>
          <p14:tracePt t="60594" x="5754688" y="6537325"/>
          <p14:tracePt t="60678" x="5761038" y="6532563"/>
          <p14:tracePt t="60678" x="5761038" y="6515100"/>
          <p14:tracePt t="60694" x="5765800" y="6486525"/>
          <p14:tracePt t="60694" x="5765800" y="6378575"/>
          <p14:tracePt t="60711" x="5754688" y="6235700"/>
          <p14:tracePt t="60727" x="5737225" y="6103938"/>
          <p14:tracePt t="60744" x="5732463" y="6007100"/>
          <p14:tracePt t="60760" x="5732463" y="5932488"/>
          <p14:tracePt t="60776" x="5732463" y="5875338"/>
          <p14:tracePt t="60793" x="5732463" y="5846763"/>
          <p14:tracePt t="60810" x="5732463" y="5840413"/>
          <p14:tracePt t="60934" x="5732463" y="5851525"/>
          <p14:tracePt t="60943" x="5732463" y="5864225"/>
          <p14:tracePt t="60943" x="5726113" y="5892800"/>
          <p14:tracePt t="60960" x="5726113" y="5897563"/>
          <p14:tracePt t="61046" x="5726113" y="5903913"/>
          <p14:tracePt t="61278" x="5726113" y="5908675"/>
          <p14:tracePt t="61294" x="5721350" y="5921375"/>
          <p14:tracePt t="61302" x="5715000" y="5972175"/>
          <p14:tracePt t="61310" x="5708650" y="6035675"/>
          <p14:tracePt t="61327" x="5697538" y="6103938"/>
          <p14:tracePt t="61344" x="5692775" y="6154738"/>
          <p14:tracePt t="61360" x="5692775" y="6200775"/>
          <p14:tracePt t="61377" x="5686425" y="6229350"/>
          <p14:tracePt t="61394" x="5686425" y="6240463"/>
          <p14:tracePt t="61694" x="5686425" y="6251575"/>
          <p14:tracePt t="61704" x="5686425" y="6264275"/>
          <p14:tracePt t="61710" x="5692775" y="6275388"/>
          <p14:tracePt t="61711" x="5703888" y="6292850"/>
          <p14:tracePt t="61728" x="5715000" y="6303963"/>
          <p14:tracePt t="61743" x="5721350" y="6315075"/>
          <p14:tracePt t="61760" x="5737225" y="6332538"/>
          <p14:tracePt t="61777" x="5743575" y="6337300"/>
          <p14:tracePt t="61794" x="5749925" y="6337300"/>
          <p14:tracePt t="61810" x="5761038" y="6343650"/>
          <p14:tracePt t="61827" x="5772150" y="6343650"/>
          <p14:tracePt t="61843" x="5789613" y="6350000"/>
          <p14:tracePt t="61860" x="5835650" y="6350000"/>
          <p14:tracePt t="61877" x="5897563" y="6350000"/>
          <p14:tracePt t="61893" x="6018213" y="6337300"/>
          <p14:tracePt t="61911" x="6108700" y="6315075"/>
          <p14:tracePt t="61927" x="6211888" y="6280150"/>
          <p14:tracePt t="61943" x="6332538" y="6251575"/>
          <p14:tracePt t="61961" x="6440488" y="6211888"/>
          <p14:tracePt t="61977" x="6526213" y="6189663"/>
          <p14:tracePt t="61993" x="6611938" y="6165850"/>
          <p14:tracePt t="62010" x="6686550" y="6137275"/>
          <p14:tracePt t="62028" x="6754813" y="6115050"/>
          <p14:tracePt t="62044" x="6794500" y="6092825"/>
          <p14:tracePt t="62060" x="6818313" y="6064250"/>
          <p14:tracePt t="62077" x="6829425" y="6035675"/>
          <p14:tracePt t="62093" x="6840538" y="5994400"/>
          <p14:tracePt t="62110" x="6846888" y="5954713"/>
          <p14:tracePt t="62127" x="6846888" y="5926138"/>
          <p14:tracePt t="62143" x="6846888" y="5897563"/>
          <p14:tracePt t="62160" x="6835775" y="5868988"/>
          <p14:tracePt t="62177" x="6807200" y="5829300"/>
          <p14:tracePt t="62193" x="6750050" y="5772150"/>
          <p14:tracePt t="62210" x="6675438" y="5721350"/>
          <p14:tracePt t="62227" x="6611938" y="5675313"/>
          <p14:tracePt t="62243" x="6537325" y="5635625"/>
          <p14:tracePt t="62260" x="6451600" y="5594350"/>
          <p14:tracePt t="62277" x="6365875" y="5561013"/>
          <p14:tracePt t="62277" x="6332538" y="5543550"/>
          <p14:tracePt t="62295" x="6269038" y="5526088"/>
          <p14:tracePt t="62311" x="6207125" y="5503863"/>
          <p14:tracePt t="62327" x="6149975" y="5492750"/>
          <p14:tracePt t="62343" x="6086475" y="5475288"/>
          <p14:tracePt t="62360" x="6040438" y="5468938"/>
          <p14:tracePt t="62377" x="6007100" y="5464175"/>
          <p14:tracePt t="62394" x="5978525" y="5464175"/>
          <p14:tracePt t="62410" x="5949950" y="5464175"/>
          <p14:tracePt t="62427" x="5926138" y="5468938"/>
          <p14:tracePt t="62443" x="5915025" y="5468938"/>
          <p14:tracePt t="62460" x="5903913" y="5468938"/>
          <p14:tracePt t="62477" x="5897563" y="5468938"/>
          <p14:tracePt t="62477" x="5892800" y="5475288"/>
          <p14:tracePt t="62494" x="5886450" y="5475288"/>
          <p14:tracePt t="62838" x="5875338" y="5475288"/>
          <p14:tracePt t="62846" x="5868988" y="5480050"/>
          <p14:tracePt t="62862" x="5851525" y="5486400"/>
          <p14:tracePt t="62862" x="5846763" y="5486400"/>
          <p14:tracePt t="62877" x="5829300" y="5486400"/>
          <p14:tracePt t="62894" x="5822950" y="5486400"/>
          <p14:tracePt t="62910" x="5818188" y="5486400"/>
          <p14:tracePt t="62927" x="5811838" y="5492750"/>
          <p14:tracePt t="62966" x="5807075" y="5492750"/>
          <p14:tracePt t="62982" x="5794375" y="5492750"/>
          <p14:tracePt t="62987" x="5789613" y="5492750"/>
          <p14:tracePt t="62993" x="5765800" y="5492750"/>
          <p14:tracePt t="63010" x="5726113" y="5492750"/>
          <p14:tracePt t="63027" x="5686425" y="5492750"/>
          <p14:tracePt t="63043" x="5640388" y="5486400"/>
          <p14:tracePt t="63060" x="5578475" y="5486400"/>
          <p14:tracePt t="63077" x="5492750" y="5475288"/>
          <p14:tracePt t="63093" x="5343525" y="5468938"/>
          <p14:tracePt t="63110" x="5240338" y="5464175"/>
          <p14:tracePt t="63127" x="5165725" y="5464175"/>
          <p14:tracePt t="63143" x="5086350" y="5457825"/>
          <p14:tracePt t="63160" x="5022850" y="5457825"/>
          <p14:tracePt t="63178" x="4949825" y="5446713"/>
          <p14:tracePt t="63193" x="4892675" y="5446713"/>
          <p14:tracePt t="63210" x="4846638" y="5446713"/>
          <p14:tracePt t="63227" x="4789488" y="5446713"/>
          <p14:tracePt t="63243" x="4714875" y="5457825"/>
          <p14:tracePt t="63261" x="4629150" y="5464175"/>
          <p14:tracePt t="63277" x="4549775" y="5475288"/>
          <p14:tracePt t="63277" x="4497388" y="5475288"/>
          <p14:tracePt t="63294" x="4422775" y="5475288"/>
          <p14:tracePt t="63310" x="4349750" y="5475288"/>
          <p14:tracePt t="63327" x="4286250" y="5475288"/>
          <p14:tracePt t="63343" x="4222750" y="5475288"/>
          <p14:tracePt t="63360" x="4160838" y="5475288"/>
          <p14:tracePt t="63377" x="4086225" y="5480050"/>
          <p14:tracePt t="63393" x="4011613" y="5480050"/>
          <p14:tracePt t="63410" x="3937000" y="5480050"/>
          <p14:tracePt t="63427" x="3857625" y="5475288"/>
          <p14:tracePt t="63444" x="3778250" y="5468938"/>
          <p14:tracePt t="63460" x="3679825" y="5464175"/>
          <p14:tracePt t="63477" x="3582988" y="5457825"/>
          <p14:tracePt t="63477" x="3532188" y="5457825"/>
          <p14:tracePt t="63494" x="3440113" y="5451475"/>
          <p14:tracePt t="63510" x="3349625" y="5446713"/>
          <p14:tracePt t="63527" x="3286125" y="5446713"/>
          <p14:tracePt t="63543" x="3217863" y="5440363"/>
          <p14:tracePt t="63560" x="3136900" y="5435600"/>
          <p14:tracePt t="63576" x="3051175" y="5429250"/>
          <p14:tracePt t="63593" x="2954338" y="5422900"/>
          <p14:tracePt t="63610" x="2868613" y="5422900"/>
          <p14:tracePt t="63627" x="2789238" y="5418138"/>
          <p14:tracePt t="63643" x="2708275" y="5418138"/>
          <p14:tracePt t="63660" x="2622550" y="5418138"/>
          <p14:tracePt t="63677" x="2503488" y="5418138"/>
          <p14:tracePt t="63694" x="2422525" y="5418138"/>
          <p14:tracePt t="63710" x="2360613" y="5418138"/>
          <p14:tracePt t="63727" x="2303463" y="5422900"/>
          <p14:tracePt t="63743" x="2235200" y="5429250"/>
          <p14:tracePt t="63760" x="2160588" y="5440363"/>
          <p14:tracePt t="63776" x="2074863" y="5446713"/>
          <p14:tracePt t="63793" x="1993900" y="5451475"/>
          <p14:tracePt t="63810" x="1925638" y="5468938"/>
          <p14:tracePt t="63827" x="1857375" y="5486400"/>
          <p14:tracePt t="63843" x="1800225" y="5503863"/>
          <p14:tracePt t="63860" x="1731963" y="5526088"/>
          <p14:tracePt t="63877" x="1679575" y="5543550"/>
          <p14:tracePt t="63877" x="1646238" y="5554663"/>
          <p14:tracePt t="63894" x="1600200" y="5572125"/>
          <p14:tracePt t="63911" x="1554163" y="5594350"/>
          <p14:tracePt t="63928" x="1531938" y="5611813"/>
          <p14:tracePt t="63943" x="1508125" y="5629275"/>
          <p14:tracePt t="63960" x="1485900" y="5646738"/>
          <p14:tracePt t="63977" x="1474788" y="5668963"/>
          <p14:tracePt t="63993" x="1468438" y="5697538"/>
          <p14:tracePt t="64011" x="1468438" y="5749925"/>
          <p14:tracePt t="64027" x="1474788" y="5811838"/>
          <p14:tracePt t="64043" x="1497013" y="5875338"/>
          <p14:tracePt t="64060" x="1536700" y="5937250"/>
          <p14:tracePt t="64077" x="1582738" y="6000750"/>
          <p14:tracePt t="64093" x="1692275" y="6097588"/>
          <p14:tracePt t="64110" x="1806575" y="6172200"/>
          <p14:tracePt t="64127" x="1943100" y="6240463"/>
          <p14:tracePt t="64143" x="2097088" y="6303963"/>
          <p14:tracePt t="64161" x="2251075" y="6361113"/>
          <p14:tracePt t="64177" x="2411413" y="6407150"/>
          <p14:tracePt t="64193" x="2554288" y="6429375"/>
          <p14:tracePt t="64210" x="2679700" y="6440488"/>
          <p14:tracePt t="64226" x="2789238" y="6464300"/>
          <p14:tracePt t="64243" x="2903538" y="6486525"/>
          <p14:tracePt t="64260" x="3022600" y="6503988"/>
          <p14:tracePt t="64277" x="3149600" y="6521450"/>
          <p14:tracePt t="64293" x="3354388" y="6537325"/>
          <p14:tracePt t="64310" x="3497263" y="6543675"/>
          <p14:tracePt t="64327" x="3640138" y="6550025"/>
          <p14:tracePt t="64344" x="3771900" y="6561138"/>
          <p14:tracePt t="64360" x="3879850" y="6578600"/>
          <p14:tracePt t="64377" x="3989388" y="6578600"/>
          <p14:tracePt t="64393" x="4092575" y="6572250"/>
          <p14:tracePt t="64410" x="4171950" y="6561138"/>
          <p14:tracePt t="64427" x="4264025" y="6550025"/>
          <p14:tracePt t="64443" x="4354513" y="6543675"/>
          <p14:tracePt t="64460" x="4468813" y="6537325"/>
          <p14:tracePt t="64477" x="4578350" y="6537325"/>
          <p14:tracePt t="64493" x="4749800" y="6543675"/>
          <p14:tracePt t="64510" x="4857750" y="6550025"/>
          <p14:tracePt t="64527" x="4965700" y="6561138"/>
          <p14:tracePt t="64543" x="5068888" y="6554788"/>
          <p14:tracePt t="64560" x="5172075" y="6550025"/>
          <p14:tracePt t="64577" x="5275263" y="6543675"/>
          <p14:tracePt t="64593" x="5365750" y="6543675"/>
          <p14:tracePt t="64610" x="5468938" y="6543675"/>
          <p14:tracePt t="64626" x="5578475" y="6543675"/>
          <p14:tracePt t="64642" x="5692775" y="6543675"/>
          <p14:tracePt t="64659" x="5800725" y="6543675"/>
          <p14:tracePt t="64676" x="5875338" y="6526213"/>
          <p14:tracePt t="64692" x="5983288" y="6497638"/>
          <p14:tracePt t="64710" x="6046788" y="6486525"/>
          <p14:tracePt t="64727" x="6108700" y="6457950"/>
          <p14:tracePt t="64743" x="6149975" y="6429375"/>
          <p14:tracePt t="64760" x="6165850" y="6411913"/>
          <p14:tracePt t="64777" x="6172200" y="6400800"/>
          <p14:tracePt t="64794" x="6178550" y="6389688"/>
          <p14:tracePt t="64810" x="6178550" y="6378575"/>
          <p14:tracePt t="64827" x="6183313" y="6361113"/>
          <p14:tracePt t="64843" x="6183313" y="6343650"/>
          <p14:tracePt t="64860" x="6183313" y="6321425"/>
          <p14:tracePt t="64877" x="6178550" y="6286500"/>
          <p14:tracePt t="64894" x="6165850" y="6269038"/>
          <p14:tracePt t="64910" x="6149975" y="6251575"/>
          <p14:tracePt t="64926" x="6097588" y="6218238"/>
          <p14:tracePt t="64943" x="6022975" y="6189663"/>
          <p14:tracePt t="64960" x="5921375" y="6154738"/>
          <p14:tracePt t="64977" x="5800725" y="6121400"/>
          <p14:tracePt t="64993" x="5664200" y="6080125"/>
          <p14:tracePt t="65010" x="5503863" y="6040438"/>
          <p14:tracePt t="65027" x="5360988" y="6007100"/>
          <p14:tracePt t="65043" x="5240338" y="5978525"/>
          <p14:tracePt t="65060" x="5160963" y="5961063"/>
          <p14:tracePt t="65077" x="5103813" y="5954713"/>
          <p14:tracePt t="65093" x="5035550" y="5954713"/>
          <p14:tracePt t="65110" x="4989513" y="5954713"/>
          <p14:tracePt t="65127" x="4932363" y="5954713"/>
          <p14:tracePt t="65144" x="4857750" y="5965825"/>
          <p14:tracePt t="65160" x="4794250" y="5978525"/>
          <p14:tracePt t="65177" x="4732338" y="5989638"/>
          <p14:tracePt t="65193" x="4697413" y="5994400"/>
          <p14:tracePt t="65210" x="4664075" y="6011863"/>
          <p14:tracePt t="65226" x="4635500" y="6018213"/>
          <p14:tracePt t="65243" x="4600575" y="6029325"/>
          <p14:tracePt t="65260" x="4549775" y="6046788"/>
          <p14:tracePt t="65277" x="4479925" y="6064250"/>
          <p14:tracePt t="65293" x="4406900" y="6092825"/>
          <p14:tracePt t="65310" x="4383088" y="6108700"/>
          <p14:tracePt t="65326" x="4365625" y="6126163"/>
          <p14:tracePt t="65344" x="4349750" y="6143625"/>
          <p14:tracePt t="65360" x="4337050" y="6161088"/>
          <p14:tracePt t="65376" x="4325938" y="6178550"/>
          <p14:tracePt t="65394" x="4314825" y="6207125"/>
          <p14:tracePt t="65410" x="4308475" y="6257925"/>
          <p14:tracePt t="65426" x="4308475" y="6337300"/>
          <p14:tracePt t="65443" x="4321175" y="6418263"/>
          <p14:tracePt t="65460" x="4332288" y="6475413"/>
          <p14:tracePt t="65477" x="4343400" y="6497638"/>
          <p14:tracePt t="65493" x="4343400" y="6515100"/>
          <p14:tracePt t="65510" x="4349750" y="6521450"/>
          <p14:tracePt t="65527" x="4354513" y="6532563"/>
          <p14:tracePt t="65543" x="4365625" y="6554788"/>
          <p14:tracePt t="65560" x="4389438" y="6565900"/>
          <p14:tracePt t="65577" x="4411663" y="6578600"/>
          <p14:tracePt t="65593" x="4446588" y="6594475"/>
          <p14:tracePt t="65610" x="4492625" y="6600825"/>
          <p14:tracePt t="65627" x="4565650" y="6607175"/>
          <p14:tracePt t="65643" x="4668838" y="6629400"/>
          <p14:tracePt t="65661" x="4800600" y="6646863"/>
          <p14:tracePt t="65677" x="4965700" y="6651625"/>
          <p14:tracePt t="65677" x="5046663" y="6651625"/>
          <p14:tracePt t="65693" x="5251450" y="6635750"/>
          <p14:tracePt t="65710" x="5440363" y="6583363"/>
          <p14:tracePt t="65727" x="5594350" y="6532563"/>
          <p14:tracePt t="65743" x="5737225" y="6475413"/>
          <p14:tracePt t="65760" x="5868988" y="6400800"/>
          <p14:tracePt t="65776" x="5949950" y="6343650"/>
          <p14:tracePt t="65793" x="5978525" y="6303963"/>
          <p14:tracePt t="65810" x="5994400" y="6269038"/>
          <p14:tracePt t="65827" x="6000750" y="6240463"/>
          <p14:tracePt t="65844" x="6000750" y="6207125"/>
          <p14:tracePt t="65860" x="6000750" y="6183313"/>
          <p14:tracePt t="65876" x="5994400" y="6161088"/>
          <p14:tracePt t="65893" x="5965825" y="6115050"/>
          <p14:tracePt t="65910" x="5915025" y="6080125"/>
          <p14:tracePt t="65927" x="5840413" y="6035675"/>
          <p14:tracePt t="65943" x="5721350" y="5989638"/>
          <p14:tracePt t="65961" x="5578475" y="5949950"/>
          <p14:tracePt t="65976" x="5407025" y="5908675"/>
          <p14:tracePt t="65993" x="5172075" y="5857875"/>
          <p14:tracePt t="66010" x="5000625" y="5840413"/>
          <p14:tracePt t="66027" x="4851400" y="5835650"/>
          <p14:tracePt t="66043" x="4721225" y="5835650"/>
          <p14:tracePt t="66060" x="4600575" y="5840413"/>
          <p14:tracePt t="66076" x="4440238" y="5875338"/>
          <p14:tracePt t="66094" x="4365625" y="5903913"/>
          <p14:tracePt t="66110" x="4303713" y="5932488"/>
          <p14:tracePt t="66127" x="4246563" y="5972175"/>
          <p14:tracePt t="66143" x="4206875" y="6007100"/>
          <p14:tracePt t="66160" x="4178300" y="6040438"/>
          <p14:tracePt t="66176" x="4160838" y="6080125"/>
          <p14:tracePt t="66193" x="4143375" y="6137275"/>
          <p14:tracePt t="66210" x="4143375" y="6218238"/>
          <p14:tracePt t="66227" x="4143375" y="6315075"/>
          <p14:tracePt t="66243" x="4160838" y="6365875"/>
          <p14:tracePt t="66260" x="4165600" y="6383338"/>
          <p14:tracePt t="66276" x="4178300" y="6407150"/>
          <p14:tracePt t="66293" x="4211638" y="6435725"/>
          <p14:tracePt t="66310" x="4251325" y="6469063"/>
          <p14:tracePt t="66327" x="4325938" y="6508750"/>
          <p14:tracePt t="66343" x="4435475" y="6543675"/>
          <p14:tracePt t="66362" x="4560888" y="6578600"/>
          <p14:tracePt t="66377" x="4692650" y="6589713"/>
          <p14:tracePt t="66394" x="4835525" y="6594475"/>
          <p14:tracePt t="66410" x="4994275" y="6594475"/>
          <p14:tracePt t="66426" x="5183188" y="6554788"/>
          <p14:tracePt t="66443" x="5407025" y="6486525"/>
          <p14:tracePt t="66460" x="5607050" y="6411913"/>
          <p14:tracePt t="66476" x="5749925" y="6350000"/>
          <p14:tracePt t="66493" x="5886450" y="6286500"/>
          <p14:tracePt t="66510" x="5921375" y="6257925"/>
          <p14:tracePt t="66527" x="5937250" y="6235700"/>
          <p14:tracePt t="66543" x="5943600" y="6207125"/>
          <p14:tracePt t="66560" x="5949950" y="6183313"/>
          <p14:tracePt t="66576" x="5949950" y="6161088"/>
          <p14:tracePt t="66594" x="5949950" y="6149975"/>
          <p14:tracePt t="66610" x="5949950" y="6137275"/>
          <p14:tracePt t="66626" x="5949950" y="6132513"/>
          <p14:tracePt t="66643" x="5949950" y="6121400"/>
          <p14:tracePt t="66660" x="5949950" y="6115050"/>
          <p14:tracePt t="66693" x="5943600" y="6108700"/>
          <p14:tracePt t="669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r>
              <a:rPr lang="en-US" dirty="0" smtClean="0"/>
              <a:t>:  Neutron </a:t>
            </a:r>
            <a:r>
              <a:rPr lang="en-US" dirty="0" err="1" smtClean="0"/>
              <a:t>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2362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Pu </a:t>
            </a:r>
            <a:r>
              <a:rPr lang="en-US" dirty="0" err="1" smtClean="0"/>
              <a:t>isotopics</a:t>
            </a:r>
            <a:r>
              <a:rPr lang="en-US" dirty="0" smtClean="0"/>
              <a:t> influence by neutron </a:t>
            </a:r>
            <a:r>
              <a:rPr lang="en-US" dirty="0" err="1" smtClean="0"/>
              <a:t>fluence</a:t>
            </a:r>
            <a:r>
              <a:rPr lang="en-US" dirty="0" smtClean="0"/>
              <a:t> and energy</a:t>
            </a:r>
          </a:p>
          <a:p>
            <a:r>
              <a:rPr lang="en-US" dirty="0" smtClean="0"/>
              <a:t>Neutron energy effected by</a:t>
            </a:r>
          </a:p>
          <a:p>
            <a:pPr lvl="1"/>
            <a:r>
              <a:rPr lang="en-US" dirty="0" smtClean="0"/>
              <a:t>reactor operating temperature</a:t>
            </a:r>
          </a:p>
          <a:p>
            <a:pPr lvl="1"/>
            <a:r>
              <a:rPr lang="en-US" dirty="0" smtClean="0"/>
              <a:t>Moderator</a:t>
            </a:r>
          </a:p>
          <a:p>
            <a:r>
              <a:rPr lang="en-US" dirty="0" smtClean="0"/>
              <a:t>Fuel size influences distance between neutron generation and moderator</a:t>
            </a:r>
          </a:p>
          <a:p>
            <a:pPr lvl="1"/>
            <a:endParaRPr lang="en-US" dirty="0" smtClean="0"/>
          </a:p>
          <a:p>
            <a:pPr lvl="3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91000" cy="2819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Fuel composition can influence neutron spectrum</a:t>
            </a:r>
          </a:p>
          <a:p>
            <a:pPr lvl="1"/>
            <a:r>
              <a:rPr lang="en-US" dirty="0"/>
              <a:t>Depletion of neutron in </a:t>
            </a:r>
            <a:r>
              <a:rPr lang="en-US" baseline="30000" dirty="0"/>
              <a:t>235</a:t>
            </a:r>
            <a:r>
              <a:rPr lang="en-US" dirty="0"/>
              <a:t>U resonance region due to higher interactions</a:t>
            </a:r>
          </a:p>
          <a:p>
            <a:r>
              <a:rPr lang="en-US" baseline="30000" dirty="0"/>
              <a:t>240</a:t>
            </a:r>
            <a:r>
              <a:rPr lang="en-US" dirty="0"/>
              <a:t>Pu production</a:t>
            </a:r>
          </a:p>
          <a:p>
            <a:pPr lvl="1"/>
            <a:r>
              <a:rPr lang="en-US" dirty="0"/>
              <a:t>Capture on </a:t>
            </a:r>
            <a:r>
              <a:rPr lang="en-US" baseline="30000" dirty="0"/>
              <a:t>239</a:t>
            </a:r>
            <a:r>
              <a:rPr lang="en-US" dirty="0"/>
              <a:t>Np produces </a:t>
            </a:r>
            <a:r>
              <a:rPr lang="en-US" baseline="30000" dirty="0"/>
              <a:t>240</a:t>
            </a:r>
            <a:r>
              <a:rPr lang="en-US" dirty="0"/>
              <a:t>Np, which decays into </a:t>
            </a:r>
            <a:r>
              <a:rPr lang="en-US" baseline="30000" dirty="0"/>
              <a:t>240</a:t>
            </a:r>
            <a:r>
              <a:rPr lang="en-US" dirty="0"/>
              <a:t>Pu</a:t>
            </a:r>
          </a:p>
          <a:p>
            <a:pPr lvl="1"/>
            <a:r>
              <a:rPr lang="en-US" dirty="0"/>
              <a:t>Competition between capture and decay</a:t>
            </a:r>
          </a:p>
          <a:p>
            <a:endParaRPr lang="en-US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581400"/>
            <a:ext cx="4740619" cy="314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9"/>
    </mc:Choice>
    <mc:Fallback xmlns="">
      <p:transition spd="slow" advTm="18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512" x="3778250" y="1674813"/>
          <p14:tracePt t="11683" x="3771900" y="1674813"/>
          <p14:tracePt t="11691" x="3760788" y="1679575"/>
          <p14:tracePt t="11699" x="3732213" y="1679575"/>
          <p14:tracePt t="11715" x="3686175" y="1679575"/>
          <p14:tracePt t="11731" x="3611563" y="1679575"/>
          <p14:tracePt t="11748" x="3582988" y="1679575"/>
          <p14:tracePt t="11748" x="3508375" y="1679575"/>
          <p14:tracePt t="11765" x="3429000" y="1679575"/>
          <p14:tracePt t="11782" x="3325813" y="1674813"/>
          <p14:tracePt t="11798" x="3211513" y="1657350"/>
          <p14:tracePt t="11815" x="3086100" y="1639888"/>
          <p14:tracePt t="11831" x="2949575" y="1622425"/>
          <p14:tracePt t="11848" x="2822575" y="1611313"/>
          <p14:tracePt t="11865" x="2714625" y="1606550"/>
          <p14:tracePt t="11881" x="2611438" y="1600200"/>
          <p14:tracePt t="11898" x="2514600" y="1593850"/>
          <p14:tracePt t="11915" x="2371725" y="1582738"/>
          <p14:tracePt t="11931" x="2279650" y="1571625"/>
          <p14:tracePt t="11948" x="2193925" y="1571625"/>
          <p14:tracePt t="11965" x="2120900" y="1571625"/>
          <p14:tracePt t="11981" x="2068513" y="1582738"/>
          <p14:tracePt t="11998" x="2017713" y="1600200"/>
          <p14:tracePt t="12015" x="1965325" y="1628775"/>
          <p14:tracePt t="12031" x="1920875" y="1651000"/>
          <p14:tracePt t="12049" x="1868488" y="1685925"/>
          <p14:tracePt t="12065" x="1835150" y="1720850"/>
          <p14:tracePt t="12081" x="1793875" y="1760538"/>
          <p14:tracePt t="12098" x="1754188" y="1817688"/>
          <p14:tracePt t="12115" x="1725613" y="1857375"/>
          <p14:tracePt t="12131" x="1692275" y="1903413"/>
          <p14:tracePt t="12148" x="1668463" y="1960563"/>
          <p14:tracePt t="12165" x="1657350" y="2017713"/>
          <p14:tracePt t="12181" x="1646238" y="2074863"/>
          <p14:tracePt t="12198" x="1646238" y="2120900"/>
          <p14:tracePt t="12215" x="1657350" y="2171700"/>
          <p14:tracePt t="12231" x="1663700" y="2211388"/>
          <p14:tracePt t="12248" x="1679575" y="2246313"/>
          <p14:tracePt t="12265" x="1697038" y="2292350"/>
          <p14:tracePt t="12281" x="1725613" y="2332038"/>
          <p14:tracePt t="12298" x="1778000" y="2393950"/>
          <p14:tracePt t="12316" x="1811338" y="2428875"/>
          <p14:tracePt t="12332" x="1857375" y="2463800"/>
          <p14:tracePt t="12348" x="1903413" y="2492375"/>
          <p14:tracePt t="12365" x="1954213" y="2520950"/>
          <p14:tracePt t="12381" x="2017713" y="2543175"/>
          <p14:tracePt t="12398" x="2103438" y="2565400"/>
          <p14:tracePt t="12415" x="2211388" y="2589213"/>
          <p14:tracePt t="12431" x="2314575" y="2600325"/>
          <p14:tracePt t="12448" x="2428875" y="2611438"/>
          <p14:tracePt t="12465" x="2536825" y="2617788"/>
          <p14:tracePt t="12481" x="2622550" y="2635250"/>
          <p14:tracePt t="12498" x="2720975" y="2635250"/>
          <p14:tracePt t="12498" x="2765425" y="2640013"/>
          <p14:tracePt t="12515" x="2874963" y="2640013"/>
          <p14:tracePt t="12531" x="2994025" y="2628900"/>
          <p14:tracePt t="12549" x="3114675" y="2611438"/>
          <p14:tracePt t="12565" x="3228975" y="2600325"/>
          <p14:tracePt t="12581" x="3349625" y="2578100"/>
          <p14:tracePt t="12598" x="3479800" y="2543175"/>
          <p14:tracePt t="12615" x="3582988" y="2520950"/>
          <p14:tracePt t="12631" x="3663950" y="2508250"/>
          <p14:tracePt t="12648" x="3736975" y="2497138"/>
          <p14:tracePt t="12665" x="3800475" y="2479675"/>
          <p14:tracePt t="12681" x="3875088" y="2457450"/>
          <p14:tracePt t="12698" x="3937000" y="2428875"/>
          <p14:tracePt t="12698" x="3965575" y="2417763"/>
          <p14:tracePt t="12715" x="4011613" y="2389188"/>
          <p14:tracePt t="12731" x="4046538" y="2360613"/>
          <p14:tracePt t="12748" x="4075113" y="2320925"/>
          <p14:tracePt t="12765" x="4092575" y="2292350"/>
          <p14:tracePt t="12781" x="4092575" y="2263775"/>
          <p14:tracePt t="12799" x="4092575" y="2246313"/>
          <p14:tracePt t="12815" x="4092575" y="2222500"/>
          <p14:tracePt t="12831" x="4079875" y="2200275"/>
          <p14:tracePt t="12849" x="4068763" y="2171700"/>
          <p14:tracePt t="12865" x="4029075" y="2125663"/>
          <p14:tracePt t="12881" x="3978275" y="2074863"/>
          <p14:tracePt t="12898" x="3903663" y="2017713"/>
          <p14:tracePt t="12914" x="3778250" y="1936750"/>
          <p14:tracePt t="12931" x="3692525" y="1885950"/>
          <p14:tracePt t="12948" x="3594100" y="1851025"/>
          <p14:tracePt t="12965" x="3479800" y="1811338"/>
          <p14:tracePt t="12981" x="3360738" y="1789113"/>
          <p14:tracePt t="12998" x="3222625" y="1765300"/>
          <p14:tracePt t="13015" x="3068638" y="1760538"/>
          <p14:tracePt t="13031" x="2908300" y="1754188"/>
          <p14:tracePt t="13048" x="2743200" y="1749425"/>
          <p14:tracePt t="13065" x="2600325" y="1749425"/>
          <p14:tracePt t="13081" x="2463800" y="1760538"/>
          <p14:tracePt t="13098" x="2360613" y="1789113"/>
          <p14:tracePt t="13114" x="2206625" y="1835150"/>
          <p14:tracePt t="13131" x="2108200" y="1879600"/>
          <p14:tracePt t="13148" x="2011363" y="1920875"/>
          <p14:tracePt t="13165" x="1936750" y="1971675"/>
          <p14:tracePt t="13181" x="1874838" y="2017713"/>
          <p14:tracePt t="13198" x="1817688" y="2079625"/>
          <p14:tracePt t="13215" x="1754188" y="2143125"/>
          <p14:tracePt t="13231" x="1708150" y="2217738"/>
          <p14:tracePt t="13248" x="1679575" y="2263775"/>
          <p14:tracePt t="13265" x="1668463" y="2286000"/>
          <p14:tracePt t="13563" x="1679575" y="2286000"/>
          <p14:tracePt t="13571" x="1685925" y="2286000"/>
          <p14:tracePt t="13581" x="1692275" y="2286000"/>
          <p14:tracePt t="13587" x="1720850" y="2286000"/>
          <p14:tracePt t="13599" x="1749425" y="2286000"/>
          <p14:tracePt t="13614" x="1778000" y="2279650"/>
          <p14:tracePt t="13632" x="1793875" y="2279650"/>
          <p14:tracePt t="13995" x="1800225" y="2279650"/>
          <p14:tracePt t="14008" x="1811338" y="2274888"/>
          <p14:tracePt t="14011" x="1828800" y="2274888"/>
          <p14:tracePt t="14019" x="1908175" y="2274888"/>
          <p14:tracePt t="14031" x="2097088" y="2286000"/>
          <p14:tracePt t="14048" x="2365375" y="2308225"/>
          <p14:tracePt t="14065" x="2571750" y="2332038"/>
          <p14:tracePt t="14081" x="2703513" y="2336800"/>
          <p14:tracePt t="14098" x="2789238" y="2343150"/>
          <p14:tracePt t="14114" x="2851150" y="2349500"/>
          <p14:tracePt t="14131" x="2874963" y="2349500"/>
          <p14:tracePt t="14148" x="2886075" y="2349500"/>
          <p14:tracePt t="14164" x="2892425" y="2349500"/>
          <p14:tracePt t="14181" x="2897188" y="2349500"/>
          <p14:tracePt t="15163" x="2903538" y="2349500"/>
          <p14:tracePt t="15175" x="2914650" y="2349500"/>
          <p14:tracePt t="15181" x="2932113" y="2349500"/>
          <p14:tracePt t="15181" x="2971800" y="2343150"/>
          <p14:tracePt t="15198" x="3022600" y="2336800"/>
          <p14:tracePt t="15216" x="3079750" y="2336800"/>
          <p14:tracePt t="15231" x="3114675" y="2336800"/>
          <p14:tracePt t="15248" x="3125788" y="2336800"/>
          <p14:tracePt t="15691" x="3114675" y="2343150"/>
          <p14:tracePt t="15699" x="3092450" y="2360613"/>
          <p14:tracePt t="15708" x="3079750" y="2371725"/>
          <p14:tracePt t="15715" x="3051175" y="2389188"/>
          <p14:tracePt t="15731" x="3011488" y="2406650"/>
          <p14:tracePt t="15748" x="2965450" y="2428875"/>
          <p14:tracePt t="15764" x="2921000" y="2446338"/>
          <p14:tracePt t="15781" x="2897188" y="2457450"/>
          <p14:tracePt t="15798" x="2886075" y="2457450"/>
          <p14:tracePt t="15814" x="2879725" y="2457450"/>
          <p14:tracePt t="15831" x="2868613" y="2457450"/>
          <p14:tracePt t="15848" x="2863850" y="2457450"/>
          <p14:tracePt t="15864" x="2857500" y="2457450"/>
          <p14:tracePt t="17225" x="0" y="0"/>
        </p14:tracePtLst>
        <p14:tracePtLst>
          <p14:tracePt t="18811" x="3011488" y="2332038"/>
          <p14:tracePt t="18947" x="3022600" y="2325688"/>
          <p14:tracePt t="18954" x="3035300" y="2303463"/>
          <p14:tracePt t="18964" x="3057525" y="2274888"/>
          <p14:tracePt t="18971" x="3086100" y="2235200"/>
          <p14:tracePt t="18981" x="3108325" y="2206625"/>
          <p14:tracePt t="18998" x="3125788" y="2178050"/>
          <p14:tracePt t="19015" x="3149600" y="2149475"/>
          <p14:tracePt t="19030" x="3165475" y="2120900"/>
          <p14:tracePt t="19047" x="3178175" y="2103438"/>
          <p14:tracePt t="19064" x="3178175" y="2097088"/>
          <p14:tracePt t="19080" x="3178175" y="2085975"/>
          <p14:tracePt t="19097" x="3182938" y="2063750"/>
          <p14:tracePt t="19114" x="3189288" y="2039938"/>
          <p14:tracePt t="19114" x="3189288" y="2028825"/>
          <p14:tracePt t="19131" x="3182938" y="2017713"/>
          <p14:tracePt t="19147" x="3171825" y="2000250"/>
          <p14:tracePt t="19164" x="3149600" y="1989138"/>
          <p14:tracePt t="19180" x="3114675" y="1960563"/>
          <p14:tracePt t="19197" x="3057525" y="1943100"/>
          <p14:tracePt t="19214" x="2982913" y="1903413"/>
          <p14:tracePt t="19230" x="2892425" y="1868488"/>
          <p14:tracePt t="19247" x="2771775" y="1828800"/>
          <p14:tracePt t="19264" x="2635250" y="1800225"/>
          <p14:tracePt t="19280" x="2486025" y="1765300"/>
          <p14:tracePt t="19297" x="2343150" y="1743075"/>
          <p14:tracePt t="19314" x="2228850" y="1720850"/>
          <p14:tracePt t="19330" x="2085975" y="1714500"/>
          <p14:tracePt t="19347" x="2011363" y="1720850"/>
          <p14:tracePt t="19364" x="1949450" y="1743075"/>
          <p14:tracePt t="19381" x="1892300" y="1782763"/>
          <p14:tracePt t="19397" x="1828800" y="1839913"/>
          <p14:tracePt t="19414" x="1771650" y="1897063"/>
          <p14:tracePt t="19431" x="1736725" y="1954213"/>
          <p14:tracePt t="19448" x="1714500" y="2000250"/>
          <p14:tracePt t="19464" x="1708150" y="2028825"/>
          <p14:tracePt t="19481" x="1708150" y="2063750"/>
          <p14:tracePt t="19497" x="1714500" y="2097088"/>
          <p14:tracePt t="19497" x="1720850" y="2114550"/>
          <p14:tracePt t="19515" x="1743075" y="2154238"/>
          <p14:tracePt t="19531" x="1765300" y="2193925"/>
          <p14:tracePt t="19547" x="1789113" y="2217738"/>
          <p14:tracePt t="19564" x="1822450" y="2246313"/>
          <p14:tracePt t="19581" x="1857375" y="2263775"/>
          <p14:tracePt t="19597" x="1925638" y="2279650"/>
          <p14:tracePt t="19615" x="2028825" y="2279650"/>
          <p14:tracePt t="19631" x="2143125" y="2279650"/>
          <p14:tracePt t="19648" x="2246313" y="2274888"/>
          <p14:tracePt t="19664" x="2360613" y="2239963"/>
          <p14:tracePt t="19681" x="2468563" y="2189163"/>
          <p14:tracePt t="19697" x="2536825" y="2125663"/>
          <p14:tracePt t="19697" x="2578100" y="2079625"/>
          <p14:tracePt t="19715" x="2635250" y="1982788"/>
          <p14:tracePt t="19731" x="2668588" y="1903413"/>
          <p14:tracePt t="19747" x="2679700" y="1846263"/>
          <p14:tracePt t="19764" x="2679700" y="1800225"/>
          <p14:tracePt t="19781" x="2679700" y="1760538"/>
          <p14:tracePt t="19797" x="2668588" y="1731963"/>
          <p14:tracePt t="19814" x="2651125" y="1697038"/>
          <p14:tracePt t="19831" x="2628900" y="1674813"/>
          <p14:tracePt t="19848" x="2600325" y="1646238"/>
          <p14:tracePt t="19864" x="2560638" y="1611313"/>
          <p14:tracePt t="19880" x="2508250" y="1577975"/>
          <p14:tracePt t="19897" x="2400300" y="1536700"/>
          <p14:tracePt t="19915" x="2354263" y="1525588"/>
          <p14:tracePt t="19930" x="2193925" y="1503363"/>
          <p14:tracePt t="19947" x="2097088" y="1492250"/>
          <p14:tracePt t="19963" x="2017713" y="1479550"/>
          <p14:tracePt t="19980" x="1954213" y="1479550"/>
          <p14:tracePt t="19997" x="1897063" y="1485900"/>
          <p14:tracePt t="20013" x="1846263" y="1508125"/>
          <p14:tracePt t="20031" x="1782763" y="1543050"/>
          <p14:tracePt t="20047" x="1720850" y="1589088"/>
          <p14:tracePt t="20064" x="1663700" y="1646238"/>
          <p14:tracePt t="20081" x="1622425" y="1708150"/>
          <p14:tracePt t="20097" x="1577975" y="1782763"/>
          <p14:tracePt t="20114" x="1560513" y="1892300"/>
          <p14:tracePt t="20132" x="1560513" y="1949450"/>
          <p14:tracePt t="20148" x="1560513" y="2000250"/>
          <p14:tracePt t="20165" x="1565275" y="2046288"/>
          <p14:tracePt t="20181" x="1582738" y="2103438"/>
          <p14:tracePt t="20198" x="1600200" y="2136775"/>
          <p14:tracePt t="20214" x="1628775" y="2182813"/>
          <p14:tracePt t="20231" x="1663700" y="2217738"/>
          <p14:tracePt t="20247" x="1697038" y="2239963"/>
          <p14:tracePt t="20265" x="1749425" y="2263775"/>
          <p14:tracePt t="20281" x="1828800" y="2286000"/>
          <p14:tracePt t="20297" x="1925638" y="2314575"/>
          <p14:tracePt t="20314" x="2022475" y="2332038"/>
          <p14:tracePt t="20314" x="2063750" y="2343150"/>
          <p14:tracePt t="20330" x="2160588" y="2360613"/>
          <p14:tracePt t="20347" x="2286000" y="2365375"/>
          <p14:tracePt t="20364" x="2428875" y="2365375"/>
          <p14:tracePt t="20380" x="2582863" y="2336800"/>
          <p14:tracePt t="20397" x="2736850" y="2292350"/>
          <p14:tracePt t="20413" x="2851150" y="2228850"/>
          <p14:tracePt t="20431" x="2954338" y="2160588"/>
          <p14:tracePt t="20447" x="3022600" y="2092325"/>
          <p14:tracePt t="20464" x="3068638" y="2039938"/>
          <p14:tracePt t="20480" x="3086100" y="1993900"/>
          <p14:tracePt t="20497" x="3092450" y="1943100"/>
          <p14:tracePt t="20514" x="3092450" y="1897063"/>
          <p14:tracePt t="20514" x="3092450" y="1879600"/>
          <p14:tracePt t="20530" x="3086100" y="1851025"/>
          <p14:tracePt t="20547" x="3068638" y="1822450"/>
          <p14:tracePt t="20563" x="3035300" y="1782763"/>
          <p14:tracePt t="20580" x="2971800" y="1743075"/>
          <p14:tracePt t="20599" x="2879725" y="1703388"/>
          <p14:tracePt t="20614" x="2765425" y="1651000"/>
          <p14:tracePt t="20631" x="2635250" y="1611313"/>
          <p14:tracePt t="20647" x="2508250" y="1577975"/>
          <p14:tracePt t="20664" x="2393950" y="1536700"/>
          <p14:tracePt t="20681" x="2292350" y="1525588"/>
          <p14:tracePt t="20697" x="2182813" y="1514475"/>
          <p14:tracePt t="20714" x="2017713" y="1497013"/>
          <p14:tracePt t="20731" x="1925638" y="1485900"/>
          <p14:tracePt t="20747" x="1863725" y="1479550"/>
          <p14:tracePt t="20764" x="1822450" y="1479550"/>
          <p14:tracePt t="20781" x="1806575" y="1479550"/>
          <p14:tracePt t="20798" x="1793875" y="1479550"/>
          <p14:tracePt t="20814" x="1778000" y="1479550"/>
          <p14:tracePt t="20831" x="1760538" y="1479550"/>
          <p14:tracePt t="20847" x="1749425" y="1479550"/>
          <p14:tracePt t="20864" x="1743075" y="1479550"/>
          <p14:tracePt t="21450" x="1749425" y="1479550"/>
          <p14:tracePt t="21458" x="1782763" y="1479550"/>
          <p14:tracePt t="21466" x="1835150" y="1479550"/>
          <p14:tracePt t="21480" x="1914525" y="1497013"/>
          <p14:tracePt t="21482" x="2092325" y="1520825"/>
          <p14:tracePt t="21497" x="2228850" y="1549400"/>
          <p14:tracePt t="21513" x="2292350" y="1565275"/>
          <p14:tracePt t="22659" x="2297113" y="1565275"/>
          <p14:tracePt t="22667" x="2303463" y="1565275"/>
          <p14:tracePt t="22682" x="2308225" y="1565275"/>
          <p14:tracePt t="22682" x="2325688" y="1560513"/>
          <p14:tracePt t="22698" x="2336800" y="1560513"/>
          <p14:tracePt t="22715" x="2360613" y="1549400"/>
          <p14:tracePt t="22731" x="2371725" y="1549400"/>
          <p14:tracePt t="22748" x="2382838" y="1549400"/>
          <p14:tracePt t="22765" x="2393950" y="1543050"/>
          <p14:tracePt t="22782" x="2406650" y="1536700"/>
          <p14:tracePt t="22798" x="2428875" y="1531938"/>
          <p14:tracePt t="22815" x="2451100" y="1531938"/>
          <p14:tracePt t="22832" x="2479675" y="1525588"/>
          <p14:tracePt t="22848" x="2520950" y="1520825"/>
          <p14:tracePt t="22865" x="2565400" y="1520825"/>
          <p14:tracePt t="22882" x="2617788" y="1514475"/>
          <p14:tracePt t="22898" x="2674938" y="1508125"/>
          <p14:tracePt t="22915" x="2760663" y="1503363"/>
          <p14:tracePt t="22932" x="2822575" y="1503363"/>
          <p14:tracePt t="22948" x="2879725" y="1503363"/>
          <p14:tracePt t="22965" x="2925763" y="1503363"/>
          <p14:tracePt t="22982" x="2965450" y="1508125"/>
          <p14:tracePt t="22998" x="3000375" y="1514475"/>
          <p14:tracePt t="23015" x="3046413" y="1520825"/>
          <p14:tracePt t="23032" x="3074988" y="1525588"/>
          <p14:tracePt t="23048" x="3103563" y="1536700"/>
          <p14:tracePt t="23065" x="3132138" y="1543050"/>
          <p14:tracePt t="23082" x="3149600" y="1554163"/>
          <p14:tracePt t="23098" x="3171825" y="1571625"/>
          <p14:tracePt t="23116" x="3189288" y="1589088"/>
          <p14:tracePt t="23131" x="3200400" y="1611313"/>
          <p14:tracePt t="23148" x="3211513" y="1628775"/>
          <p14:tracePt t="23165" x="3217863" y="1651000"/>
          <p14:tracePt t="23182" x="3222625" y="1668463"/>
          <p14:tracePt t="23199" x="3222625" y="1692275"/>
          <p14:tracePt t="23215" x="3222625" y="1708150"/>
          <p14:tracePt t="23231" x="3222625" y="1736725"/>
          <p14:tracePt t="23248" x="3217863" y="1754188"/>
          <p14:tracePt t="23265" x="3211513" y="1778000"/>
          <p14:tracePt t="23281" x="3194050" y="1793875"/>
          <p14:tracePt t="23298" x="3178175" y="1811338"/>
          <p14:tracePt t="23298" x="3165475" y="1817688"/>
          <p14:tracePt t="23315" x="3149600" y="1835150"/>
          <p14:tracePt t="23331" x="3125788" y="1846263"/>
          <p14:tracePt t="23349" x="3086100" y="1857375"/>
          <p14:tracePt t="23365" x="3011488" y="1879600"/>
          <p14:tracePt t="23382" x="2868613" y="1914525"/>
          <p14:tracePt t="23398" x="2697163" y="1925638"/>
          <p14:tracePt t="23415" x="2520950" y="1925638"/>
          <p14:tracePt t="23431" x="2354263" y="1920875"/>
          <p14:tracePt t="23448" x="2235200" y="1908175"/>
          <p14:tracePt t="23465" x="2165350" y="1897063"/>
          <p14:tracePt t="23481" x="2120900" y="1885950"/>
          <p14:tracePt t="23498" x="2085975" y="1863725"/>
          <p14:tracePt t="23516" x="2068513" y="1839913"/>
          <p14:tracePt t="23532" x="2051050" y="1806575"/>
          <p14:tracePt t="23549" x="2035175" y="1760538"/>
          <p14:tracePt t="23565" x="2017713" y="1714500"/>
          <p14:tracePt t="23581" x="2011363" y="1679575"/>
          <p14:tracePt t="23598" x="2000250" y="1639888"/>
          <p14:tracePt t="23615" x="2000250" y="1600200"/>
          <p14:tracePt t="23632" x="2000250" y="1565275"/>
          <p14:tracePt t="23648" x="2011363" y="1543050"/>
          <p14:tracePt t="23665" x="2028825" y="1514475"/>
          <p14:tracePt t="23681" x="2068513" y="1492250"/>
          <p14:tracePt t="23698" x="2125663" y="1463675"/>
          <p14:tracePt t="23698" x="2165350" y="1446213"/>
          <p14:tracePt t="23715" x="2263775" y="1422400"/>
          <p14:tracePt t="23732" x="2378075" y="1400175"/>
          <p14:tracePt t="23748" x="2492375" y="1382713"/>
          <p14:tracePt t="23765" x="2617788" y="1377950"/>
          <p14:tracePt t="23782" x="2725738" y="1377950"/>
          <p14:tracePt t="23799" x="2822575" y="1377950"/>
          <p14:tracePt t="23815" x="2892425" y="1377950"/>
          <p14:tracePt t="23832" x="2936875" y="1389063"/>
          <p14:tracePt t="23848" x="2960688" y="1400175"/>
          <p14:tracePt t="23865" x="2982913" y="1417638"/>
          <p14:tracePt t="23881" x="3011488" y="1446213"/>
          <p14:tracePt t="23898" x="3040063" y="1479550"/>
          <p14:tracePt t="23915" x="3092450" y="1531938"/>
          <p14:tracePt t="23932" x="3114675" y="1571625"/>
          <p14:tracePt t="23948" x="3132138" y="1611313"/>
          <p14:tracePt t="23965" x="3136900" y="1646238"/>
          <p14:tracePt t="23981" x="3136900" y="1692275"/>
          <p14:tracePt t="23998" x="3136900" y="1731963"/>
          <p14:tracePt t="24015" x="3136900" y="1771650"/>
          <p14:tracePt t="24032" x="3114675" y="1811338"/>
          <p14:tracePt t="24048" x="3097213" y="1839913"/>
          <p14:tracePt t="24064" x="3068638" y="1874838"/>
          <p14:tracePt t="24080" x="3035300" y="1903413"/>
          <p14:tracePt t="24097" x="3006725" y="1925638"/>
          <p14:tracePt t="24114" x="2965450" y="1949450"/>
          <p14:tracePt t="24131" x="2932113" y="1960563"/>
          <p14:tracePt t="24147" x="2897188" y="1978025"/>
          <p14:tracePt t="24164" x="2857500" y="1982788"/>
          <p14:tracePt t="24180" x="2811463" y="1989138"/>
          <p14:tracePt t="24198" x="2760663" y="1982788"/>
          <p14:tracePt t="24214" x="2708275" y="1960563"/>
          <p14:tracePt t="24231" x="2668588" y="1943100"/>
          <p14:tracePt t="24248" x="2628900" y="1914525"/>
          <p14:tracePt t="24264" x="2593975" y="1879600"/>
          <p14:tracePt t="24280" x="2554288" y="1839913"/>
          <p14:tracePt t="24297" x="2514600" y="1789113"/>
          <p14:tracePt t="24314" x="2457450" y="1697038"/>
          <p14:tracePt t="24331" x="2422525" y="1639888"/>
          <p14:tracePt t="24347" x="2400300" y="1600200"/>
          <p14:tracePt t="24364" x="2389188" y="1571625"/>
          <p14:tracePt t="24380" x="2389188" y="1554163"/>
          <p14:tracePt t="24398" x="2389188" y="1543050"/>
          <p14:tracePt t="24415" x="2389188" y="1525588"/>
          <p14:tracePt t="24432" x="2389188" y="1514475"/>
          <p14:tracePt t="24448" x="2393950" y="1503363"/>
          <p14:tracePt t="24465" x="2428875" y="1492250"/>
          <p14:tracePt t="24481" x="2479675" y="1468438"/>
          <p14:tracePt t="24498" x="2554288" y="1450975"/>
          <p14:tracePt t="24515" x="2697163" y="1428750"/>
          <p14:tracePt t="24532" x="2817813" y="1422400"/>
          <p14:tracePt t="24548" x="2932113" y="1422400"/>
          <p14:tracePt t="24565" x="3017838" y="1428750"/>
          <p14:tracePt t="24581" x="3086100" y="1439863"/>
          <p14:tracePt t="24598" x="3136900" y="1457325"/>
          <p14:tracePt t="24615" x="3171825" y="1479550"/>
          <p14:tracePt t="24632" x="3189288" y="1508125"/>
          <p14:tracePt t="24648" x="3200400" y="1536700"/>
          <p14:tracePt t="24665" x="3217863" y="1582738"/>
          <p14:tracePt t="24681" x="3240088" y="1646238"/>
          <p14:tracePt t="24698" x="3246438" y="1692275"/>
          <p14:tracePt t="24715" x="3251200" y="1765300"/>
          <p14:tracePt t="24731" x="3251200" y="1817688"/>
          <p14:tracePt t="24748" x="3251200" y="1863725"/>
          <p14:tracePt t="24765" x="3251200" y="1903413"/>
          <p14:tracePt t="24781" x="3240088" y="1925638"/>
          <p14:tracePt t="24798" x="3228975" y="1954213"/>
          <p14:tracePt t="24815" x="3211513" y="1971675"/>
          <p14:tracePt t="24831" x="3189288" y="1993900"/>
          <p14:tracePt t="24848" x="3171825" y="2000250"/>
          <p14:tracePt t="24865" x="3165475" y="2006600"/>
          <p14:tracePt t="26692" x="3154363" y="2017713"/>
          <p14:tracePt t="26698" x="3103563" y="2057400"/>
          <p14:tracePt t="26716" x="3068638" y="2079625"/>
          <p14:tracePt t="26717" x="3000375" y="2114550"/>
          <p14:tracePt t="26732" x="2954338" y="2136775"/>
          <p14:tracePt t="26750" x="2903538" y="2149475"/>
          <p14:tracePt t="26766" x="2846388" y="2160588"/>
          <p14:tracePt t="26782" x="2771775" y="2165350"/>
          <p14:tracePt t="26799" x="2714625" y="2171700"/>
          <p14:tracePt t="26816" x="2674938" y="2171700"/>
          <p14:tracePt t="26832" x="2646363" y="2171700"/>
          <p14:tracePt t="26849" x="2640013" y="2171700"/>
          <p14:tracePt t="27372" x="2640013" y="2178050"/>
          <p14:tracePt t="27380" x="2640013" y="2182813"/>
          <p14:tracePt t="27399" x="2640013" y="2189163"/>
          <p14:tracePt t="27416" x="2640013" y="2193925"/>
          <p14:tracePt t="27478" x="2640013" y="2200275"/>
          <p14:tracePt t="27524" x="2646363" y="2206625"/>
          <p14:tracePt t="27620" x="2651125" y="2206625"/>
          <p14:tracePt t="27628" x="2657475" y="2193925"/>
          <p14:tracePt t="27644" x="2657475" y="2189163"/>
          <p14:tracePt t="27658" x="2657475" y="2178050"/>
          <p14:tracePt t="27659" x="2657475" y="2171700"/>
          <p14:tracePt t="27666" x="2657475" y="2165350"/>
          <p14:tracePt t="27682" x="2646363" y="2154238"/>
          <p14:tracePt t="27699" x="2628900" y="2143125"/>
          <p14:tracePt t="27715" x="2593975" y="2132013"/>
          <p14:tracePt t="27733" x="2525713" y="2114550"/>
          <p14:tracePt t="27749" x="2435225" y="2103438"/>
          <p14:tracePt t="27766" x="2336800" y="2074863"/>
          <p14:tracePt t="27782" x="2251075" y="2051050"/>
          <p14:tracePt t="27799" x="2189163" y="2039938"/>
          <p14:tracePt t="27816" x="2149475" y="2039938"/>
          <p14:tracePt t="27832" x="2114550" y="2039938"/>
          <p14:tracePt t="27849" x="2079625" y="2039938"/>
          <p14:tracePt t="27866" x="2046288" y="2051050"/>
          <p14:tracePt t="27882" x="2006600" y="2063750"/>
          <p14:tracePt t="27882" x="1989138" y="2074863"/>
          <p14:tracePt t="27900" x="1978025" y="2079625"/>
          <p14:tracePt t="27916" x="1965325" y="2085975"/>
          <p14:tracePt t="27932" x="1960563" y="2097088"/>
          <p14:tracePt t="27949" x="1960563" y="2103438"/>
          <p14:tracePt t="27967" x="1960563" y="2114550"/>
          <p14:tracePt t="27982" x="1954213" y="2136775"/>
          <p14:tracePt t="27999" x="1954213" y="2160588"/>
          <p14:tracePt t="28016" x="1960563" y="2193925"/>
          <p14:tracePt t="28032" x="1982788" y="2222500"/>
          <p14:tracePt t="28049" x="2011363" y="2246313"/>
          <p14:tracePt t="28066" x="2063750" y="2268538"/>
          <p14:tracePt t="28082" x="2154238" y="2286000"/>
          <p14:tracePt t="28099" x="2286000" y="2297113"/>
          <p14:tracePt t="28116" x="2520950" y="2303463"/>
          <p14:tracePt t="28132" x="2703513" y="2303463"/>
          <p14:tracePt t="28149" x="2908300" y="2279650"/>
          <p14:tracePt t="28166" x="3068638" y="2251075"/>
          <p14:tracePt t="28182" x="3171825" y="2222500"/>
          <p14:tracePt t="28199" x="3222625" y="2206625"/>
          <p14:tracePt t="28216" x="3235325" y="2206625"/>
          <p14:tracePt t="29228" x="3222625" y="2206625"/>
          <p14:tracePt t="29236" x="3206750" y="2206625"/>
          <p14:tracePt t="29249" x="3189288" y="2200275"/>
          <p14:tracePt t="29249" x="3136900" y="2182813"/>
          <p14:tracePt t="29266" x="3068638" y="2160588"/>
          <p14:tracePt t="29283" x="3006725" y="2143125"/>
          <p14:tracePt t="29299" x="2936875" y="2125663"/>
          <p14:tracePt t="29316" x="2846388" y="2103438"/>
          <p14:tracePt t="29332" x="2789238" y="2092325"/>
          <p14:tracePt t="29349" x="2714625" y="2079625"/>
          <p14:tracePt t="29366" x="2640013" y="2068513"/>
          <p14:tracePt t="29382" x="2554288" y="2063750"/>
          <p14:tracePt t="29399" x="2451100" y="2051050"/>
          <p14:tracePt t="29416" x="2354263" y="2046288"/>
          <p14:tracePt t="29432" x="2263775" y="2046288"/>
          <p14:tracePt t="29449" x="2171700" y="2046288"/>
          <p14:tracePt t="29465" x="2079625" y="2063750"/>
          <p14:tracePt t="29483" x="1978025" y="2092325"/>
          <p14:tracePt t="29499" x="1892300" y="2120900"/>
          <p14:tracePt t="29516" x="1811338" y="2160588"/>
          <p14:tracePt t="29532" x="1778000" y="2178050"/>
          <p14:tracePt t="29549" x="1743075" y="2206625"/>
          <p14:tracePt t="29566" x="1708150" y="2235200"/>
          <p14:tracePt t="29583" x="1668463" y="2268538"/>
          <p14:tracePt t="29600" x="1639888" y="2303463"/>
          <p14:tracePt t="29616" x="1628775" y="2320925"/>
          <p14:tracePt t="29632" x="1622425" y="2332038"/>
          <p14:tracePt t="29649" x="1622425" y="2336800"/>
          <p14:tracePt t="29665" x="1622425" y="2343150"/>
          <p14:tracePt t="29682" x="1622425" y="2349500"/>
          <p14:tracePt t="29716" x="1622425" y="2360613"/>
          <p14:tracePt t="29716" x="1628775" y="2365375"/>
          <p14:tracePt t="29732" x="1651000" y="2389188"/>
          <p14:tracePt t="29749" x="1685925" y="2406650"/>
          <p14:tracePt t="29765" x="1736725" y="2435225"/>
          <p14:tracePt t="29782" x="1811338" y="2463800"/>
          <p14:tracePt t="29799" x="1903413" y="2486025"/>
          <p14:tracePt t="29816" x="2000250" y="2503488"/>
          <p14:tracePt t="29832" x="2074863" y="2514600"/>
          <p14:tracePt t="29849" x="2125663" y="2514600"/>
          <p14:tracePt t="29865" x="2189163" y="2514600"/>
          <p14:tracePt t="29882" x="2263775" y="2503488"/>
          <p14:tracePt t="29899" x="2349500" y="2486025"/>
          <p14:tracePt t="29916" x="2435225" y="2474913"/>
          <p14:tracePt t="29932" x="2474913" y="2468563"/>
          <p14:tracePt t="29949" x="2497138" y="2463800"/>
          <p14:tracePt t="29966" x="2525713" y="2457450"/>
          <p14:tracePt t="29982" x="2560638" y="2446338"/>
          <p14:tracePt t="29999" x="2578100" y="2428875"/>
          <p14:tracePt t="30015" x="2606675" y="2417763"/>
          <p14:tracePt t="30032" x="2640013" y="2393950"/>
          <p14:tracePt t="30049" x="2657475" y="2371725"/>
          <p14:tracePt t="30065" x="2668588" y="2360613"/>
          <p14:tracePt t="30082" x="2668588" y="2349500"/>
          <p14:tracePt t="30099" x="2674938" y="2343150"/>
          <p14:tracePt t="30115" x="2674938" y="2325688"/>
          <p14:tracePt t="30133" x="2674938" y="2320925"/>
          <p14:tracePt t="30172" x="2674938" y="2314575"/>
          <p14:tracePt t="30186" x="2674938" y="2308225"/>
          <p14:tracePt t="30198" x="2668588" y="2308225"/>
          <p14:tracePt t="30215" x="2657475" y="2308225"/>
          <p14:tracePt t="30216" x="2646363" y="2303463"/>
          <p14:tracePt t="30232" x="2640013" y="2297113"/>
          <p14:tracePt t="30458" x="0" y="0"/>
        </p14:tracePtLst>
        <p14:tracePtLst>
          <p14:tracePt t="64233" x="5508625" y="1336675"/>
          <p14:tracePt t="64508" x="5508625" y="1343025"/>
          <p14:tracePt t="64515" x="5497513" y="1349375"/>
          <p14:tracePt t="64524" x="5446713" y="1365250"/>
          <p14:tracePt t="64532" x="5389563" y="1400175"/>
          <p14:tracePt t="64556" x="5326063" y="1439863"/>
          <p14:tracePt t="64572" x="5251450" y="1485900"/>
          <p14:tracePt t="64587" x="5178425" y="1543050"/>
          <p14:tracePt t="64604" x="5097463" y="1600200"/>
          <p14:tracePt t="64620" x="5006975" y="1668463"/>
          <p14:tracePt t="64635" x="4903788" y="1760538"/>
          <p14:tracePt t="64651" x="4800600" y="1857375"/>
          <p14:tracePt t="64665" x="4703763" y="1960563"/>
          <p14:tracePt t="64682" x="4622800" y="2039938"/>
          <p14:tracePt t="64699" x="4543425" y="2125663"/>
          <p14:tracePt t="64716" x="4514850" y="2171700"/>
          <p14:tracePt t="64733" x="4492625" y="2200275"/>
          <p14:tracePt t="64749" x="4479925" y="2228850"/>
          <p14:tracePt t="64765" x="4475163" y="2263775"/>
          <p14:tracePt t="64782" x="4475163" y="2286000"/>
          <p14:tracePt t="64799" x="4468813" y="2308225"/>
          <p14:tracePt t="64815" x="4464050" y="2336800"/>
          <p14:tracePt t="64832" x="4457700" y="2360613"/>
          <p14:tracePt t="64848" x="4457700" y="2389188"/>
          <p14:tracePt t="64865" x="4468813" y="2411413"/>
          <p14:tracePt t="64882" x="4486275" y="2439988"/>
          <p14:tracePt t="64899" x="4508500" y="2479675"/>
          <p14:tracePt t="64915" x="4572000" y="2560638"/>
          <p14:tracePt t="64932" x="4622800" y="2617788"/>
          <p14:tracePt t="64949" x="4675188" y="2663825"/>
          <p14:tracePt t="64966" x="4743450" y="2708275"/>
          <p14:tracePt t="64982" x="4818063" y="2765425"/>
          <p14:tracePt t="64999" x="4897438" y="2811463"/>
          <p14:tracePt t="65015" x="4989513" y="2857500"/>
          <p14:tracePt t="65032" x="5086350" y="2897188"/>
          <p14:tracePt t="65049" x="5194300" y="2943225"/>
          <p14:tracePt t="65066" x="5321300" y="2989263"/>
          <p14:tracePt t="65082" x="5457825" y="3022600"/>
          <p14:tracePt t="65099" x="5594350" y="3068638"/>
          <p14:tracePt t="65115" x="5800725" y="3121025"/>
          <p14:tracePt t="65132" x="5926138" y="3149600"/>
          <p14:tracePt t="65149" x="6064250" y="3171825"/>
          <p14:tracePt t="65165" x="6200775" y="3194050"/>
          <p14:tracePt t="65182" x="6361113" y="3206750"/>
          <p14:tracePt t="65199" x="6521450" y="3200400"/>
          <p14:tracePt t="65215" x="6664325" y="3171825"/>
          <p14:tracePt t="65232" x="6783388" y="3125788"/>
          <p14:tracePt t="65248" x="6875463" y="3086100"/>
          <p14:tracePt t="65265" x="6961188" y="3035300"/>
          <p14:tracePt t="65282" x="7018338" y="2982913"/>
          <p14:tracePt t="65298" x="7064375" y="2936875"/>
          <p14:tracePt t="65298" x="7075488" y="2908300"/>
          <p14:tracePt t="65316" x="7092950" y="2851150"/>
          <p14:tracePt t="65332" x="7092950" y="2771775"/>
          <p14:tracePt t="65349" x="7075488" y="2692400"/>
          <p14:tracePt t="65365" x="7051675" y="2617788"/>
          <p14:tracePt t="65382" x="7023100" y="2549525"/>
          <p14:tracePt t="65398" x="6983413" y="2474913"/>
          <p14:tracePt t="65415" x="6937375" y="2422525"/>
          <p14:tracePt t="65432" x="6880225" y="2354263"/>
          <p14:tracePt t="65449" x="6800850" y="2303463"/>
          <p14:tracePt t="65465" x="6721475" y="2251075"/>
          <p14:tracePt t="65482" x="6629400" y="2211388"/>
          <p14:tracePt t="65498" x="6497638" y="2171700"/>
          <p14:tracePt t="65516" x="6383338" y="2136775"/>
          <p14:tracePt t="65532" x="6264275" y="2120900"/>
          <p14:tracePt t="65549" x="6137275" y="2108200"/>
          <p14:tracePt t="65565" x="6022975" y="2103438"/>
          <p14:tracePt t="65582" x="5908675" y="2103438"/>
          <p14:tracePt t="65599" x="5794375" y="2114550"/>
          <p14:tracePt t="65615" x="5675313" y="2132013"/>
          <p14:tracePt t="65632" x="5549900" y="2160588"/>
          <p14:tracePt t="65648" x="5418138" y="2189163"/>
          <p14:tracePt t="65665" x="5297488" y="2228850"/>
          <p14:tracePt t="65682" x="5200650" y="2263775"/>
          <p14:tracePt t="65698" x="5068888" y="2325688"/>
          <p14:tracePt t="65717" x="4994275" y="2371725"/>
          <p14:tracePt t="65732" x="4932363" y="2417763"/>
          <p14:tracePt t="65749" x="4879975" y="2463800"/>
          <p14:tracePt t="65765" x="4835525" y="2514600"/>
          <p14:tracePt t="65782" x="4800600" y="2565400"/>
          <p14:tracePt t="65799" x="4765675" y="2635250"/>
          <p14:tracePt t="65815" x="4749800" y="2697163"/>
          <p14:tracePt t="65832" x="4737100" y="2754313"/>
          <p14:tracePt t="65849" x="4737100" y="2811463"/>
          <p14:tracePt t="65865" x="4737100" y="2868613"/>
          <p14:tracePt t="65882" x="4743450" y="2925763"/>
          <p14:tracePt t="65898" x="4778375" y="2989263"/>
          <p14:tracePt t="65898" x="4806950" y="3017838"/>
          <p14:tracePt t="65916" x="4868863" y="3074988"/>
          <p14:tracePt t="65932" x="4943475" y="3125788"/>
          <p14:tracePt t="65949" x="5046663" y="3171825"/>
          <p14:tracePt t="65965" x="5172075" y="3217863"/>
          <p14:tracePt t="65982" x="5308600" y="3257550"/>
          <p14:tracePt t="65998" x="5457825" y="3297238"/>
          <p14:tracePt t="66015" x="5618163" y="3321050"/>
          <p14:tracePt t="66032" x="5765800" y="3343275"/>
          <p14:tracePt t="66049" x="5915025" y="3354388"/>
          <p14:tracePt t="66066" x="6069013" y="3371850"/>
          <p14:tracePt t="66082" x="6223000" y="3382963"/>
          <p14:tracePt t="66098" x="6389688" y="3382963"/>
          <p14:tracePt t="66115" x="6629400" y="3365500"/>
          <p14:tracePt t="66132" x="6765925" y="3325813"/>
          <p14:tracePt t="66149" x="6897688" y="3268663"/>
          <p14:tracePt t="66165" x="7011988" y="3189288"/>
          <p14:tracePt t="66182" x="7104063" y="3114675"/>
          <p14:tracePt t="66198" x="7165975" y="3051175"/>
          <p14:tracePt t="66215" x="7189788" y="2989263"/>
          <p14:tracePt t="66232" x="7194550" y="2925763"/>
          <p14:tracePt t="66249" x="7183438" y="2840038"/>
          <p14:tracePt t="66265" x="7154863" y="2754313"/>
          <p14:tracePt t="66282" x="7121525" y="2679700"/>
          <p14:tracePt t="66299" x="7075488" y="2617788"/>
          <p14:tracePt t="66299" x="7040563" y="2578100"/>
          <p14:tracePt t="66316" x="6943725" y="2508250"/>
          <p14:tracePt t="66332" x="6829425" y="2435225"/>
          <p14:tracePt t="66348" x="6697663" y="2378075"/>
          <p14:tracePt t="66365" x="6583363" y="2320925"/>
          <p14:tracePt t="66382" x="6464300" y="2279650"/>
          <p14:tracePt t="66398" x="6343650" y="2246313"/>
          <p14:tracePt t="66415" x="6200775" y="2217738"/>
          <p14:tracePt t="66432" x="6069013" y="2193925"/>
          <p14:tracePt t="66449" x="5932488" y="2178050"/>
          <p14:tracePt t="66465" x="5807075" y="2171700"/>
          <p14:tracePt t="66483" x="5686425" y="2171700"/>
          <p14:tracePt t="66498" x="5572125" y="2171700"/>
          <p14:tracePt t="66498" x="5526088" y="2178050"/>
          <p14:tracePt t="66516" x="5435600" y="2200275"/>
          <p14:tracePt t="66532" x="5332413" y="2235200"/>
          <p14:tracePt t="66548" x="5235575" y="2268538"/>
          <p14:tracePt t="66565" x="5137150" y="2314575"/>
          <p14:tracePt t="66582" x="5051425" y="2349500"/>
          <p14:tracePt t="66598" x="4972050" y="2389188"/>
          <p14:tracePt t="66615" x="4903788" y="2435225"/>
          <p14:tracePt t="66632" x="4851400" y="2479675"/>
          <p14:tracePt t="66648" x="4818063" y="2532063"/>
          <p14:tracePt t="66665" x="4789488" y="2582863"/>
          <p14:tracePt t="66682" x="4772025" y="2635250"/>
          <p14:tracePt t="66698" x="4760913" y="2703513"/>
          <p14:tracePt t="66715" x="4760913" y="2828925"/>
          <p14:tracePt t="66732" x="4778375" y="2908300"/>
          <p14:tracePt t="66748" x="4811713" y="2989263"/>
          <p14:tracePt t="66765" x="4857750" y="3068638"/>
          <p14:tracePt t="66782" x="4921250" y="3132138"/>
          <p14:tracePt t="66799" x="5000625" y="3200400"/>
          <p14:tracePt t="66815" x="5103813" y="3257550"/>
          <p14:tracePt t="66832" x="5218113" y="3314700"/>
          <p14:tracePt t="66848" x="5343525" y="3365500"/>
          <p14:tracePt t="66865" x="5480050" y="3400425"/>
          <p14:tracePt t="66882" x="5622925" y="3422650"/>
          <p14:tracePt t="66898" x="5772150" y="3422650"/>
          <p14:tracePt t="66915" x="5983288" y="3411538"/>
          <p14:tracePt t="66933" x="6132513" y="3371850"/>
          <p14:tracePt t="66948" x="6275388" y="3325813"/>
          <p14:tracePt t="66965" x="6418263" y="3257550"/>
          <p14:tracePt t="66982" x="6537325" y="3178175"/>
          <p14:tracePt t="66999" x="6629400" y="3092450"/>
          <p14:tracePt t="67015" x="6692900" y="3022600"/>
          <p14:tracePt t="67031" x="6732588" y="2960688"/>
          <p14:tracePt t="67048" x="6750050" y="2908300"/>
          <p14:tracePt t="67065" x="6761163" y="2857500"/>
          <p14:tracePt t="67082" x="6761163" y="2800350"/>
          <p14:tracePt t="67099" x="6761163" y="2743200"/>
          <p14:tracePt t="67115" x="6732588" y="2657475"/>
          <p14:tracePt t="67132" x="6704013" y="2593975"/>
          <p14:tracePt t="67148" x="6664325" y="2532063"/>
          <p14:tracePt t="67166" x="6600825" y="2474913"/>
          <p14:tracePt t="67182" x="6537325" y="2422525"/>
          <p14:tracePt t="67198" x="6451600" y="2365375"/>
          <p14:tracePt t="67215" x="6365875" y="2320925"/>
          <p14:tracePt t="67232" x="6275388" y="2274888"/>
          <p14:tracePt t="67248" x="6183313" y="2239963"/>
          <p14:tracePt t="67265" x="6097588" y="2211388"/>
          <p14:tracePt t="67282" x="6022975" y="2189163"/>
          <p14:tracePt t="67282" x="5978525" y="2178050"/>
          <p14:tracePt t="67300" x="5897563" y="2154238"/>
          <p14:tracePt t="67315" x="5811838" y="2136775"/>
          <p14:tracePt t="67332" x="5721350" y="2125663"/>
          <p14:tracePt t="67348" x="5635625" y="2120900"/>
          <p14:tracePt t="67365" x="5549900" y="2114550"/>
          <p14:tracePt t="67382" x="5475288" y="2114550"/>
          <p14:tracePt t="67399" x="5407025" y="2114550"/>
          <p14:tracePt t="67415" x="5326063" y="2125663"/>
          <p14:tracePt t="67432" x="5251450" y="2143125"/>
          <p14:tracePt t="67448" x="5160963" y="2165350"/>
          <p14:tracePt t="67465" x="5068888" y="2200275"/>
          <p14:tracePt t="67482" x="4994275" y="2228850"/>
          <p14:tracePt t="67498" x="4921250" y="2263775"/>
          <p14:tracePt t="67515" x="4835525" y="2320925"/>
          <p14:tracePt t="67532" x="4806950" y="2336800"/>
          <p14:tracePt t="67548" x="4800600" y="2343150"/>
          <p14:tracePt t="67743" x="0" y="0"/>
        </p14:tracePtLst>
        <p14:tracePtLst>
          <p14:tracePt t="72331" x="6572250" y="2851150"/>
          <p14:tracePt t="72451" x="6565900" y="2846388"/>
          <p14:tracePt t="72459" x="6561138" y="2828925"/>
          <p14:tracePt t="72467" x="6543675" y="2800350"/>
          <p14:tracePt t="72475" x="6537325" y="2778125"/>
          <p14:tracePt t="72483" x="6497638" y="2720975"/>
          <p14:tracePt t="72498" x="6440488" y="2646363"/>
          <p14:tracePt t="72516" x="6407150" y="2600325"/>
          <p14:tracePt t="72532" x="6372225" y="2565400"/>
          <p14:tracePt t="72555" x="6337300" y="2536825"/>
          <p14:tracePt t="72571" x="6292850" y="2508250"/>
          <p14:tracePt t="72587" x="6235700" y="2468563"/>
          <p14:tracePt t="72603" x="6165850" y="2435225"/>
          <p14:tracePt t="72619" x="6097588" y="2393950"/>
          <p14:tracePt t="72635" x="6022975" y="2360613"/>
          <p14:tracePt t="72651" x="5943600" y="2320925"/>
          <p14:tracePt t="72667" x="5851525" y="2292350"/>
          <p14:tracePt t="72681" x="5772150" y="2268538"/>
          <p14:tracePt t="72698" x="5692775" y="2257425"/>
          <p14:tracePt t="72715" x="5578475" y="2239963"/>
          <p14:tracePt t="72731" x="5497513" y="2228850"/>
          <p14:tracePt t="72748" x="5422900" y="2222500"/>
          <p14:tracePt t="72765" x="5365750" y="2217738"/>
          <p14:tracePt t="72781" x="5326063" y="2217738"/>
          <p14:tracePt t="72798" x="5280025" y="2222500"/>
          <p14:tracePt t="72815" x="5246688" y="2228850"/>
          <p14:tracePt t="72831" x="5211763" y="2239963"/>
          <p14:tracePt t="72848" x="5178425" y="2263775"/>
          <p14:tracePt t="72865" x="5137150" y="2279650"/>
          <p14:tracePt t="72882" x="5097463" y="2308225"/>
          <p14:tracePt t="72898" x="5064125" y="2336800"/>
          <p14:tracePt t="72898" x="5040313" y="2349500"/>
          <p14:tracePt t="72915" x="5018088" y="2382838"/>
          <p14:tracePt t="72931" x="5006975" y="2417763"/>
          <p14:tracePt t="72948" x="4994275" y="2457450"/>
          <p14:tracePt t="72965" x="4989513" y="2497138"/>
          <p14:tracePt t="72981" x="4989513" y="2549525"/>
          <p14:tracePt t="72998" x="4989513" y="2606675"/>
          <p14:tracePt t="73016" x="4994275" y="2651125"/>
          <p14:tracePt t="73031" x="5011738" y="2697163"/>
          <p14:tracePt t="73048" x="5046663" y="2749550"/>
          <p14:tracePt t="73065" x="5097463" y="2806700"/>
          <p14:tracePt t="73082" x="5172075" y="2857500"/>
          <p14:tracePt t="73098" x="5257800" y="2903538"/>
          <p14:tracePt t="73098" x="5297488" y="2921000"/>
          <p14:tracePt t="73115" x="5394325" y="2943225"/>
          <p14:tracePt t="73131" x="5508625" y="2949575"/>
          <p14:tracePt t="73148" x="5646738" y="2954338"/>
          <p14:tracePt t="73165" x="5811838" y="2954338"/>
          <p14:tracePt t="73181" x="5989638" y="2925763"/>
          <p14:tracePt t="73197" x="6194425" y="2874963"/>
          <p14:tracePt t="73216" x="6378575" y="2806700"/>
          <p14:tracePt t="73231" x="6537325" y="2736850"/>
          <p14:tracePt t="73248" x="6651625" y="2679700"/>
          <p14:tracePt t="73266" x="6737350" y="2628900"/>
          <p14:tracePt t="73282" x="6783388" y="2578100"/>
          <p14:tracePt t="73298" x="6818313" y="2525713"/>
          <p14:tracePt t="73316" x="6818313" y="2497138"/>
          <p14:tracePt t="73332" x="6818313" y="2474913"/>
          <p14:tracePt t="73348" x="6811963" y="2439988"/>
          <p14:tracePt t="73365" x="6794500" y="2411413"/>
          <p14:tracePt t="73381" x="6765925" y="2378075"/>
          <p14:tracePt t="73399" x="6732588" y="2343150"/>
          <p14:tracePt t="73415" x="6675438" y="2308225"/>
          <p14:tracePt t="73431" x="6600825" y="2279650"/>
          <p14:tracePt t="73448" x="6503988" y="2251075"/>
          <p14:tracePt t="73465" x="6378575" y="2217738"/>
          <p14:tracePt t="73481" x="6240463" y="2182813"/>
          <p14:tracePt t="73498" x="6029325" y="2160588"/>
          <p14:tracePt t="73515" x="5908675" y="2149475"/>
          <p14:tracePt t="73531" x="5794375" y="2149475"/>
          <p14:tracePt t="73548" x="5675313" y="2149475"/>
          <p14:tracePt t="73565" x="5565775" y="2160588"/>
          <p14:tracePt t="73582" x="5464175" y="2171700"/>
          <p14:tracePt t="73598" x="5365750" y="2193925"/>
          <p14:tracePt t="73615" x="5292725" y="2222500"/>
          <p14:tracePt t="73631" x="5218113" y="2246313"/>
          <p14:tracePt t="73648" x="5149850" y="2274888"/>
          <p14:tracePt t="73665" x="5092700" y="2303463"/>
          <p14:tracePt t="73681" x="5051425" y="2325688"/>
          <p14:tracePt t="73698" x="5029200" y="2343150"/>
          <p14:tracePt t="73715" x="4983163" y="2393950"/>
          <p14:tracePt t="73731" x="4960938" y="2422525"/>
          <p14:tracePt t="73748" x="4949825" y="2468563"/>
          <p14:tracePt t="73765" x="4932363" y="2514600"/>
          <p14:tracePt t="73781" x="4926013" y="2554288"/>
          <p14:tracePt t="73798" x="4926013" y="2606675"/>
          <p14:tracePt t="73814" x="4932363" y="2640013"/>
          <p14:tracePt t="73831" x="4943475" y="2686050"/>
          <p14:tracePt t="73848" x="4965700" y="2725738"/>
          <p14:tracePt t="73865" x="4994275" y="2749550"/>
          <p14:tracePt t="73881" x="5029200" y="2789238"/>
          <p14:tracePt t="73899" x="5108575" y="2840038"/>
          <p14:tracePt t="73915" x="5189538" y="2886075"/>
          <p14:tracePt t="73931" x="5264150" y="2914650"/>
          <p14:tracePt t="73948" x="5360988" y="2943225"/>
          <p14:tracePt t="73965" x="5475288" y="2960688"/>
          <p14:tracePt t="73981" x="5607050" y="2971800"/>
          <p14:tracePt t="73998" x="5737225" y="2971800"/>
          <p14:tracePt t="74015" x="5886450" y="2949575"/>
          <p14:tracePt t="74032" x="6022975" y="2908300"/>
          <p14:tracePt t="74048" x="6154738" y="2857500"/>
          <p14:tracePt t="74065" x="6275388" y="2806700"/>
          <p14:tracePt t="74081" x="6394450" y="2743200"/>
          <p14:tracePt t="74098" x="6497638" y="2679700"/>
          <p14:tracePt t="74115" x="6611938" y="2600325"/>
          <p14:tracePt t="74131" x="6646863" y="2571750"/>
          <p14:tracePt t="74148" x="6651625" y="2554288"/>
          <p14:tracePt t="74165" x="6657975" y="2525713"/>
          <p14:tracePt t="74181" x="6657975" y="2497138"/>
          <p14:tracePt t="74198" x="6657975" y="2468563"/>
          <p14:tracePt t="74215" x="6646863" y="2428875"/>
          <p14:tracePt t="74233" x="6623050" y="2389188"/>
          <p14:tracePt t="74249" x="6583363" y="2349500"/>
          <p14:tracePt t="74265" x="6521450" y="2303463"/>
          <p14:tracePt t="74281" x="6440488" y="2246313"/>
          <p14:tracePt t="74298" x="6350000" y="2211388"/>
          <p14:tracePt t="74314" x="6189663" y="2149475"/>
          <p14:tracePt t="74331" x="6057900" y="2114550"/>
          <p14:tracePt t="74348" x="5937250" y="2092325"/>
          <p14:tracePt t="74365" x="5829300" y="2085975"/>
          <p14:tracePt t="74381" x="5726113" y="2079625"/>
          <p14:tracePt t="74398" x="5622925" y="2079625"/>
          <p14:tracePt t="74415" x="5532438" y="2079625"/>
          <p14:tracePt t="74432" x="5440363" y="2092325"/>
          <p14:tracePt t="74448" x="5365750" y="2114550"/>
          <p14:tracePt t="74465" x="5292725" y="2132013"/>
          <p14:tracePt t="74481" x="5229225" y="2154238"/>
          <p14:tracePt t="74498" x="5165725" y="2182813"/>
          <p14:tracePt t="74515" x="5092700" y="2222500"/>
          <p14:tracePt t="74531" x="5029200" y="2263775"/>
          <p14:tracePt t="74548" x="4965700" y="2303463"/>
          <p14:tracePt t="74565" x="4908550" y="2343150"/>
          <p14:tracePt t="74581" x="4875213" y="2382838"/>
          <p14:tracePt t="74598" x="4846638" y="2428875"/>
          <p14:tracePt t="74615" x="4835525" y="2479675"/>
          <p14:tracePt t="74631" x="4822825" y="2525713"/>
          <p14:tracePt t="74648" x="4822825" y="2571750"/>
          <p14:tracePt t="74665" x="4822825" y="2628900"/>
          <p14:tracePt t="74681" x="4829175" y="2686050"/>
          <p14:tracePt t="74698" x="4851400" y="2736850"/>
          <p14:tracePt t="74714" x="4903788" y="2811463"/>
          <p14:tracePt t="74731" x="4943475" y="2851150"/>
          <p14:tracePt t="74748" x="5000625" y="2886075"/>
          <p14:tracePt t="74765" x="5086350" y="2921000"/>
          <p14:tracePt t="74781" x="5189538" y="2936875"/>
          <p14:tracePt t="74798" x="5314950" y="2954338"/>
          <p14:tracePt t="74815" x="5451475" y="2954338"/>
          <p14:tracePt t="74831" x="5611813" y="2936875"/>
          <p14:tracePt t="74848" x="5754688" y="2897188"/>
          <p14:tracePt t="74865" x="5864225" y="2863850"/>
          <p14:tracePt t="74881" x="5926138" y="2835275"/>
          <p14:tracePt t="74898" x="5943600" y="2822575"/>
          <p14:tracePt t="75261" x="0" y="0"/>
        </p14:tracePtLst>
        <p14:tracePtLst>
          <p14:tracePt t="77108" x="5932488" y="2828925"/>
          <p14:tracePt t="77180" x="5937250" y="2828925"/>
          <p14:tracePt t="77188" x="5965825" y="2828925"/>
          <p14:tracePt t="77196" x="5994400" y="2835275"/>
          <p14:tracePt t="77204" x="6097588" y="2846388"/>
          <p14:tracePt t="77220" x="6240463" y="2863850"/>
          <p14:tracePt t="77236" x="6407150" y="2886075"/>
          <p14:tracePt t="77252" x="6561138" y="2897188"/>
          <p14:tracePt t="77265" x="6669088" y="2897188"/>
          <p14:tracePt t="77284" x="6754813" y="2892425"/>
          <p14:tracePt t="77300" x="6829425" y="2886075"/>
          <p14:tracePt t="77316" x="6950075" y="2874963"/>
          <p14:tracePt t="77349" x="7046913" y="2863850"/>
          <p14:tracePt t="77366" x="7121525" y="2851150"/>
          <p14:tracePt t="77382" x="7178675" y="2840038"/>
          <p14:tracePt t="77388" x="7212013" y="2835275"/>
          <p14:tracePt t="77404" x="7235825" y="2828925"/>
          <p14:tracePt t="77420" x="7240588" y="2822575"/>
          <p14:tracePt t="77444" x="7246938" y="2822575"/>
          <p14:tracePt t="77460" x="7246938" y="2817813"/>
          <p14:tracePt t="77468" x="7246938" y="2806700"/>
          <p14:tracePt t="77492" x="7246938" y="2800350"/>
          <p14:tracePt t="77508" x="7246938" y="2794000"/>
          <p14:tracePt t="77516" x="7235825" y="2771775"/>
          <p14:tracePt t="77540" x="7212013" y="2754313"/>
          <p14:tracePt t="77549" x="7183438" y="2736850"/>
          <p14:tracePt t="77565" x="7132638" y="2725738"/>
          <p14:tracePt t="77582" x="7051675" y="2714625"/>
          <p14:tracePt t="77599" x="6950075" y="2708275"/>
          <p14:tracePt t="77615" x="6846888" y="2708275"/>
          <p14:tracePt t="77632" x="6772275" y="2714625"/>
          <p14:tracePt t="77649" x="6726238" y="2732088"/>
          <p14:tracePt t="77666" x="6697663" y="2743200"/>
          <p14:tracePt t="77682" x="6686550" y="2749550"/>
          <p14:tracePt t="77699" x="6680200" y="2760663"/>
          <p14:tracePt t="77716" x="6669088" y="2771775"/>
          <p14:tracePt t="77732" x="6669088" y="2794000"/>
          <p14:tracePt t="77749" x="6669088" y="2817813"/>
          <p14:tracePt t="77765" x="6669088" y="2835275"/>
          <p14:tracePt t="77782" x="6669088" y="2857500"/>
          <p14:tracePt t="77799" x="6680200" y="2879725"/>
          <p14:tracePt t="77815" x="6697663" y="2892425"/>
          <p14:tracePt t="77832" x="6726238" y="2908300"/>
          <p14:tracePt t="77849" x="6750050" y="2914650"/>
          <p14:tracePt t="77865" x="6783388" y="2914650"/>
          <p14:tracePt t="77883" x="6807200" y="2914650"/>
          <p14:tracePt t="77899" x="6851650" y="2908300"/>
          <p14:tracePt t="77917" x="6875463" y="2897188"/>
          <p14:tracePt t="77932" x="6904038" y="2886075"/>
          <p14:tracePt t="77950" x="6915150" y="2868613"/>
          <p14:tracePt t="77966" x="6926263" y="2863850"/>
          <p14:tracePt t="77982" x="6937375" y="2857500"/>
          <p14:tracePt t="77999" x="6943725" y="2851150"/>
          <p14:tracePt t="78452" x="6937375" y="2851150"/>
          <p14:tracePt t="78461" x="6932613" y="2851150"/>
          <p14:tracePt t="78468" x="6926263" y="2851150"/>
          <p14:tracePt t="78484" x="6921500" y="2857500"/>
          <p14:tracePt t="78500" x="6915150" y="2857500"/>
          <p14:tracePt t="78788" x="6904038" y="2863850"/>
          <p14:tracePt t="78796" x="6892925" y="2868613"/>
          <p14:tracePt t="78804" x="6880225" y="2868613"/>
          <p14:tracePt t="78815" x="6869113" y="2879725"/>
          <p14:tracePt t="78816" x="6840538" y="2886075"/>
          <p14:tracePt t="78832" x="6823075" y="2892425"/>
          <p14:tracePt t="78849" x="6807200" y="2897188"/>
          <p14:tracePt t="78865" x="6789738" y="2903538"/>
          <p14:tracePt t="78883" x="6783388" y="2903538"/>
          <p14:tracePt t="78916" x="6778625" y="2903538"/>
          <p14:tracePt t="79036" x="6765925" y="2903538"/>
          <p14:tracePt t="79052" x="6761163" y="2903538"/>
          <p14:tracePt t="79076" x="6754813" y="2903538"/>
          <p14:tracePt t="79220" x="6761163" y="2903538"/>
          <p14:tracePt t="79228" x="6778625" y="2897188"/>
          <p14:tracePt t="79235" x="6800850" y="2897188"/>
          <p14:tracePt t="79248" x="6835775" y="2892425"/>
          <p14:tracePt t="79249" x="6904038" y="2892425"/>
          <p14:tracePt t="79265" x="6961188" y="2892425"/>
          <p14:tracePt t="79282" x="6989763" y="2892425"/>
          <p14:tracePt t="79299" x="6994525" y="2892425"/>
          <p14:tracePt t="82227" x="7007225" y="2892425"/>
          <p14:tracePt t="82241" x="7018338" y="2886075"/>
          <p14:tracePt t="82248" x="7035800" y="2886075"/>
          <p14:tracePt t="82248" x="7064375" y="2886075"/>
          <p14:tracePt t="82264" x="7086600" y="2879725"/>
          <p14:tracePt t="82283" x="7097713" y="2879725"/>
          <p14:tracePt t="82298" x="7104063" y="2879725"/>
          <p14:tracePt t="82387" x="7108825" y="2879725"/>
          <p14:tracePt t="82395" x="7108825" y="2874963"/>
          <p14:tracePt t="82403" x="7121525" y="2874963"/>
          <p14:tracePt t="82419" x="7126288" y="2874963"/>
          <p14:tracePt t="82432" x="7137400" y="2874963"/>
          <p14:tracePt t="82436" x="7143750" y="2874963"/>
          <p14:tracePt t="82448" x="7150100" y="2874963"/>
          <p14:tracePt t="82619" x="7137400" y="2874963"/>
          <p14:tracePt t="82627" x="7115175" y="2886075"/>
          <p14:tracePt t="82634" x="7086600" y="2892425"/>
          <p14:tracePt t="82648" x="7051675" y="2903538"/>
          <p14:tracePt t="82649" x="6994525" y="2914650"/>
          <p14:tracePt t="82665" x="6950075" y="2921000"/>
          <p14:tracePt t="82683" x="6921500" y="2921000"/>
          <p14:tracePt t="82699" x="6908800" y="2921000"/>
          <p14:tracePt t="82932" x="6921500" y="2914650"/>
          <p14:tracePt t="82932" x="6932613" y="2914650"/>
          <p14:tracePt t="82948" x="6950075" y="2908300"/>
          <p14:tracePt t="82949" x="6989763" y="2908300"/>
          <p14:tracePt t="82965" x="7029450" y="2903538"/>
          <p14:tracePt t="82982" x="7080250" y="2897188"/>
          <p14:tracePt t="82999" x="7132638" y="2897188"/>
          <p14:tracePt t="83016" x="7189788" y="2897188"/>
          <p14:tracePt t="83032" x="7251700" y="2897188"/>
          <p14:tracePt t="83048" x="7321550" y="2897188"/>
          <p14:tracePt t="83066" x="7407275" y="2897188"/>
          <p14:tracePt t="83082" x="7521575" y="2903538"/>
          <p14:tracePt t="83098" x="7635875" y="2908300"/>
          <p14:tracePt t="83115" x="7818438" y="2908300"/>
          <p14:tracePt t="83132" x="7908925" y="2903538"/>
          <p14:tracePt t="83148" x="7994650" y="2903538"/>
          <p14:tracePt t="83165" x="8075613" y="2903538"/>
          <p14:tracePt t="83182" x="8132763" y="2903538"/>
          <p14:tracePt t="83198" x="8166100" y="2897188"/>
          <p14:tracePt t="83215" x="8189913" y="2897188"/>
          <p14:tracePt t="83232" x="8194675" y="2897188"/>
          <p14:tracePt t="83248" x="8201025" y="2897188"/>
          <p14:tracePt t="83628" x="8207375" y="2897188"/>
          <p14:tracePt t="83643" x="8212138" y="2892425"/>
          <p14:tracePt t="83651" x="8218488" y="2892425"/>
          <p14:tracePt t="83665" x="8223250" y="2892425"/>
          <p14:tracePt t="83665" x="8235950" y="2886075"/>
          <p14:tracePt t="83682" x="8240713" y="2886075"/>
          <p14:tracePt t="83907" x="8235950" y="2886075"/>
          <p14:tracePt t="83915" x="8223250" y="2879725"/>
          <p14:tracePt t="83939" x="8218488" y="2879725"/>
          <p14:tracePt t="83947" x="8207375" y="2879725"/>
          <p14:tracePt t="83965" x="8201025" y="2879725"/>
          <p14:tracePt t="84188" x="8201025" y="2868613"/>
          <p14:tracePt t="84195" x="8201025" y="2851150"/>
          <p14:tracePt t="84208" x="8201025" y="2846388"/>
          <p14:tracePt t="84211" x="8201025" y="2840038"/>
          <p14:tracePt t="84218" x="8201025" y="2822575"/>
          <p14:tracePt t="84231" x="8201025" y="2817813"/>
          <p14:tracePt t="84248" x="8194675" y="2806700"/>
          <p14:tracePt t="84265" x="8189913" y="2800350"/>
          <p14:tracePt t="84282" x="8178800" y="2789238"/>
          <p14:tracePt t="84299" x="8154988" y="2771775"/>
          <p14:tracePt t="84315" x="8035925" y="2736850"/>
          <p14:tracePt t="84332" x="7897813" y="2714625"/>
          <p14:tracePt t="84348" x="7743825" y="2692400"/>
          <p14:tracePt t="84365" x="7578725" y="2674938"/>
          <p14:tracePt t="84382" x="7429500" y="2668588"/>
          <p14:tracePt t="84398" x="7343775" y="2668588"/>
          <p14:tracePt t="84415" x="7286625" y="2668588"/>
          <p14:tracePt t="84432" x="7251700" y="2668588"/>
          <p14:tracePt t="84448" x="7229475" y="2686050"/>
          <p14:tracePt t="84465" x="7194550" y="2692400"/>
          <p14:tracePt t="84482" x="7172325" y="2708275"/>
          <p14:tracePt t="84498" x="7150100" y="2732088"/>
          <p14:tracePt t="84498" x="7132638" y="2743200"/>
          <p14:tracePt t="84515" x="7115175" y="2760663"/>
          <p14:tracePt t="84532" x="7097713" y="2771775"/>
          <p14:tracePt t="84549" x="7092950" y="2778125"/>
          <p14:tracePt t="84565" x="7086600" y="2789238"/>
          <p14:tracePt t="84582" x="7080250" y="2794000"/>
          <p14:tracePt t="84598" x="7080250" y="2806700"/>
          <p14:tracePt t="84615" x="7080250" y="2817813"/>
          <p14:tracePt t="84632" x="7080250" y="2822575"/>
          <p14:tracePt t="84648" x="7080250" y="2835275"/>
          <p14:tracePt t="84665" x="7080250" y="2846388"/>
          <p14:tracePt t="84682" x="7086600" y="2857500"/>
          <p14:tracePt t="84698" x="7104063" y="2868613"/>
          <p14:tracePt t="84716" x="7115175" y="2874963"/>
          <p14:tracePt t="84732" x="7132638" y="2879725"/>
          <p14:tracePt t="84748" x="7172325" y="2892425"/>
          <p14:tracePt t="84765" x="7229475" y="2897188"/>
          <p14:tracePt t="84782" x="7297738" y="2908300"/>
          <p14:tracePt t="84798" x="7389813" y="2914650"/>
          <p14:tracePt t="84815" x="7458075" y="2921000"/>
          <p14:tracePt t="84831" x="7504113" y="2925763"/>
          <p14:tracePt t="84848" x="7515225" y="2925763"/>
          <p14:tracePt t="84865" x="7526338" y="2921000"/>
          <p14:tracePt t="84882" x="7537450" y="2914650"/>
          <p14:tracePt t="84898" x="7537450" y="2908300"/>
          <p14:tracePt t="84915" x="7543800" y="2908300"/>
          <p14:tracePt t="84995" x="7537450" y="2908300"/>
          <p14:tracePt t="85003" x="7521575" y="2908300"/>
          <p14:tracePt t="85010" x="7504113" y="2908300"/>
          <p14:tracePt t="85015" x="7435850" y="2897188"/>
          <p14:tracePt t="85032" x="7332663" y="2892425"/>
          <p14:tracePt t="85049" x="7223125" y="2874963"/>
          <p14:tracePt t="85065" x="7143750" y="2863850"/>
          <p14:tracePt t="85082" x="7104063" y="2846388"/>
          <p14:tracePt t="85098" x="7086600" y="2840038"/>
          <p14:tracePt t="85115" x="7064375" y="2828925"/>
          <p14:tracePt t="85131" x="7035800" y="2828925"/>
          <p14:tracePt t="85148" x="7007225" y="2822575"/>
          <p14:tracePt t="85165" x="6972300" y="2822575"/>
          <p14:tracePt t="85182" x="6937375" y="2822575"/>
          <p14:tracePt t="85198" x="6904038" y="2822575"/>
          <p14:tracePt t="85215" x="6892925" y="2822575"/>
          <p14:tracePt t="85231" x="6880225" y="2822575"/>
          <p14:tracePt t="85248" x="6869113" y="2822575"/>
          <p14:tracePt t="85265" x="6864350" y="2822575"/>
          <p14:tracePt t="85282" x="6858000" y="2822575"/>
          <p14:tracePt t="86796" x="6875463" y="2822575"/>
          <p14:tracePt t="86803" x="6892925" y="2822575"/>
          <p14:tracePt t="86815" x="6915150" y="2828925"/>
          <p14:tracePt t="86815" x="6978650" y="2835275"/>
          <p14:tracePt t="86832" x="7058025" y="2840038"/>
          <p14:tracePt t="86848" x="7150100" y="2851150"/>
          <p14:tracePt t="86865" x="7223125" y="2851150"/>
          <p14:tracePt t="86881" x="7304088" y="2857500"/>
          <p14:tracePt t="86898" x="7440613" y="2863850"/>
          <p14:tracePt t="86916" x="7526338" y="2863850"/>
          <p14:tracePt t="86933" x="7629525" y="2863850"/>
          <p14:tracePt t="86948" x="7715250" y="2863850"/>
          <p14:tracePt t="86965" x="7818438" y="2863850"/>
          <p14:tracePt t="86981" x="7893050" y="2863850"/>
          <p14:tracePt t="86998" x="7961313" y="2857500"/>
          <p14:tracePt t="87015" x="8007350" y="2857500"/>
          <p14:tracePt t="87032" x="8040688" y="2857500"/>
          <p14:tracePt t="87048" x="8075613" y="2857500"/>
          <p14:tracePt t="87065" x="8108950" y="2857500"/>
          <p14:tracePt t="87082" x="8126413" y="2857500"/>
          <p14:tracePt t="87099" x="8132763" y="2857500"/>
          <p14:tracePt t="87115" x="8132763" y="2851150"/>
          <p14:tracePt t="88525" x="0" y="0"/>
        </p14:tracePtLst>
        <p14:tracePtLst>
          <p14:tracePt t="92249" x="6864350" y="3035300"/>
          <p14:tracePt t="92507" x="6858000" y="3035300"/>
          <p14:tracePt t="92525" x="6835775" y="3035300"/>
          <p14:tracePt t="92531" x="6823075" y="3035300"/>
          <p14:tracePt t="92539" x="6800850" y="3035300"/>
          <p14:tracePt t="92555" x="6772275" y="3035300"/>
          <p14:tracePt t="92571" x="6737350" y="3040063"/>
          <p14:tracePt t="92587" x="6715125" y="3040063"/>
          <p14:tracePt t="92603" x="6686550" y="3046413"/>
          <p14:tracePt t="92619" x="6669088" y="3046413"/>
          <p14:tracePt t="92635" x="6651625" y="3046413"/>
          <p14:tracePt t="92648" x="6629400" y="3051175"/>
          <p14:tracePt t="92665" x="6600825" y="3057525"/>
          <p14:tracePt t="92683" x="6572250" y="3057525"/>
          <p14:tracePt t="92698" x="6543675" y="3057525"/>
          <p14:tracePt t="92715" x="6486525" y="3068638"/>
          <p14:tracePt t="92731" x="6451600" y="3074988"/>
          <p14:tracePt t="92748" x="6407150" y="3079750"/>
          <p14:tracePt t="92764" x="6361113" y="3086100"/>
          <p14:tracePt t="92781" x="6308725" y="3092450"/>
          <p14:tracePt t="92798" x="6257925" y="3097213"/>
          <p14:tracePt t="92814" x="6229350" y="3108325"/>
          <p14:tracePt t="92831" x="6207125" y="3108325"/>
          <p14:tracePt t="92848" x="6189663" y="3121025"/>
          <p14:tracePt t="92865" x="6172200" y="3125788"/>
          <p14:tracePt t="92881" x="6154738" y="3136900"/>
          <p14:tracePt t="92898" x="6137275" y="3149600"/>
          <p14:tracePt t="92914" x="6132513" y="3160713"/>
          <p14:tracePt t="92931" x="6126163" y="3178175"/>
          <p14:tracePt t="92948" x="6126163" y="3200400"/>
          <p14:tracePt t="92964" x="6126163" y="3228975"/>
          <p14:tracePt t="92981" x="6137275" y="3251200"/>
          <p14:tracePt t="92998" x="6154738" y="3275013"/>
          <p14:tracePt t="93015" x="6200775" y="3297238"/>
          <p14:tracePt t="93031" x="6269038" y="3321050"/>
          <p14:tracePt t="93048" x="6372225" y="3332163"/>
          <p14:tracePt t="93064" x="6503988" y="3332163"/>
          <p14:tracePt t="93081" x="6635750" y="3332163"/>
          <p14:tracePt t="93098" x="6761163" y="3332163"/>
          <p14:tracePt t="93114" x="6954838" y="3325813"/>
          <p14:tracePt t="93131" x="7080250" y="3314700"/>
          <p14:tracePt t="93148" x="7189788" y="3292475"/>
          <p14:tracePt t="93165" x="7258050" y="3275013"/>
          <p14:tracePt t="93182" x="7308850" y="3257550"/>
          <p14:tracePt t="93198" x="7350125" y="3251200"/>
          <p14:tracePt t="93214" x="7394575" y="3246438"/>
          <p14:tracePt t="93231" x="7423150" y="3240088"/>
          <p14:tracePt t="93248" x="7451725" y="3235325"/>
          <p14:tracePt t="93265" x="7458075" y="3235325"/>
          <p14:tracePt t="93281" x="7464425" y="3235325"/>
          <p14:tracePt t="93343" x="7469188" y="3228975"/>
          <p14:tracePt t="93371" x="7480300" y="3228975"/>
          <p14:tracePt t="93379" x="7486650" y="3228975"/>
          <p14:tracePt t="93380" x="7497763" y="3228975"/>
          <p14:tracePt t="93398" x="7515225" y="3228975"/>
          <p14:tracePt t="93398" x="7526338" y="3222625"/>
          <p14:tracePt t="93414" x="7537450" y="3222625"/>
          <p14:tracePt t="94275" x="7537450" y="3217863"/>
          <p14:tracePt t="94283" x="7515225" y="3194050"/>
          <p14:tracePt t="94291" x="7480300" y="3165475"/>
          <p14:tracePt t="94299" x="7418388" y="3121025"/>
          <p14:tracePt t="94299" x="7378700" y="3086100"/>
          <p14:tracePt t="94315" x="7297738" y="3035300"/>
          <p14:tracePt t="94332" x="7212013" y="2978150"/>
          <p14:tracePt t="94349" x="7132638" y="2925763"/>
          <p14:tracePt t="94365" x="7092950" y="2897188"/>
          <p14:tracePt t="94382" x="7086600" y="2892425"/>
          <p14:tracePt t="95932" x="7086600" y="2914650"/>
          <p14:tracePt t="95940" x="7097713" y="2932113"/>
          <p14:tracePt t="95948" x="7115175" y="2960688"/>
          <p14:tracePt t="95955" x="7150100" y="3035300"/>
          <p14:tracePt t="95965" x="7200900" y="3121025"/>
          <p14:tracePt t="95982" x="7246938" y="3206750"/>
          <p14:tracePt t="95999" x="7275513" y="3263900"/>
          <p14:tracePt t="96016" x="7292975" y="3303588"/>
          <p14:tracePt t="96032" x="7297738" y="3325813"/>
          <p14:tracePt t="96196" x="7297738" y="3336925"/>
          <p14:tracePt t="96211" x="7292975" y="3336925"/>
          <p14:tracePt t="96225" x="7286625" y="3343275"/>
          <p14:tracePt t="96226" x="7275513" y="3349625"/>
          <p14:tracePt t="96232" x="7251700" y="3354388"/>
          <p14:tracePt t="96249" x="7218363" y="3365500"/>
          <p14:tracePt t="96265" x="7165975" y="3371850"/>
          <p14:tracePt t="96282" x="7092950" y="3382963"/>
          <p14:tracePt t="96299" x="7011988" y="3389313"/>
          <p14:tracePt t="96315" x="6908800" y="3389313"/>
          <p14:tracePt t="96332" x="6807200" y="3389313"/>
          <p14:tracePt t="96349" x="6675438" y="3371850"/>
          <p14:tracePt t="96365" x="6543675" y="3360738"/>
          <p14:tracePt t="96382" x="6440488" y="3349625"/>
          <p14:tracePt t="96399" x="6365875" y="3343275"/>
          <p14:tracePt t="96415" x="6321425" y="3343275"/>
          <p14:tracePt t="96432" x="6286500" y="3343275"/>
          <p14:tracePt t="96448" x="6269038" y="3343275"/>
          <p14:tracePt t="96465" x="6251575" y="3343275"/>
          <p14:tracePt t="96482" x="6246813" y="3343275"/>
          <p14:tracePt t="96498" x="6240463" y="3343275"/>
          <p14:tracePt t="96787" x="6251575" y="3325813"/>
          <p14:tracePt t="96795" x="6280150" y="3297238"/>
          <p14:tracePt t="96803" x="6308725" y="3263900"/>
          <p14:tracePt t="96811" x="6337300" y="3235325"/>
          <p14:tracePt t="96815" x="6435725" y="3154363"/>
          <p14:tracePt t="96832" x="6521450" y="3051175"/>
          <p14:tracePt t="96849" x="6583363" y="2971800"/>
          <p14:tracePt t="96865" x="6607175" y="2943225"/>
          <p14:tracePt t="96882" x="6611938" y="2936875"/>
          <p14:tracePt t="96899" x="6611938" y="2932113"/>
          <p14:tracePt t="96987" x="6618288" y="2925763"/>
          <p14:tracePt t="96995" x="6629400" y="2921000"/>
          <p14:tracePt t="97004" x="6635750" y="2914650"/>
          <p14:tracePt t="97015" x="6640513" y="2903538"/>
          <p14:tracePt t="97016" x="6657975" y="2892425"/>
          <p14:tracePt t="97032" x="6686550" y="2874963"/>
          <p14:tracePt t="97049" x="6726238" y="2851150"/>
          <p14:tracePt t="97065" x="6778625" y="2811463"/>
          <p14:tracePt t="97082" x="6811963" y="2789238"/>
          <p14:tracePt t="97098" x="6829425" y="2778125"/>
          <p14:tracePt t="97140" x="6835775" y="2771775"/>
          <p14:tracePt t="98303" x="0" y="0"/>
        </p14:tracePtLst>
        <p14:tracePtLst>
          <p14:tracePt t="100580" x="6829425" y="2657475"/>
          <p14:tracePt t="100723" x="6829425" y="2646363"/>
          <p14:tracePt t="100731" x="6800850" y="2635250"/>
          <p14:tracePt t="100747" x="6750050" y="2606675"/>
          <p14:tracePt t="100763" x="6721475" y="2593975"/>
          <p14:tracePt t="100782" x="6640513" y="2560638"/>
          <p14:tracePt t="100782" x="6550025" y="2532063"/>
          <p14:tracePt t="100803" x="6464300" y="2497138"/>
          <p14:tracePt t="100819" x="6389688" y="2474913"/>
          <p14:tracePt t="100835" x="6332538" y="2463800"/>
          <p14:tracePt t="100851" x="6257925" y="2435225"/>
          <p14:tracePt t="100867" x="6172200" y="2411413"/>
          <p14:tracePt t="100883" x="6080125" y="2389188"/>
          <p14:tracePt t="100899" x="5983288" y="2365375"/>
          <p14:tracePt t="100899" x="5932488" y="2354263"/>
          <p14:tracePt t="100915" x="5846763" y="2343150"/>
          <p14:tracePt t="100932" x="5765800" y="2332038"/>
          <p14:tracePt t="100965" x="5692775" y="2325688"/>
          <p14:tracePt t="100971" x="5629275" y="2320925"/>
          <p14:tracePt t="100982" x="5578475" y="2320925"/>
          <p14:tracePt t="101015" x="5514975" y="2320925"/>
          <p14:tracePt t="101016" x="5429250" y="2325688"/>
          <p14:tracePt t="101032" x="5332413" y="2336800"/>
          <p14:tracePt t="101048" x="5229225" y="2354263"/>
          <p14:tracePt t="101065" x="5132388" y="2365375"/>
          <p14:tracePt t="101082" x="5051425" y="2382838"/>
          <p14:tracePt t="101098" x="4983163" y="2400300"/>
          <p14:tracePt t="101115" x="4903788" y="2428875"/>
          <p14:tracePt t="101132" x="4868863" y="2446338"/>
          <p14:tracePt t="101148" x="4840288" y="2463800"/>
          <p14:tracePt t="101165" x="4818063" y="2486025"/>
          <p14:tracePt t="101182" x="4800600" y="2508250"/>
          <p14:tracePt t="101198" x="4794250" y="2525713"/>
          <p14:tracePt t="101215" x="4794250" y="2560638"/>
          <p14:tracePt t="101232" x="4794250" y="2589213"/>
          <p14:tracePt t="101248" x="4794250" y="2622550"/>
          <p14:tracePt t="101265" x="4811713" y="2663825"/>
          <p14:tracePt t="101265" x="4822825" y="2679700"/>
          <p14:tracePt t="101284" x="4840288" y="2708275"/>
          <p14:tracePt t="101299" x="4868863" y="2743200"/>
          <p14:tracePt t="101299" x="4892675" y="2765425"/>
          <p14:tracePt t="101315" x="4960938" y="2800350"/>
          <p14:tracePt t="101331" x="5068888" y="2835275"/>
          <p14:tracePt t="101348" x="5257800" y="2857500"/>
          <p14:tracePt t="101365" x="5503863" y="2863850"/>
          <p14:tracePt t="101382" x="5761038" y="2863850"/>
          <p14:tracePt t="101398" x="6000750" y="2828925"/>
          <p14:tracePt t="101415" x="6218238" y="2782888"/>
          <p14:tracePt t="101432" x="6361113" y="2736850"/>
          <p14:tracePt t="101448" x="6475413" y="2703513"/>
          <p14:tracePt t="101465" x="6565900" y="2663825"/>
          <p14:tracePt t="101482" x="6646863" y="2622550"/>
          <p14:tracePt t="101498" x="6697663" y="2582863"/>
          <p14:tracePt t="101516" x="6715125" y="2560638"/>
          <p14:tracePt t="101532" x="6721475" y="2543175"/>
          <p14:tracePt t="101549" x="6732588" y="2520950"/>
          <p14:tracePt t="101565" x="6732588" y="2503488"/>
          <p14:tracePt t="101582" x="6732588" y="2492375"/>
          <p14:tracePt t="101598" x="6732588" y="2468563"/>
          <p14:tracePt t="101615" x="6721475" y="2451100"/>
          <p14:tracePt t="101631" x="6697663" y="2422525"/>
          <p14:tracePt t="101648" x="6640513" y="2382838"/>
          <p14:tracePt t="101665" x="6554788" y="2343150"/>
          <p14:tracePt t="101681" x="6440488" y="2297113"/>
          <p14:tracePt t="101698" x="6315075" y="2251075"/>
          <p14:tracePt t="101698" x="6240463" y="2235200"/>
          <p14:tracePt t="101715" x="6080125" y="2193925"/>
          <p14:tracePt t="101732" x="5903913" y="2165350"/>
          <p14:tracePt t="101748" x="5708650" y="2136775"/>
          <p14:tracePt t="101765" x="5514975" y="2114550"/>
          <p14:tracePt t="101783" x="5378450" y="2103438"/>
          <p14:tracePt t="101798" x="5280025" y="2103438"/>
          <p14:tracePt t="101815" x="5200650" y="2103438"/>
          <p14:tracePt t="101831" x="5121275" y="2120900"/>
          <p14:tracePt t="101848" x="5035550" y="2136775"/>
          <p14:tracePt t="101865" x="4949825" y="2160588"/>
          <p14:tracePt t="101881" x="4879975" y="2182813"/>
          <p14:tracePt t="101898" x="4846638" y="2200275"/>
          <p14:tracePt t="101915" x="4800600" y="2235200"/>
          <p14:tracePt t="101933" x="4789488" y="2263775"/>
          <p14:tracePt t="101948" x="4783138" y="2292350"/>
          <p14:tracePt t="101965" x="4772025" y="2336800"/>
          <p14:tracePt t="101981" x="4772025" y="2382838"/>
          <p14:tracePt t="101998" x="4772025" y="2422525"/>
          <p14:tracePt t="102016" x="4783138" y="2468563"/>
          <p14:tracePt t="102032" x="4811713" y="2503488"/>
          <p14:tracePt t="102048" x="4857750" y="2543175"/>
          <p14:tracePt t="102065" x="4921250" y="2582863"/>
          <p14:tracePt t="102081" x="4989513" y="2622550"/>
          <p14:tracePt t="102098" x="5086350" y="2668588"/>
          <p14:tracePt t="102115" x="5246688" y="2714625"/>
          <p14:tracePt t="102132" x="5378450" y="2743200"/>
          <p14:tracePt t="102148" x="5486400" y="2760663"/>
          <p14:tracePt t="102165" x="5594350" y="2765425"/>
          <p14:tracePt t="102182" x="5692775" y="2765425"/>
          <p14:tracePt t="102198" x="5778500" y="2765425"/>
          <p14:tracePt t="102215" x="5864225" y="2765425"/>
          <p14:tracePt t="102232" x="5943600" y="2754313"/>
          <p14:tracePt t="102248" x="6018213" y="2749550"/>
          <p14:tracePt t="102266" x="6086475" y="2732088"/>
          <p14:tracePt t="102282" x="6154738" y="2708275"/>
          <p14:tracePt t="102299" x="6240463" y="2679700"/>
          <p14:tracePt t="102315" x="6292850" y="2663825"/>
          <p14:tracePt t="102332" x="6343650" y="2646363"/>
          <p14:tracePt t="102348" x="6383338" y="2622550"/>
          <p14:tracePt t="102365" x="6418263" y="2611438"/>
          <p14:tracePt t="102381" x="6464300" y="2589213"/>
          <p14:tracePt t="102398" x="6503988" y="2571750"/>
          <p14:tracePt t="102415" x="6543675" y="2554288"/>
          <p14:tracePt t="102432" x="6565900" y="2549525"/>
          <p14:tracePt t="102448" x="6594475" y="2536825"/>
          <p14:tracePt t="102465" x="6629400" y="2536825"/>
          <p14:tracePt t="102482" x="6669088" y="2525713"/>
          <p14:tracePt t="102497" x="6708775" y="2520950"/>
          <p14:tracePt t="102514" x="6754813" y="2514600"/>
          <p14:tracePt t="102531" x="6807200" y="2508250"/>
          <p14:tracePt t="102547" x="6823075" y="2508250"/>
          <p14:tracePt t="102587" x="6829425" y="2508250"/>
          <p14:tracePt t="102643" x="6829425" y="2503488"/>
          <p14:tracePt t="102643" x="0" y="0"/>
        </p14:tracePtLst>
        <p14:tracePtLst>
          <p14:tracePt t="106554" x="3211513" y="5046663"/>
          <p14:tracePt t="106603" x="3222625" y="5046663"/>
          <p14:tracePt t="106625" x="3228975" y="5046663"/>
          <p14:tracePt t="106641" x="3235325" y="5046663"/>
          <p14:tracePt t="106643" x="3240088" y="5046663"/>
          <p14:tracePt t="106651" x="3251200" y="5046663"/>
          <p14:tracePt t="106667" x="3263900" y="5046663"/>
          <p14:tracePt t="106683" x="3275013" y="5046663"/>
          <p14:tracePt t="106699" x="3292475" y="5051425"/>
          <p14:tracePt t="106715" x="3336925" y="5051425"/>
          <p14:tracePt t="106731" x="3365500" y="5057775"/>
          <p14:tracePt t="106748" x="3394075" y="5064125"/>
          <p14:tracePt t="106765" x="3422650" y="5064125"/>
          <p14:tracePt t="106781" x="3451225" y="5064125"/>
          <p14:tracePt t="106798" x="3492500" y="5064125"/>
          <p14:tracePt t="106814" x="3543300" y="5068888"/>
          <p14:tracePt t="106831" x="3582988" y="5068888"/>
          <p14:tracePt t="106848" x="3611563" y="5075238"/>
          <p14:tracePt t="106865" x="3646488" y="5075238"/>
          <p14:tracePt t="106882" x="3675063" y="5080000"/>
          <p14:tracePt t="106882" x="3692525" y="5080000"/>
          <p14:tracePt t="106899" x="3703638" y="5080000"/>
          <p14:tracePt t="106915" x="3754438" y="5080000"/>
          <p14:tracePt t="106931" x="3789363" y="5080000"/>
          <p14:tracePt t="106948" x="3835400" y="5080000"/>
          <p14:tracePt t="106965" x="3879850" y="5080000"/>
          <p14:tracePt t="106981" x="3937000" y="5080000"/>
          <p14:tracePt t="106998" x="3983038" y="5080000"/>
          <p14:tracePt t="107014" x="4040188" y="5080000"/>
          <p14:tracePt t="107031" x="4097338" y="5080000"/>
          <p14:tracePt t="107048" x="4154488" y="5080000"/>
          <p14:tracePt t="107064" x="4200525" y="5080000"/>
          <p14:tracePt t="107081" x="4251325" y="5075238"/>
          <p14:tracePt t="107098" x="4292600" y="5075238"/>
          <p14:tracePt t="107114" x="4360863" y="5068888"/>
          <p14:tracePt t="107131" x="4394200" y="5068888"/>
          <p14:tracePt t="107149" x="4422775" y="5064125"/>
          <p14:tracePt t="107165" x="4451350" y="5064125"/>
          <p14:tracePt t="107182" x="4475163" y="5064125"/>
          <p14:tracePt t="107198" x="4492625" y="5064125"/>
          <p14:tracePt t="107215" x="4508500" y="5064125"/>
          <p14:tracePt t="107231" x="4532313" y="5064125"/>
          <p14:tracePt t="107248" x="4560888" y="5064125"/>
          <p14:tracePt t="107264" x="4589463" y="5064125"/>
          <p14:tracePt t="107281" x="4611688" y="5064125"/>
          <p14:tracePt t="107298" x="4640263" y="5064125"/>
          <p14:tracePt t="107315" x="4679950" y="5064125"/>
          <p14:tracePt t="107331" x="4714875" y="5064125"/>
          <p14:tracePt t="107348" x="4749800" y="5064125"/>
          <p14:tracePt t="107364" x="4783138" y="5064125"/>
          <p14:tracePt t="107381" x="4818063" y="5064125"/>
          <p14:tracePt t="107398" x="4851400" y="5064125"/>
          <p14:tracePt t="107414" x="4886325" y="5064125"/>
          <p14:tracePt t="107431" x="4921250" y="5064125"/>
          <p14:tracePt t="107448" x="4954588" y="5064125"/>
          <p14:tracePt t="107464" x="4983163" y="5064125"/>
          <p14:tracePt t="107481" x="5011738" y="5064125"/>
          <p14:tracePt t="107498" x="5046663" y="5068888"/>
          <p14:tracePt t="107515" x="5086350" y="5075238"/>
          <p14:tracePt t="107531" x="5108575" y="5075238"/>
          <p14:tracePt t="107548" x="5137150" y="5080000"/>
          <p14:tracePt t="107564" x="5160963" y="5080000"/>
          <p14:tracePt t="107581" x="5194300" y="5080000"/>
          <p14:tracePt t="107597" x="5222875" y="5086350"/>
          <p14:tracePt t="107614" x="5251450" y="5092700"/>
          <p14:tracePt t="107631" x="5286375" y="5092700"/>
          <p14:tracePt t="107648" x="5326063" y="5097463"/>
          <p14:tracePt t="107664" x="5360988" y="5097463"/>
          <p14:tracePt t="107681" x="5400675" y="5097463"/>
          <p14:tracePt t="107698" x="5480050" y="5103813"/>
          <p14:tracePt t="107715" x="5554663" y="5103813"/>
          <p14:tracePt t="107731" x="5618163" y="5108575"/>
          <p14:tracePt t="107748" x="5680075" y="5114925"/>
          <p14:tracePt t="107764" x="5737225" y="5114925"/>
          <p14:tracePt t="107781" x="5800725" y="5121275"/>
          <p14:tracePt t="107798" x="5875338" y="5126038"/>
          <p14:tracePt t="107815" x="5937250" y="5126038"/>
          <p14:tracePt t="107831" x="5994400" y="5132388"/>
          <p14:tracePt t="107848" x="6057900" y="5132388"/>
          <p14:tracePt t="107864" x="6108700" y="5132388"/>
          <p14:tracePt t="107882" x="6165850" y="5132388"/>
          <p14:tracePt t="107898" x="6218238" y="5132388"/>
          <p14:tracePt t="107915" x="6297613" y="5132388"/>
          <p14:tracePt t="107931" x="6343650" y="5137150"/>
          <p14:tracePt t="107949" x="6389688" y="5137150"/>
          <p14:tracePt t="107964" x="6435725" y="5143500"/>
          <p14:tracePt t="107981" x="6469063" y="5143500"/>
          <p14:tracePt t="107998" x="6497638" y="5143500"/>
          <p14:tracePt t="108015" x="6532563" y="5143500"/>
          <p14:tracePt t="108031" x="6565900" y="5143500"/>
          <p14:tracePt t="108048" x="6607175" y="5143500"/>
          <p14:tracePt t="108064" x="6651625" y="5143500"/>
          <p14:tracePt t="108081" x="6686550" y="5143500"/>
          <p14:tracePt t="108098" x="6726238" y="5143500"/>
          <p14:tracePt t="108115" x="6754813" y="5143500"/>
          <p14:tracePt t="108131" x="6772275" y="5143500"/>
          <p14:tracePt t="108148" x="6794500" y="5143500"/>
          <p14:tracePt t="108164" x="6818313" y="5137150"/>
          <p14:tracePt t="108181" x="6840538" y="5137150"/>
          <p14:tracePt t="108198" x="6869113" y="5137150"/>
          <p14:tracePt t="108215" x="6886575" y="5132388"/>
          <p14:tracePt t="108231" x="6897688" y="5132388"/>
          <p14:tracePt t="108248" x="6904038" y="5132388"/>
          <p14:tracePt t="108264" x="6908800" y="5132388"/>
          <p14:tracePt t="109259" x="6897688" y="5132388"/>
          <p14:tracePt t="109267" x="6886575" y="5137150"/>
          <p14:tracePt t="109275" x="6875463" y="5143500"/>
          <p14:tracePt t="109283" x="6846888" y="5160963"/>
          <p14:tracePt t="109299" x="6829425" y="5165725"/>
          <p14:tracePt t="109299" x="6807200" y="5178425"/>
          <p14:tracePt t="109314" x="6783388" y="5183188"/>
          <p14:tracePt t="109331" x="6778625" y="5189538"/>
          <p14:tracePt t="109387" x="6772275" y="5194300"/>
          <p14:tracePt t="109651" x="6765925" y="5194300"/>
          <p14:tracePt t="109658" x="6761163" y="5200650"/>
          <p14:tracePt t="109667" x="6743700" y="5207000"/>
          <p14:tracePt t="109681" x="6732588" y="5211763"/>
          <p14:tracePt t="109683" x="6675438" y="5240338"/>
          <p14:tracePt t="109698" x="6583363" y="5292725"/>
          <p14:tracePt t="109714" x="6423025" y="5372100"/>
          <p14:tracePt t="109731" x="6315075" y="5429250"/>
          <p14:tracePt t="109748" x="6235700" y="5468938"/>
          <p14:tracePt t="109765" x="6172200" y="5503863"/>
          <p14:tracePt t="109781" x="6137275" y="5521325"/>
          <p14:tracePt t="109798" x="6121400" y="5526088"/>
          <p14:tracePt t="109814" x="6121400" y="5532438"/>
          <p14:tracePt t="110268" x="0" y="0"/>
        </p14:tracePtLst>
        <p14:tracePtLst>
          <p14:tracePt t="112648" x="4279900" y="6007100"/>
          <p14:tracePt t="112798" x="4286250" y="6007100"/>
          <p14:tracePt t="112815" x="4303713" y="6007100"/>
          <p14:tracePt t="112832" x="4332288" y="6007100"/>
          <p14:tracePt t="112849" x="4371975" y="6007100"/>
          <p14:tracePt t="112865" x="4422775" y="6007100"/>
          <p14:tracePt t="112882" x="4468813" y="6007100"/>
          <p14:tracePt t="112899" x="4521200" y="6007100"/>
          <p14:tracePt t="112916" x="4543425" y="6000750"/>
          <p14:tracePt t="112932" x="4572000" y="6000750"/>
          <p14:tracePt t="112949" x="4606925" y="5994400"/>
          <p14:tracePt t="112966" x="4611688" y="5994400"/>
          <p14:tracePt t="113081" x="4611688" y="5989638"/>
          <p14:tracePt t="113098" x="4532313" y="5983288"/>
          <p14:tracePt t="113115" x="4297363" y="5965825"/>
          <p14:tracePt t="113132" x="4068763" y="5949950"/>
          <p14:tracePt t="113149" x="3771900" y="5921375"/>
          <p14:tracePt t="113165" x="3440113" y="5892800"/>
          <p14:tracePt t="113182" x="3211513" y="5886450"/>
          <p14:tracePt t="113199" x="3092450" y="5886450"/>
          <p14:tracePt t="113215" x="3006725" y="5897563"/>
          <p14:tracePt t="113232" x="2954338" y="5921375"/>
          <p14:tracePt t="113248" x="2932113" y="5937250"/>
          <p14:tracePt t="113265" x="2914650" y="5961063"/>
          <p14:tracePt t="113282" x="2914650" y="5994400"/>
          <p14:tracePt t="113299" x="2914650" y="6029325"/>
          <p14:tracePt t="113315" x="2925763" y="6092825"/>
          <p14:tracePt t="113332" x="2954338" y="6126163"/>
          <p14:tracePt t="113348" x="3000375" y="6161088"/>
          <p14:tracePt t="113365" x="3086100" y="6194425"/>
          <p14:tracePt t="113382" x="3200400" y="6229350"/>
          <p14:tracePt t="113399" x="3378200" y="6264275"/>
          <p14:tracePt t="113415" x="3663950" y="6297613"/>
          <p14:tracePt t="113432" x="4006850" y="6326188"/>
          <p14:tracePt t="113448" x="4246563" y="6326188"/>
          <p14:tracePt t="113466" x="4378325" y="6326188"/>
          <p14:tracePt t="113482" x="4451350" y="6326188"/>
          <p14:tracePt t="113499" x="4508500" y="6326188"/>
          <p14:tracePt t="113515" x="4549775" y="6308725"/>
          <p14:tracePt t="113532" x="4560888" y="6308725"/>
          <p14:tracePt t="113779" x="4572000" y="6297613"/>
          <p14:tracePt t="113792" x="4606925" y="6286500"/>
          <p14:tracePt t="113792" x="4646613" y="6269038"/>
          <p14:tracePt t="113799" x="4714875" y="6223000"/>
          <p14:tracePt t="113815" x="4749800" y="6200775"/>
          <p14:tracePt t="113832" x="4772025" y="6183313"/>
          <p14:tracePt t="113848" x="4783138" y="6172200"/>
          <p14:tracePt t="113865" x="4783138" y="6154738"/>
          <p14:tracePt t="113882" x="4783138" y="6132513"/>
          <p14:tracePt t="113898" x="4765675" y="6092825"/>
          <p14:tracePt t="113915" x="4664075" y="6022975"/>
          <p14:tracePt t="113932" x="4503738" y="5965825"/>
          <p14:tracePt t="113948" x="4217988" y="5897563"/>
          <p14:tracePt t="113966" x="3960813" y="5851525"/>
          <p14:tracePt t="113982" x="3783013" y="5840413"/>
          <p14:tracePt t="113998" x="3675063" y="5840413"/>
          <p14:tracePt t="114015" x="3622675" y="5840413"/>
          <p14:tracePt t="114315" x="3646488" y="5840413"/>
          <p14:tracePt t="114316" x="3692525" y="5840413"/>
          <p14:tracePt t="114332" x="3754438" y="5840413"/>
          <p14:tracePt t="114339" x="3903663" y="5846763"/>
          <p14:tracePt t="114348" x="4075113" y="5864225"/>
          <p14:tracePt t="114365" x="4257675" y="5875338"/>
          <p14:tracePt t="114382" x="4406900" y="5886450"/>
          <p14:tracePt t="114398" x="4514850" y="5892800"/>
          <p14:tracePt t="114415" x="4594225" y="5897563"/>
          <p14:tracePt t="114432" x="4657725" y="5897563"/>
          <p14:tracePt t="114448" x="4725988" y="5897563"/>
          <p14:tracePt t="114465" x="4800600" y="5897563"/>
          <p14:tracePt t="114482" x="4903788" y="5886450"/>
          <p14:tracePt t="114498" x="5018088" y="5868988"/>
          <p14:tracePt t="114515" x="5172075" y="5835650"/>
          <p14:tracePt t="114532" x="5275263" y="5807075"/>
          <p14:tracePt t="114549" x="5394325" y="5783263"/>
          <p14:tracePt t="114565" x="5521325" y="5743575"/>
          <p14:tracePt t="114582" x="5657850" y="5703888"/>
          <p14:tracePt t="114598" x="5761038" y="5664200"/>
          <p14:tracePt t="114615" x="5835650" y="5622925"/>
          <p14:tracePt t="114632" x="5875338" y="5583238"/>
          <p14:tracePt t="114649" x="5903913" y="5554663"/>
          <p14:tracePt t="114665" x="5921375" y="5532438"/>
          <p14:tracePt t="114682" x="5926138" y="5508625"/>
          <p14:tracePt t="114698" x="5932488" y="5497513"/>
          <p14:tracePt t="114716" x="5932488" y="5486400"/>
          <p14:tracePt t="114732" x="5932488" y="5468938"/>
          <p14:tracePt t="114748" x="5926138" y="5446713"/>
          <p14:tracePt t="114765" x="5903913" y="5422900"/>
          <p14:tracePt t="114782" x="5875338" y="5400675"/>
          <p14:tracePt t="114798" x="5829300" y="5365750"/>
          <p14:tracePt t="114815" x="5754688" y="5332413"/>
          <p14:tracePt t="114832" x="5657850" y="5297488"/>
          <p14:tracePt t="114849" x="5565775" y="5268913"/>
          <p14:tracePt t="114865" x="5492750" y="5257800"/>
          <p14:tracePt t="114882" x="5429250" y="5251450"/>
          <p14:tracePt t="114898" x="5372100" y="5251450"/>
          <p14:tracePt t="114898" x="5343525" y="5246688"/>
          <p14:tracePt t="114915" x="5303838" y="5246688"/>
          <p14:tracePt t="114932" x="5286375" y="5246688"/>
          <p14:tracePt t="115491" x="5286375" y="5251450"/>
          <p14:tracePt t="115499" x="5280025" y="5303838"/>
          <p14:tracePt t="115500" x="5275263" y="5365750"/>
          <p14:tracePt t="115515" x="5222875" y="5611813"/>
          <p14:tracePt t="115532" x="5137150" y="5807075"/>
          <p14:tracePt t="115548" x="5011738" y="5994400"/>
          <p14:tracePt t="115565" x="4886325" y="6126163"/>
          <p14:tracePt t="115582" x="4749800" y="6194425"/>
          <p14:tracePt t="115598" x="4606925" y="6235700"/>
          <p14:tracePt t="115615" x="4492625" y="6251575"/>
          <p14:tracePt t="115632" x="4435475" y="6264275"/>
          <p14:tracePt t="115648" x="4394200" y="6269038"/>
          <p14:tracePt t="115665" x="4354513" y="6269038"/>
          <p14:tracePt t="115682" x="4297363" y="6269038"/>
          <p14:tracePt t="115682" x="4268788" y="6275388"/>
          <p14:tracePt t="115699" x="4240213" y="6275388"/>
          <p14:tracePt t="115715" x="4143375" y="6275388"/>
          <p14:tracePt t="115732" x="4075113" y="6275388"/>
          <p14:tracePt t="115748" x="4000500" y="6280150"/>
          <p14:tracePt t="115766" x="3937000" y="6286500"/>
          <p14:tracePt t="115782" x="3897313" y="6292850"/>
          <p14:tracePt t="115798" x="3875088" y="6297613"/>
          <p14:tracePt t="115815" x="3868738" y="6297613"/>
          <p14:tracePt t="115859" x="3863975" y="6297613"/>
          <p14:tracePt t="115875" x="3851275" y="6303963"/>
          <p14:tracePt t="115883" x="3829050" y="6303963"/>
          <p14:tracePt t="115899" x="3817938" y="6303963"/>
          <p14:tracePt t="115900" x="3783013" y="6308725"/>
          <p14:tracePt t="115916" x="3749675" y="6308725"/>
          <p14:tracePt t="115933" x="3697288" y="6315075"/>
          <p14:tracePt t="115948" x="3646488" y="6315075"/>
          <p14:tracePt t="115965" x="3571875" y="6315075"/>
          <p14:tracePt t="115982" x="3521075" y="6315075"/>
          <p14:tracePt t="115999" x="3497263" y="6315075"/>
          <p14:tracePt t="116015" x="3479800" y="6308725"/>
          <p14:tracePt t="116032" x="3475038" y="6308725"/>
          <p14:tracePt t="116048" x="3463925" y="6303963"/>
          <p14:tracePt t="116065" x="3457575" y="6297613"/>
          <p14:tracePt t="116082" x="3451225" y="6292850"/>
          <p14:tracePt t="116098" x="3440113" y="6280150"/>
          <p14:tracePt t="116115" x="3417888" y="6246813"/>
          <p14:tracePt t="116132" x="3400425" y="6229350"/>
          <p14:tracePt t="116149" x="3394075" y="6229350"/>
          <p14:tracePt t="116411" x="3394075" y="6223000"/>
          <p14:tracePt t="116467" x="3400425" y="6218238"/>
          <p14:tracePt t="116475" x="3400425" y="6211888"/>
          <p14:tracePt t="116483" x="3406775" y="6207125"/>
          <p14:tracePt t="116499" x="3417888" y="6207125"/>
          <p14:tracePt t="116500" x="3417888" y="6194425"/>
          <p14:tracePt t="116515" x="3429000" y="6183313"/>
          <p14:tracePt t="116532" x="3435350" y="6183313"/>
          <p14:tracePt t="116675" x="3440113" y="6178550"/>
          <p14:tracePt t="116691" x="3446463" y="6172200"/>
          <p14:tracePt t="116707" x="3446463" y="6165850"/>
          <p14:tracePt t="116716" x="3451225" y="6165850"/>
          <p14:tracePt t="116763" x="3463925" y="6165850"/>
          <p14:tracePt t="116843" x="3463925" y="6161088"/>
          <p14:tracePt t="116931" x="3463925" y="6154738"/>
          <p14:tracePt t="116939" x="3463925" y="6143625"/>
          <p14:tracePt t="116947" x="3463925" y="6126163"/>
          <p14:tracePt t="116959" x="3463925" y="6115050"/>
          <p14:tracePt t="116965" x="3451225" y="6086475"/>
          <p14:tracePt t="116981" x="3417888" y="6046788"/>
          <p14:tracePt t="116998" x="3382963" y="6007100"/>
          <p14:tracePt t="117015" x="3354388" y="5978525"/>
          <p14:tracePt t="117031" x="3349625" y="5972175"/>
          <p14:tracePt t="117067" x="3343275" y="5965825"/>
          <p14:tracePt t="117307" x="3343275" y="5961063"/>
          <p14:tracePt t="117307" x="3360738" y="5961063"/>
          <p14:tracePt t="117315" x="3394075" y="5961063"/>
          <p14:tracePt t="117332" x="3435350" y="5954713"/>
          <p14:tracePt t="117332" x="3543300" y="5943600"/>
          <p14:tracePt t="117348" x="3686175" y="5937250"/>
          <p14:tracePt t="117365" x="3800475" y="5926138"/>
          <p14:tracePt t="117383" x="3868738" y="5921375"/>
          <p14:tracePt t="117398" x="3879850" y="5921375"/>
          <p14:tracePt t="117964" x="3879850" y="5915025"/>
          <p14:tracePt t="117971" x="3879850" y="5908675"/>
          <p14:tracePt t="118035" x="3886200" y="5903913"/>
          <p14:tracePt t="118299" x="3886200" y="5897563"/>
          <p14:tracePt t="118323" x="3886200" y="5892800"/>
          <p14:tracePt t="118331" x="3886200" y="5886450"/>
          <p14:tracePt t="118365" x="3886200" y="5880100"/>
          <p14:tracePt t="119371" x="3886200" y="5875338"/>
          <p14:tracePt t="119387" x="3892550" y="5868988"/>
          <p14:tracePt t="119398" x="3897313" y="5857875"/>
          <p14:tracePt t="119399" x="3908425" y="5846763"/>
          <p14:tracePt t="119415" x="3925888" y="5829300"/>
          <p14:tracePt t="119432" x="3943350" y="5811838"/>
          <p14:tracePt t="119448" x="3965575" y="5794375"/>
          <p14:tracePt t="119465" x="3978275" y="5783263"/>
          <p14:tracePt t="119482" x="3989388" y="5778500"/>
          <p14:tracePt t="119595" x="3989388" y="5772150"/>
          <p14:tracePt t="119611" x="3978275" y="5765800"/>
          <p14:tracePt t="119619" x="3965575" y="5765800"/>
          <p14:tracePt t="119625" x="3954463" y="5765800"/>
          <p14:tracePt t="119631" x="3914775" y="5765800"/>
          <p14:tracePt t="119648" x="3846513" y="5772150"/>
          <p14:tracePt t="119665" x="3765550" y="5794375"/>
          <p14:tracePt t="119681" x="3697288" y="5822950"/>
          <p14:tracePt t="119698" x="3651250" y="5851525"/>
          <p14:tracePt t="119715" x="3629025" y="5875338"/>
          <p14:tracePt t="119732" x="3622675" y="5886450"/>
          <p14:tracePt t="119748" x="3622675" y="5892800"/>
          <p14:tracePt t="119765" x="3622675" y="5897563"/>
          <p14:tracePt t="119819" x="3629025" y="5897563"/>
          <p14:tracePt t="119827" x="3651250" y="5897563"/>
          <p14:tracePt t="119835" x="3679825" y="5897563"/>
          <p14:tracePt t="119843" x="3714750" y="5897563"/>
          <p14:tracePt t="119851" x="3794125" y="5897563"/>
          <p14:tracePt t="119865" x="3879850" y="5880100"/>
          <p14:tracePt t="119881" x="3965575" y="5851525"/>
          <p14:tracePt t="119898" x="4017963" y="5829300"/>
          <p14:tracePt t="119915" x="4029075" y="5818188"/>
          <p14:tracePt t="119931" x="4029075" y="5807075"/>
          <p14:tracePt t="119971" x="4029075" y="5800725"/>
          <p14:tracePt t="119979" x="4029075" y="5794375"/>
          <p14:tracePt t="119998" x="4022725" y="5783263"/>
          <p14:tracePt t="119999" x="3994150" y="5765800"/>
          <p14:tracePt t="120015" x="3932238" y="5737225"/>
          <p14:tracePt t="120031" x="3840163" y="5715000"/>
          <p14:tracePt t="120048" x="3760788" y="5703888"/>
          <p14:tracePt t="120065" x="3697288" y="5703888"/>
          <p14:tracePt t="120081" x="3646488" y="5708650"/>
          <p14:tracePt t="120098" x="3622675" y="5726113"/>
          <p14:tracePt t="120115" x="3600450" y="5749925"/>
          <p14:tracePt t="120131" x="3600450" y="5761038"/>
          <p14:tracePt t="120148" x="3600450" y="5765800"/>
          <p14:tracePt t="120165" x="3600450" y="5772150"/>
          <p14:tracePt t="120181" x="3600450" y="5778500"/>
          <p14:tracePt t="120198" x="3611563" y="5794375"/>
          <p14:tracePt t="120215" x="3635375" y="5807075"/>
          <p14:tracePt t="120231" x="3679825" y="5822950"/>
          <p14:tracePt t="120248" x="3736975" y="5829300"/>
          <p14:tracePt t="120265" x="3794125" y="5829300"/>
          <p14:tracePt t="120281" x="3829050" y="5829300"/>
          <p14:tracePt t="120298" x="3851275" y="5822950"/>
          <p14:tracePt t="120316" x="3863975" y="5818188"/>
          <p14:tracePt t="120332" x="3868738" y="5807075"/>
          <p14:tracePt t="120348" x="3868738" y="5800725"/>
          <p14:tracePt t="120365" x="3868738" y="5794375"/>
          <p14:tracePt t="120381" x="3868738" y="5789613"/>
          <p14:tracePt t="120398" x="3863975" y="5783263"/>
          <p14:tracePt t="120415" x="3857625" y="5783263"/>
          <p14:tracePt t="120431" x="3840163" y="5778500"/>
          <p14:tracePt t="120448" x="3822700" y="5778500"/>
          <p14:tracePt t="120465" x="3811588" y="5778500"/>
          <p14:tracePt t="120481" x="3806825" y="5783263"/>
          <p14:tracePt t="121035" x="3794125" y="5772150"/>
          <p14:tracePt t="121043" x="3789363" y="5761038"/>
          <p14:tracePt t="121051" x="3771900" y="5749925"/>
          <p14:tracePt t="121052" x="3760788" y="5732463"/>
          <p14:tracePt t="121067" x="3725863" y="5703888"/>
          <p14:tracePt t="121082" x="3686175" y="5664200"/>
          <p14:tracePt t="121098" x="3622675" y="5618163"/>
          <p14:tracePt t="121115" x="3536950" y="5554663"/>
          <p14:tracePt t="121131" x="3503613" y="5532438"/>
          <p14:tracePt t="121148" x="3475038" y="5508625"/>
          <p14:tracePt t="121165" x="3451225" y="5486400"/>
          <p14:tracePt t="121181" x="3429000" y="5468938"/>
          <p14:tracePt t="121198" x="3406775" y="5446713"/>
          <p14:tracePt t="121215" x="3389313" y="5435600"/>
          <p14:tracePt t="121231" x="3365500" y="5422900"/>
          <p14:tracePt t="121248" x="3360738" y="5411788"/>
          <p14:tracePt t="121264" x="3349625" y="5407025"/>
          <p14:tracePt t="121281" x="3343275" y="5407025"/>
          <p14:tracePt t="121298" x="3332163" y="5394325"/>
          <p14:tracePt t="121315" x="3314700" y="5383213"/>
          <p14:tracePt t="121331" x="3303588" y="5372100"/>
          <p14:tracePt t="121348" x="3292475" y="5365750"/>
          <p14:tracePt t="121365" x="3279775" y="5360988"/>
          <p14:tracePt t="121381" x="3279775" y="5354638"/>
          <p14:tracePt t="121398" x="3275013" y="5354638"/>
          <p14:tracePt t="121611" x="3268663" y="5354638"/>
          <p14:tracePt t="121619" x="3268663" y="5383213"/>
          <p14:tracePt t="121627" x="3268663" y="5422900"/>
          <p14:tracePt t="121635" x="3268663" y="5503863"/>
          <p14:tracePt t="121648" x="3268663" y="5578475"/>
          <p14:tracePt t="121664" x="3268663" y="5651500"/>
          <p14:tracePt t="121681" x="3268663" y="5708650"/>
          <p14:tracePt t="121698" x="3268663" y="5737225"/>
          <p14:tracePt t="121698" x="3268663" y="5743575"/>
          <p14:tracePt t="121859" x="3268663" y="5749925"/>
          <p14:tracePt t="121867" x="3268663" y="5765800"/>
          <p14:tracePt t="121867" x="3268663" y="5778500"/>
          <p14:tracePt t="121883" x="3268663" y="5794375"/>
          <p14:tracePt t="121883" x="3268663" y="5811838"/>
          <p14:tracePt t="121898" x="3275013" y="5840413"/>
          <p14:tracePt t="121915" x="3286125" y="5864225"/>
          <p14:tracePt t="121963" x="3292475" y="5868988"/>
          <p14:tracePt t="122171" x="3292475" y="5857875"/>
          <p14:tracePt t="122195" x="3292475" y="5851525"/>
          <p14:tracePt t="122199" x="3292475" y="5846763"/>
          <p14:tracePt t="122214" x="3292475" y="5840413"/>
          <p14:tracePt t="122215" x="3292475" y="5822950"/>
          <p14:tracePt t="122231" x="3279775" y="5807075"/>
          <p14:tracePt t="122248" x="3279775" y="5800725"/>
          <p14:tracePt t="122843" x="3303588" y="5800725"/>
          <p14:tracePt t="122851" x="3360738" y="5800725"/>
          <p14:tracePt t="122851" x="3411538" y="5800725"/>
          <p14:tracePt t="122867" x="3468688" y="5807075"/>
          <p14:tracePt t="122867" x="3532188" y="5811838"/>
          <p14:tracePt t="122881" x="3663950" y="5829300"/>
          <p14:tracePt t="122898" x="3783013" y="5846763"/>
          <p14:tracePt t="122915" x="3857625" y="5846763"/>
          <p14:tracePt t="123779" x="3886200" y="5851525"/>
          <p14:tracePt t="123791" x="3925888" y="5857875"/>
          <p14:tracePt t="123792" x="3989388" y="5868988"/>
          <p14:tracePt t="123798" x="4097338" y="5892800"/>
          <p14:tracePt t="123815" x="4217988" y="5915025"/>
          <p14:tracePt t="123831" x="4337050" y="5937250"/>
          <p14:tracePt t="123848" x="4451350" y="5965825"/>
          <p14:tracePt t="123865" x="4532313" y="5989638"/>
          <p14:tracePt t="123881" x="4583113" y="6000750"/>
          <p14:tracePt t="123898" x="4611688" y="6007100"/>
          <p14:tracePt t="123914" x="4618038" y="6007100"/>
          <p14:tracePt t="123995" x="4622800" y="6011863"/>
          <p14:tracePt t="124371" x="4622800" y="6018213"/>
          <p14:tracePt t="124379" x="4635500" y="6029325"/>
          <p14:tracePt t="124387" x="4635500" y="6046788"/>
          <p14:tracePt t="124395" x="4651375" y="6057900"/>
          <p14:tracePt t="124415" x="4668838" y="6080125"/>
          <p14:tracePt t="124415" x="4697413" y="6103938"/>
          <p14:tracePt t="124431" x="4749800" y="6137275"/>
          <p14:tracePt t="124448" x="4818063" y="6172200"/>
          <p14:tracePt t="124465" x="4864100" y="6194425"/>
          <p14:tracePt t="124481" x="4886325" y="6207125"/>
          <p14:tracePt t="124498" x="4892675" y="6211888"/>
          <p14:tracePt t="124514" x="4897438" y="6211888"/>
          <p14:tracePt t="124619" x="4897438" y="6218238"/>
          <p14:tracePt t="124635" x="4897438" y="6223000"/>
          <p14:tracePt t="124650" x="4897438" y="6229350"/>
          <p14:tracePt t="124667" x="4903788" y="6240463"/>
          <p14:tracePt t="124681" x="4908550" y="6251575"/>
          <p14:tracePt t="124681" x="4926013" y="6275388"/>
          <p14:tracePt t="124698" x="4949825" y="6303963"/>
          <p14:tracePt t="124698" x="4954588" y="6308725"/>
          <p14:tracePt t="124715" x="4960938" y="6321425"/>
          <p14:tracePt t="124763" x="4965700" y="6326188"/>
          <p14:tracePt t="124843" x="4965700" y="6337300"/>
          <p14:tracePt t="124851" x="4965700" y="6343650"/>
          <p14:tracePt t="124867" x="4972050" y="6343650"/>
          <p14:tracePt t="124883" x="4978400" y="6350000"/>
          <p14:tracePt t="124907" x="4978400" y="6361113"/>
          <p14:tracePt t="124915" x="4989513" y="6365875"/>
          <p14:tracePt t="124924" x="4989513" y="6372225"/>
          <p14:tracePt t="124931" x="4994275" y="6378575"/>
          <p14:tracePt t="125843" x="4994275" y="6372225"/>
          <p14:tracePt t="125851" x="4989513" y="6361113"/>
          <p14:tracePt t="125866" x="4983163" y="6354763"/>
          <p14:tracePt t="125883" x="4983163" y="6350000"/>
          <p14:tracePt t="125907" x="4978400" y="6343650"/>
          <p14:tracePt t="125924" x="4972050" y="6337300"/>
          <p14:tracePt t="125971" x="4965700" y="6332538"/>
          <p14:tracePt t="125995" x="4965700" y="6326188"/>
          <p14:tracePt t="126011" x="4960938" y="6326188"/>
          <p14:tracePt t="126035" x="4954588" y="6321425"/>
          <p14:tracePt t="126067" x="4949825" y="6308725"/>
          <p14:tracePt t="126083" x="4937125" y="6303963"/>
          <p14:tracePt t="126091" x="4932363" y="6297613"/>
          <p14:tracePt t="126106" x="4926013" y="6292850"/>
          <p14:tracePt t="126125" x="4921250" y="6286500"/>
          <p14:tracePt t="126125" x="4921250" y="6280150"/>
          <p14:tracePt t="126133" x="4908550" y="6275388"/>
          <p14:tracePt t="126148" x="4892675" y="6264275"/>
          <p14:tracePt t="126165" x="4868863" y="6240463"/>
          <p14:tracePt t="126181" x="4846638" y="6223000"/>
          <p14:tracePt t="126198" x="4811713" y="6200775"/>
          <p14:tracePt t="126214" x="4783138" y="6178550"/>
          <p14:tracePt t="126231" x="4743450" y="6149975"/>
          <p14:tracePt t="126248" x="4714875" y="6126163"/>
          <p14:tracePt t="126265" x="4686300" y="6103938"/>
          <p14:tracePt t="126281" x="4675188" y="6097588"/>
          <p14:tracePt t="126298" x="4664075" y="6086475"/>
          <p14:tracePt t="126314" x="4651375" y="6069013"/>
          <p14:tracePt t="126331" x="4635500" y="6051550"/>
          <p14:tracePt t="126348" x="4618038" y="6035675"/>
          <p14:tracePt t="126364" x="4600575" y="6011863"/>
          <p14:tracePt t="126381" x="4583113" y="5989638"/>
          <p14:tracePt t="126398" x="4560888" y="5965825"/>
          <p14:tracePt t="126415" x="4543425" y="5943600"/>
          <p14:tracePt t="126431" x="4521200" y="5921375"/>
          <p14:tracePt t="126448" x="4503738" y="5897563"/>
          <p14:tracePt t="126464" x="4486275" y="5880100"/>
          <p14:tracePt t="126481" x="4475163" y="5864225"/>
          <p14:tracePt t="126498" x="4464050" y="5851525"/>
          <p14:tracePt t="126514" x="4451350" y="5846763"/>
          <p14:tracePt t="126531" x="4440238" y="5835650"/>
          <p14:tracePt t="126548" x="4429125" y="5818188"/>
          <p14:tracePt t="126565" x="4422775" y="5807075"/>
          <p14:tracePt t="126581" x="4406900" y="5794375"/>
          <p14:tracePt t="126598" x="4394200" y="5783263"/>
          <p14:tracePt t="126614" x="4389438" y="5778500"/>
          <p14:tracePt t="126631" x="4383088" y="5765800"/>
          <p14:tracePt t="126649" x="4371975" y="5754688"/>
          <p14:tracePt t="126664" x="4360863" y="5749925"/>
          <p14:tracePt t="126681" x="4354513" y="5743575"/>
          <p14:tracePt t="126698" x="4349750" y="5732463"/>
          <p14:tracePt t="126714" x="4337050" y="5721350"/>
          <p14:tracePt t="126731" x="4332288" y="5715000"/>
          <p14:tracePt t="126748" x="4321175" y="5708650"/>
          <p14:tracePt t="126764" x="4308475" y="5697538"/>
          <p14:tracePt t="126781" x="4303713" y="5686425"/>
          <p14:tracePt t="126798" x="4286250" y="5668963"/>
          <p14:tracePt t="126814" x="4279900" y="5664200"/>
          <p14:tracePt t="126831" x="4268788" y="5651500"/>
          <p14:tracePt t="126848" x="4251325" y="5640388"/>
          <p14:tracePt t="126864" x="4240213" y="5629275"/>
          <p14:tracePt t="126881" x="4229100" y="5622925"/>
          <p14:tracePt t="126898" x="4222750" y="5611813"/>
          <p14:tracePt t="126914" x="4211638" y="5600700"/>
          <p14:tracePt t="126931" x="4200525" y="5594350"/>
          <p14:tracePt t="126947" x="4189413" y="5589588"/>
          <p14:tracePt t="126964" x="4183063" y="5578475"/>
          <p14:tracePt t="126981" x="4171950" y="5565775"/>
          <p14:tracePt t="126998" x="4165600" y="5561013"/>
          <p14:tracePt t="127014" x="4160838" y="5554663"/>
          <p14:tracePt t="127031" x="4154488" y="5549900"/>
          <p14:tracePt t="127048" x="4149725" y="5543550"/>
          <p14:tracePt t="127371" x="4154488" y="5554663"/>
          <p14:tracePt t="127379" x="4183063" y="5583238"/>
          <p14:tracePt t="127381" x="4257675" y="5651500"/>
          <p14:tracePt t="127398" x="4360863" y="5754688"/>
          <p14:tracePt t="127415" x="4475163" y="5864225"/>
          <p14:tracePt t="127431" x="4565650" y="5943600"/>
          <p14:tracePt t="127448" x="4606925" y="5978525"/>
          <p14:tracePt t="127464" x="4606925" y="5983288"/>
          <p14:tracePt t="127530" x="4611688" y="5989638"/>
          <p14:tracePt t="127541" x="4618038" y="6000750"/>
          <p14:tracePt t="127547" x="4622800" y="6011863"/>
          <p14:tracePt t="127548" x="4635500" y="6029325"/>
          <p14:tracePt t="127564" x="4646613" y="6046788"/>
          <p14:tracePt t="127581" x="4651375" y="6051550"/>
          <p14:tracePt t="127619" x="4651375" y="6057900"/>
          <p14:tracePt t="127626" x="4657725" y="6057900"/>
          <p14:tracePt t="127634" x="4664075" y="6075363"/>
          <p14:tracePt t="127648" x="4668838" y="6092825"/>
          <p14:tracePt t="127664" x="4679950" y="6103938"/>
          <p14:tracePt t="127681" x="4679950" y="6108700"/>
          <p14:tracePt t="127914" x="4679950" y="6097588"/>
          <p14:tracePt t="127922" x="4668838" y="6086475"/>
          <p14:tracePt t="127931" x="4646613" y="6057900"/>
          <p14:tracePt t="127941" x="4635500" y="6046788"/>
          <p14:tracePt t="127947" x="4600575" y="6011863"/>
          <p14:tracePt t="127964" x="4565650" y="5983288"/>
          <p14:tracePt t="127981" x="4543425" y="5961063"/>
          <p14:tracePt t="127998" x="4532313" y="5949950"/>
          <p14:tracePt t="128014" x="4525963" y="5943600"/>
          <p14:tracePt t="128031" x="4521200" y="5937250"/>
          <p14:tracePt t="128330" x="4508500" y="5921375"/>
          <p14:tracePt t="128333" x="4503738" y="5908675"/>
          <p14:tracePt t="128347" x="4492625" y="5897563"/>
          <p14:tracePt t="128349" x="4475163" y="5875338"/>
          <p14:tracePt t="128364" x="4451350" y="5835650"/>
          <p14:tracePt t="128381" x="4422775" y="5794375"/>
          <p14:tracePt t="128398" x="4389438" y="5749925"/>
          <p14:tracePt t="128415" x="4360863" y="5708650"/>
          <p14:tracePt t="128431" x="4337050" y="5675313"/>
          <p14:tracePt t="128448" x="4321175" y="5646738"/>
          <p14:tracePt t="128464" x="4303713" y="5622925"/>
          <p14:tracePt t="128481" x="4297363" y="5607050"/>
          <p14:tracePt t="128497" x="4292600" y="5607050"/>
          <p14:tracePt t="128497" x="4292600" y="5594350"/>
          <p14:tracePt t="129267" x="4279900" y="5583238"/>
          <p14:tracePt t="129275" x="4251325" y="5561013"/>
          <p14:tracePt t="129282" x="4194175" y="5526088"/>
          <p14:tracePt t="129299" x="4165600" y="5503863"/>
          <p14:tracePt t="129315" x="4108450" y="5451475"/>
          <p14:tracePt t="129316" x="4064000" y="5407025"/>
          <p14:tracePt t="129333" x="4017963" y="5365750"/>
          <p14:tracePt t="129348" x="3994150" y="5337175"/>
          <p14:tracePt t="129365" x="3971925" y="5308600"/>
          <p14:tracePt t="129382" x="3954463" y="5286375"/>
          <p14:tracePt t="129398" x="3932238" y="5257800"/>
          <p14:tracePt t="129415" x="3921125" y="5235575"/>
          <p14:tracePt t="129432" x="3903663" y="5218113"/>
          <p14:tracePt t="129448" x="3897313" y="5207000"/>
          <p14:tracePt t="129465" x="3892550" y="5194300"/>
          <p14:tracePt t="130731" x="3892550" y="5200650"/>
          <p14:tracePt t="130747" x="3892550" y="5207000"/>
          <p14:tracePt t="130748" x="3892550" y="5211763"/>
          <p14:tracePt t="130765" x="3892550" y="5218113"/>
          <p14:tracePt t="130765" x="3892550" y="5229225"/>
          <p14:tracePt t="130782" x="3892550" y="5235575"/>
          <p14:tracePt t="130798" x="3892550" y="5246688"/>
          <p14:tracePt t="130815" x="3892550" y="5251450"/>
          <p14:tracePt t="130832" x="3892550" y="5257800"/>
          <p14:tracePt t="130848" x="3897313" y="5268913"/>
          <p14:tracePt t="130865" x="3897313" y="5292725"/>
          <p14:tracePt t="130882" x="3914775" y="5321300"/>
          <p14:tracePt t="130898" x="3932238" y="5365750"/>
          <p14:tracePt t="130915" x="3971925" y="5440363"/>
          <p14:tracePt t="130932" x="3994150" y="5486400"/>
          <p14:tracePt t="130948" x="4029075" y="5526088"/>
          <p14:tracePt t="130965" x="4064000" y="5572125"/>
          <p14:tracePt t="130982" x="4114800" y="5618163"/>
          <p14:tracePt t="130998" x="4165600" y="5668963"/>
          <p14:tracePt t="131015" x="4235450" y="5726113"/>
          <p14:tracePt t="131032" x="4314825" y="5794375"/>
          <p14:tracePt t="131049" x="4394200" y="5857875"/>
          <p14:tracePt t="131065" x="4479925" y="5908675"/>
          <p14:tracePt t="131082" x="4549775" y="5949950"/>
          <p14:tracePt t="131098" x="4611688" y="5983288"/>
          <p14:tracePt t="131116" x="4646613" y="5994400"/>
          <p14:tracePt t="131132" x="4657725" y="6000750"/>
          <p14:tracePt t="131148" x="4668838" y="6000750"/>
          <p14:tracePt t="131165" x="4675188" y="6000750"/>
          <p14:tracePt t="131182" x="4686300" y="6000750"/>
          <p14:tracePt t="131198" x="4703763" y="5989638"/>
          <p14:tracePt t="131216" x="4721225" y="5972175"/>
          <p14:tracePt t="131232" x="4732338" y="5949950"/>
          <p14:tracePt t="131248" x="4737100" y="5932488"/>
          <p14:tracePt t="131265" x="4737100" y="5921375"/>
          <p14:tracePt t="131282" x="4737100" y="5903913"/>
          <p14:tracePt t="131298" x="4737100" y="5886450"/>
          <p14:tracePt t="131298" x="4737100" y="5880100"/>
          <p14:tracePt t="131315" x="4721225" y="5851525"/>
          <p14:tracePt t="131331" x="4692650" y="5822950"/>
          <p14:tracePt t="131348" x="4657725" y="5794375"/>
          <p14:tracePt t="131365" x="4618038" y="5765800"/>
          <p14:tracePt t="131382" x="4578350" y="5749925"/>
          <p14:tracePt t="131398" x="4537075" y="5732463"/>
          <p14:tracePt t="131415" x="4508500" y="5721350"/>
          <p14:tracePt t="131432" x="4486275" y="5715000"/>
          <p14:tracePt t="131448" x="4475163" y="5715000"/>
          <p14:tracePt t="131465" x="4451350" y="5715000"/>
          <p14:tracePt t="131482" x="4429125" y="5715000"/>
          <p14:tracePt t="131498" x="4389438" y="5715000"/>
          <p14:tracePt t="131516" x="4365625" y="5721350"/>
          <p14:tracePt t="131532" x="4343400" y="5726113"/>
          <p14:tracePt t="131548" x="4321175" y="5737225"/>
          <p14:tracePt t="131565" x="4303713" y="5749925"/>
          <p14:tracePt t="131583" x="4297363" y="5765800"/>
          <p14:tracePt t="131598" x="4286250" y="5783263"/>
          <p14:tracePt t="131615" x="4275138" y="5811838"/>
          <p14:tracePt t="131632" x="4268788" y="5835650"/>
          <p14:tracePt t="131648" x="4264025" y="5857875"/>
          <p14:tracePt t="131665" x="4264025" y="5880100"/>
          <p14:tracePt t="131682" x="4268788" y="5915025"/>
          <p14:tracePt t="131698" x="4279900" y="5937250"/>
          <p14:tracePt t="131698" x="4286250" y="5949950"/>
          <p14:tracePt t="131716" x="4303713" y="5972175"/>
          <p14:tracePt t="131732" x="4321175" y="5983288"/>
          <p14:tracePt t="131748" x="4349750" y="5994400"/>
          <p14:tracePt t="131766" x="4378325" y="6007100"/>
          <p14:tracePt t="131783" x="4429125" y="6011863"/>
          <p14:tracePt t="131798" x="4468813" y="6011863"/>
          <p14:tracePt t="131815" x="4514850" y="6011863"/>
          <p14:tracePt t="131832" x="4549775" y="5994400"/>
          <p14:tracePt t="131848" x="4583113" y="5983288"/>
          <p14:tracePt t="131865" x="4606925" y="5965825"/>
          <p14:tracePt t="131882" x="4622800" y="5943600"/>
          <p14:tracePt t="131898" x="4640263" y="5915025"/>
          <p14:tracePt t="131915" x="4640263" y="5892800"/>
          <p14:tracePt t="131932" x="4640263" y="5875338"/>
          <p14:tracePt t="131948" x="4640263" y="5846763"/>
          <p14:tracePt t="131965" x="4640263" y="5822950"/>
          <p14:tracePt t="131981" x="4622800" y="5794375"/>
          <p14:tracePt t="131998" x="4618038" y="5778500"/>
          <p14:tracePt t="132015" x="4606925" y="5765800"/>
          <p14:tracePt t="132032" x="4583113" y="5743575"/>
          <p14:tracePt t="132048" x="4565650" y="5726113"/>
          <p14:tracePt t="132065" x="4537075" y="5715000"/>
          <p14:tracePt t="132082" x="4503738" y="5703888"/>
          <p14:tracePt t="132098" x="4468813" y="5697538"/>
          <p14:tracePt t="132115" x="4400550" y="5697538"/>
          <p14:tracePt t="132131" x="4343400" y="5708650"/>
          <p14:tracePt t="132148" x="4279900" y="5732463"/>
          <p14:tracePt t="132165" x="4235450" y="5754688"/>
          <p14:tracePt t="132182" x="4206875" y="5765800"/>
          <p14:tracePt t="132198" x="4194175" y="5778500"/>
          <p14:tracePt t="132215" x="4189413" y="5789613"/>
          <p14:tracePt t="132232" x="4183063" y="5811838"/>
          <p14:tracePt t="132249" x="4183063" y="5835650"/>
          <p14:tracePt t="132265" x="4183063" y="5851525"/>
          <p14:tracePt t="132282" x="4183063" y="5880100"/>
          <p14:tracePt t="132298" x="4189413" y="5903913"/>
          <p14:tracePt t="132315" x="4217988" y="5932488"/>
          <p14:tracePt t="132332" x="4246563" y="5949950"/>
          <p14:tracePt t="132348" x="4297363" y="5965825"/>
          <p14:tracePt t="132365" x="4365625" y="5983288"/>
          <p14:tracePt t="132381" x="4422775" y="5983288"/>
          <p14:tracePt t="132398" x="4479925" y="5983288"/>
          <p14:tracePt t="132415" x="4508500" y="5972175"/>
          <p14:tracePt t="132432" x="4532313" y="5965825"/>
          <p14:tracePt t="132448" x="4549775" y="5954713"/>
          <p14:tracePt t="132465" x="4560888" y="5943600"/>
          <p14:tracePt t="132482" x="4565650" y="5926138"/>
          <p14:tracePt t="132499" x="4572000" y="5908675"/>
          <p14:tracePt t="132515" x="4578350" y="5875338"/>
          <p14:tracePt t="132532" x="4578350" y="5857875"/>
          <p14:tracePt t="132548" x="4578350" y="5835650"/>
          <p14:tracePt t="132565" x="4578350" y="5822950"/>
          <p14:tracePt t="132582" x="4572000" y="5807075"/>
          <p14:tracePt t="132598" x="4560888" y="5789613"/>
          <p14:tracePt t="132615" x="4549775" y="5772150"/>
          <p14:tracePt t="132632" x="4532313" y="5765800"/>
          <p14:tracePt t="132648" x="4514850" y="5754688"/>
          <p14:tracePt t="132665" x="4479925" y="5749925"/>
          <p14:tracePt t="132682" x="4429125" y="5743575"/>
          <p14:tracePt t="132698" x="4365625" y="5743575"/>
          <p14:tracePt t="132715" x="4268788" y="5749925"/>
          <p14:tracePt t="132733" x="4211638" y="5765800"/>
          <p14:tracePt t="132748" x="4171950" y="5783263"/>
          <p14:tracePt t="132765" x="4143375" y="5800725"/>
          <p14:tracePt t="132782" x="4132263" y="5811838"/>
          <p14:tracePt t="132798" x="4125913" y="5822950"/>
          <p14:tracePt t="132815" x="4125913" y="5835650"/>
          <p14:tracePt t="132832" x="4121150" y="5851525"/>
          <p14:tracePt t="132848" x="4121150" y="5886450"/>
          <p14:tracePt t="132865" x="4132263" y="5921375"/>
          <p14:tracePt t="132881" x="4149725" y="5961063"/>
          <p14:tracePt t="132898" x="4165600" y="5989638"/>
          <p14:tracePt t="132915" x="4206875" y="6029325"/>
          <p14:tracePt t="132932" x="4246563" y="6046788"/>
          <p14:tracePt t="132948" x="4286250" y="6064250"/>
          <p14:tracePt t="132965" x="4314825" y="6064250"/>
          <p14:tracePt t="132981" x="4354513" y="6064250"/>
          <p14:tracePt t="132999" x="4394200" y="6046788"/>
          <p14:tracePt t="133015" x="4446588" y="6022975"/>
          <p14:tracePt t="133032" x="4503738" y="5983288"/>
          <p14:tracePt t="133048" x="4537075" y="5961063"/>
          <p14:tracePt t="133065" x="4560888" y="5937250"/>
          <p14:tracePt t="133082" x="4572000" y="5915025"/>
          <p14:tracePt t="133098" x="4572000" y="5903913"/>
          <p14:tracePt t="133115" x="4572000" y="5886450"/>
          <p14:tracePt t="133132" x="4572000" y="5880100"/>
          <p14:tracePt t="133171" x="4572000" y="5875338"/>
          <p14:tracePt t="133259" x="4572000" y="5868988"/>
          <p14:tracePt t="133275" x="4572000" y="5864225"/>
          <p14:tracePt t="133283" x="4572000" y="5857875"/>
          <p14:tracePt t="134219" x="4594225" y="5857875"/>
          <p14:tracePt t="134227" x="4646613" y="5857875"/>
          <p14:tracePt t="134235" x="4703763" y="5857875"/>
          <p14:tracePt t="134243" x="4765675" y="5857875"/>
          <p14:tracePt t="134248" x="4897438" y="5868988"/>
          <p14:tracePt t="134266" x="5018088" y="5875338"/>
          <p14:tracePt t="134281" x="5080000" y="5880100"/>
          <p14:tracePt t="134298" x="5086350" y="5880100"/>
          <p14:tracePt t="135235" x="5086350" y="5864225"/>
          <p14:tracePt t="135243" x="5080000" y="5846763"/>
          <p14:tracePt t="135251" x="5064125" y="5835650"/>
          <p14:tracePt t="135265" x="5057775" y="5811838"/>
          <p14:tracePt t="135265" x="5022850" y="5772150"/>
          <p14:tracePt t="135282" x="4978400" y="5721350"/>
          <p14:tracePt t="135298" x="4937125" y="5686425"/>
          <p14:tracePt t="135298" x="4926013" y="5680075"/>
          <p14:tracePt t="135315" x="4908550" y="5664200"/>
          <p14:tracePt t="135331" x="4892675" y="5646738"/>
          <p14:tracePt t="135348" x="4875213" y="5622925"/>
          <p14:tracePt t="135365" x="4851400" y="5600700"/>
          <p14:tracePt t="135381" x="4829175" y="5578475"/>
          <p14:tracePt t="135398" x="4806950" y="5561013"/>
          <p14:tracePt t="135416" x="4778375" y="5532438"/>
          <p14:tracePt t="135431" x="4743450" y="5497513"/>
          <p14:tracePt t="135448" x="4708525" y="5468938"/>
          <p14:tracePt t="135465" x="4668838" y="5435600"/>
          <p14:tracePt t="135481" x="4622800" y="5411788"/>
          <p14:tracePt t="135498" x="4583113" y="5383213"/>
          <p14:tracePt t="135515" x="4543425" y="5343525"/>
          <p14:tracePt t="135532" x="4492625" y="5314950"/>
          <p14:tracePt t="135548" x="4446588" y="5275263"/>
          <p14:tracePt t="135565" x="4400550" y="5246688"/>
          <p14:tracePt t="135581" x="4371975" y="5229225"/>
          <p14:tracePt t="135598" x="4343400" y="5211763"/>
          <p14:tracePt t="135615" x="4332288" y="5200650"/>
          <p14:tracePt t="135631" x="4325938" y="5200650"/>
          <p14:tracePt t="135648" x="4321175" y="5194300"/>
          <p14:tracePt t="135666" x="4314825" y="5189538"/>
          <p14:tracePt t="135715" x="4308475" y="5189538"/>
          <p14:tracePt t="135731" x="4303713" y="5183188"/>
          <p14:tracePt t="138147" x="4321175" y="5172075"/>
          <p14:tracePt t="138155" x="4365625" y="5143500"/>
          <p14:tracePt t="138165" x="4422775" y="5121275"/>
          <p14:tracePt t="138165" x="4497388" y="5103813"/>
          <p14:tracePt t="138171" x="4560888" y="5075238"/>
          <p14:tracePt t="138182" x="4772025" y="4994275"/>
          <p14:tracePt t="138198" x="5006975" y="4897438"/>
          <p14:tracePt t="138215" x="5218113" y="4800600"/>
          <p14:tracePt t="138231" x="5411788" y="4708525"/>
          <p14:tracePt t="138248" x="5549900" y="4629150"/>
          <p14:tracePt t="138264" x="5686425" y="4543425"/>
          <p14:tracePt t="138281" x="5829300" y="4446588"/>
          <p14:tracePt t="138298" x="5978525" y="4332288"/>
          <p14:tracePt t="138298" x="6046788" y="4279900"/>
          <p14:tracePt t="138332" x="6172200" y="4165600"/>
          <p14:tracePt t="138332" x="6303963" y="4046538"/>
          <p14:tracePt t="138349" x="6429375" y="3921125"/>
          <p14:tracePt t="138365" x="6572250" y="3794125"/>
          <p14:tracePt t="138381" x="6704013" y="3679825"/>
          <p14:tracePt t="138398" x="6811963" y="3549650"/>
          <p14:tracePt t="138414" x="6908800" y="3422650"/>
          <p14:tracePt t="138431" x="7007225" y="3286125"/>
          <p14:tracePt t="138448" x="7080250" y="3154363"/>
          <p14:tracePt t="138464" x="7150100" y="3022600"/>
          <p14:tracePt t="138481" x="7200900" y="2903538"/>
          <p14:tracePt t="138498" x="7246938" y="2765425"/>
          <p14:tracePt t="138498" x="7264400" y="2692400"/>
          <p14:tracePt t="138515" x="7292975" y="2560638"/>
          <p14:tracePt t="138531" x="7297738" y="2439988"/>
          <p14:tracePt t="138548" x="7297738" y="2332038"/>
          <p14:tracePt t="138564" x="7275513" y="2235200"/>
          <p14:tracePt t="138581" x="7235825" y="2143125"/>
          <p14:tracePt t="138598" x="7165975" y="2063750"/>
          <p14:tracePt t="138614" x="7092950" y="1993900"/>
          <p14:tracePt t="138631" x="7000875" y="1936750"/>
          <p14:tracePt t="138648" x="6904038" y="1885950"/>
          <p14:tracePt t="138664" x="6789738" y="1851025"/>
          <p14:tracePt t="138681" x="6686550" y="1835150"/>
          <p14:tracePt t="138698" x="6607175" y="1828800"/>
          <p14:tracePt t="138714" x="6492875" y="1851025"/>
          <p14:tracePt t="138731" x="6394450" y="1879600"/>
          <p14:tracePt t="138748" x="6297613" y="1920875"/>
          <p14:tracePt t="138764" x="6183313" y="1971675"/>
          <p14:tracePt t="138781" x="6069013" y="2035175"/>
          <p14:tracePt t="138798" x="5937250" y="2108200"/>
          <p14:tracePt t="138815" x="5811838" y="2178050"/>
          <p14:tracePt t="138832" x="5703888" y="2251075"/>
          <p14:tracePt t="138848" x="5611813" y="2308225"/>
          <p14:tracePt t="138865" x="5526088" y="2343150"/>
          <p14:tracePt t="138882" x="5451475" y="2389188"/>
          <p14:tracePt t="138898" x="5360988" y="2439988"/>
          <p14:tracePt t="138914" x="5246688" y="2532063"/>
          <p14:tracePt t="138931" x="5154613" y="2593975"/>
          <p14:tracePt t="138948" x="5080000" y="2668588"/>
          <p14:tracePt t="138965" x="5006975" y="2749550"/>
          <p14:tracePt t="138981" x="4943475" y="2835275"/>
          <p14:tracePt t="138998" x="4897438" y="2921000"/>
          <p14:tracePt t="139014" x="4875213" y="3017838"/>
          <p14:tracePt t="139031" x="4875213" y="3103563"/>
          <p14:tracePt t="139048" x="4886325" y="3182938"/>
          <p14:tracePt t="139065" x="4926013" y="3257550"/>
          <p14:tracePt t="139081" x="4994275" y="3314700"/>
          <p14:tracePt t="139098" x="5068888" y="3354388"/>
          <p14:tracePt t="139114" x="5200650" y="3411538"/>
          <p14:tracePt t="139131" x="5308600" y="3440113"/>
          <p14:tracePt t="139149" x="5429250" y="3475038"/>
          <p14:tracePt t="139165" x="5561013" y="3492500"/>
          <p14:tracePt t="139181" x="5721350" y="3503613"/>
          <p14:tracePt t="139198" x="5880100" y="3508375"/>
          <p14:tracePt t="139215" x="6051550" y="3503613"/>
          <p14:tracePt t="139231" x="6235700" y="3457575"/>
          <p14:tracePt t="139248" x="6435725" y="3389313"/>
          <p14:tracePt t="139264" x="6583363" y="3321050"/>
          <p14:tracePt t="139281" x="6686550" y="3257550"/>
          <p14:tracePt t="139298" x="6772275" y="3200400"/>
          <p14:tracePt t="139316" x="6875463" y="3092450"/>
          <p14:tracePt t="139333" x="6921500" y="3011488"/>
          <p14:tracePt t="139348" x="6943725" y="2943225"/>
          <p14:tracePt t="139365" x="6954838" y="2886075"/>
          <p14:tracePt t="139381" x="6954838" y="2828925"/>
          <p14:tracePt t="139398" x="6954838" y="2771775"/>
          <p14:tracePt t="139414" x="6937375" y="2708275"/>
          <p14:tracePt t="139431" x="6908800" y="2646363"/>
          <p14:tracePt t="139448" x="6869113" y="2582863"/>
          <p14:tracePt t="139465" x="6823075" y="2525713"/>
          <p14:tracePt t="139481" x="6761163" y="2468563"/>
          <p14:tracePt t="139498" x="6680200" y="2411413"/>
          <p14:tracePt t="139515" x="6543675" y="2336800"/>
          <p14:tracePt t="139531" x="6423025" y="2303463"/>
          <p14:tracePt t="139548" x="6280150" y="2263775"/>
          <p14:tracePt t="139565" x="6121400" y="2228850"/>
          <p14:tracePt t="139581" x="5965825" y="2211388"/>
          <p14:tracePt t="139598" x="5783263" y="2193925"/>
          <p14:tracePt t="139614" x="5611813" y="2182813"/>
          <p14:tracePt t="139631" x="5457825" y="2182813"/>
          <p14:tracePt t="139648" x="5332413" y="2182813"/>
          <p14:tracePt t="139664" x="5235575" y="2211388"/>
          <p14:tracePt t="139681" x="5149850" y="2239963"/>
          <p14:tracePt t="139698" x="5080000" y="2279650"/>
          <p14:tracePt t="139714" x="5011738" y="2349500"/>
          <p14:tracePt t="139731" x="4978400" y="2400300"/>
          <p14:tracePt t="139748" x="4949825" y="2451100"/>
          <p14:tracePt t="139764" x="4937125" y="2520950"/>
          <p14:tracePt t="139781" x="4926013" y="2589213"/>
          <p14:tracePt t="139799" x="4926013" y="2674938"/>
          <p14:tracePt t="139814" x="4937125" y="2760663"/>
          <p14:tracePt t="139831" x="4972050" y="2857500"/>
          <p14:tracePt t="139848" x="5018088" y="2949575"/>
          <p14:tracePt t="139865" x="5075238" y="3035300"/>
          <p14:tracePt t="139881" x="5137150" y="3114675"/>
          <p14:tracePt t="139898" x="5207000" y="3171825"/>
          <p14:tracePt t="139914" x="5314950" y="3240088"/>
          <p14:tracePt t="139931" x="5383213" y="3279775"/>
          <p14:tracePt t="139948" x="5457825" y="3314700"/>
          <p14:tracePt t="139964" x="5549900" y="3336925"/>
          <p14:tracePt t="139981" x="5640388" y="3343275"/>
          <p14:tracePt t="139998" x="5754688" y="3349625"/>
          <p14:tracePt t="140014" x="5868988" y="3349625"/>
          <p14:tracePt t="140031" x="6011863" y="3343275"/>
          <p14:tracePt t="140048" x="6178550" y="3321050"/>
          <p14:tracePt t="140065" x="6365875" y="3268663"/>
          <p14:tracePt t="140081" x="6550025" y="3211513"/>
          <p14:tracePt t="140098" x="6704013" y="3143250"/>
          <p14:tracePt t="140114" x="6915150" y="3040063"/>
          <p14:tracePt t="140131" x="7029450" y="2960688"/>
          <p14:tracePt t="140148" x="7108825" y="2903538"/>
          <p14:tracePt t="140164" x="7154863" y="2846388"/>
          <p14:tracePt t="140181" x="7178675" y="2800350"/>
          <p14:tracePt t="140198" x="7189788" y="2760663"/>
          <p14:tracePt t="140214" x="7194550" y="2720975"/>
          <p14:tracePt t="140231" x="7189788" y="2674938"/>
          <p14:tracePt t="140248" x="7161213" y="2622550"/>
          <p14:tracePt t="140264" x="7126288" y="2571750"/>
          <p14:tracePt t="140281" x="7080250" y="2532063"/>
          <p14:tracePt t="140298" x="6961188" y="2463800"/>
          <p14:tracePt t="140315" x="6835775" y="2417763"/>
          <p14:tracePt t="140332" x="6657975" y="2360613"/>
          <p14:tracePt t="140350" x="6407150" y="2303463"/>
          <p14:tracePt t="140364" x="6172200" y="2246313"/>
          <p14:tracePt t="140381" x="5949950" y="2211388"/>
          <p14:tracePt t="140398" x="5765800" y="2193925"/>
          <p14:tracePt t="140415" x="5607050" y="2193925"/>
          <p14:tracePt t="140431" x="5451475" y="2200275"/>
          <p14:tracePt t="140448" x="5314950" y="2239963"/>
          <p14:tracePt t="140464" x="5207000" y="2279650"/>
          <p14:tracePt t="140481" x="5097463" y="2336800"/>
          <p14:tracePt t="140498" x="4994275" y="2417763"/>
          <p14:tracePt t="140514" x="4864100" y="2543175"/>
          <p14:tracePt t="140531" x="4783138" y="2651125"/>
          <p14:tracePt t="140548" x="4725988" y="2765425"/>
          <p14:tracePt t="140564" x="4692650" y="2892425"/>
          <p14:tracePt t="140581" x="4664075" y="3035300"/>
          <p14:tracePt t="140598" x="4651375" y="3178175"/>
          <p14:tracePt t="140615" x="4651375" y="3308350"/>
          <p14:tracePt t="140631" x="4668838" y="3406775"/>
          <p14:tracePt t="140648" x="4692650" y="3463925"/>
          <p14:tracePt t="140664" x="4708525" y="3497263"/>
          <p14:tracePt t="140681" x="4721225" y="3508375"/>
          <p14:tracePt t="140698" x="4725988" y="3514725"/>
          <p14:tracePt t="140714" x="4743450" y="3521075"/>
          <p14:tracePt t="140731" x="4783138" y="3536950"/>
          <p14:tracePt t="140748" x="4829175" y="3549650"/>
          <p14:tracePt t="140764" x="4879975" y="3565525"/>
          <p14:tracePt t="140781" x="4937125" y="3578225"/>
          <p14:tracePt t="140798" x="4994275" y="3589338"/>
          <p14:tracePt t="140814" x="5064125" y="3600450"/>
          <p14:tracePt t="140831" x="5121275" y="3617913"/>
          <p14:tracePt t="140848" x="5172075" y="3635375"/>
          <p14:tracePt t="140865" x="5211763" y="3646488"/>
          <p14:tracePt t="140881" x="5222875" y="3646488"/>
          <p14:tracePt t="140898" x="5229225" y="3646488"/>
          <p14:tracePt t="140914" x="5235575" y="3651250"/>
          <p14:tracePt t="141042" x="0" y="0"/>
        </p14:tracePtLst>
        <p14:tracePtLst>
          <p14:tracePt t="147716" x="4686300" y="5006975"/>
          <p14:tracePt t="148115" x="4692650" y="5000625"/>
          <p14:tracePt t="148123" x="4703763" y="5000625"/>
          <p14:tracePt t="148132" x="4721225" y="5000625"/>
          <p14:tracePt t="148139" x="4732338" y="4994275"/>
          <p14:tracePt t="148148" x="4749800" y="4989513"/>
          <p14:tracePt t="148165" x="4760913" y="4989513"/>
          <p14:tracePt t="148182" x="4772025" y="4989513"/>
          <p14:tracePt t="148198" x="4783138" y="4989513"/>
          <p14:tracePt t="148215" x="4789488" y="4989513"/>
          <p14:tracePt t="148231" x="4794250" y="4989513"/>
          <p14:tracePt t="148248" x="4800600" y="4989513"/>
          <p14:tracePt t="148265" x="4811713" y="4989513"/>
          <p14:tracePt t="148282" x="4829175" y="4983163"/>
          <p14:tracePt t="148298" x="4840288" y="4983163"/>
          <p14:tracePt t="148298" x="4846638" y="4983163"/>
          <p14:tracePt t="148315" x="4864100" y="4978400"/>
          <p14:tracePt t="148332" x="4868863" y="4978400"/>
          <p14:tracePt t="148348" x="4879975" y="4978400"/>
          <p14:tracePt t="148365" x="4892675" y="4972050"/>
          <p14:tracePt t="148382" x="4908550" y="4965700"/>
          <p14:tracePt t="148398" x="4921250" y="4965700"/>
          <p14:tracePt t="148415" x="4926013" y="4965700"/>
          <p14:tracePt t="148431" x="4932363" y="4965700"/>
          <p14:tracePt t="148597" x="4926013" y="4965700"/>
          <p14:tracePt t="148611" x="4914900" y="4965700"/>
          <p14:tracePt t="148619" x="4908550" y="4965700"/>
          <p14:tracePt t="148627" x="4892675" y="4972050"/>
          <p14:tracePt t="148635" x="4857750" y="4978400"/>
          <p14:tracePt t="148648" x="4818063" y="4989513"/>
          <p14:tracePt t="148665" x="4772025" y="4994275"/>
          <p14:tracePt t="148682" x="4721225" y="5006975"/>
          <p14:tracePt t="148698" x="4679950" y="5006975"/>
          <p14:tracePt t="148715" x="4629150" y="5018088"/>
          <p14:tracePt t="148731" x="4606925" y="5018088"/>
          <p14:tracePt t="148748" x="4572000" y="5022850"/>
          <p14:tracePt t="148765" x="4521200" y="5029200"/>
          <p14:tracePt t="148781" x="4475163" y="5035550"/>
          <p14:tracePt t="148798" x="4429125" y="5046663"/>
          <p14:tracePt t="148815" x="4371975" y="5051425"/>
          <p14:tracePt t="148831" x="4308475" y="5068888"/>
          <p14:tracePt t="148848" x="4246563" y="5086350"/>
          <p14:tracePt t="148865" x="4178300" y="5097463"/>
          <p14:tracePt t="148882" x="4125913" y="5108575"/>
          <p14:tracePt t="148899" x="4068763" y="5126038"/>
          <p14:tracePt t="148899" x="4035425" y="5126038"/>
          <p14:tracePt t="148915" x="3971925" y="5143500"/>
          <p14:tracePt t="148931" x="3903663" y="5154613"/>
          <p14:tracePt t="148949" x="3840163" y="5154613"/>
          <p14:tracePt t="148965" x="3783013" y="5165725"/>
          <p14:tracePt t="148981" x="3743325" y="5172075"/>
          <p14:tracePt t="148998" x="3721100" y="5178425"/>
          <p14:tracePt t="149015" x="3714750" y="5178425"/>
          <p14:tracePt t="149031" x="3708400" y="5178425"/>
          <p14:tracePt t="149075" x="3697288" y="5183188"/>
          <p14:tracePt t="149092" x="3692525" y="5183188"/>
          <p14:tracePt t="149195" x="3703638" y="5183188"/>
          <p14:tracePt t="149197" x="3714750" y="5183188"/>
          <p14:tracePt t="149215" x="3736975" y="5183188"/>
          <p14:tracePt t="149215" x="3783013" y="5183188"/>
          <p14:tracePt t="149232" x="3863975" y="5189538"/>
          <p14:tracePt t="149248" x="3983038" y="5194300"/>
          <p14:tracePt t="149265" x="4114800" y="5200650"/>
          <p14:tracePt t="149282" x="4229100" y="5200650"/>
          <p14:tracePt t="149299" x="4349750" y="5200650"/>
          <p14:tracePt t="149315" x="4497388" y="5194300"/>
          <p14:tracePt t="149332" x="4554538" y="5183188"/>
          <p14:tracePt t="149348" x="4578350" y="5183188"/>
          <p14:tracePt t="149467" x="4565650" y="5183188"/>
          <p14:tracePt t="149475" x="4554538" y="5183188"/>
          <p14:tracePt t="149483" x="4497388" y="5189538"/>
          <p14:tracePt t="149499" x="4451350" y="5189538"/>
          <p14:tracePt t="149500" x="4394200" y="5194300"/>
          <p14:tracePt t="149515" x="4194175" y="5200650"/>
          <p14:tracePt t="149532" x="4040188" y="5200650"/>
          <p14:tracePt t="149548" x="3892550" y="5200650"/>
          <p14:tracePt t="149565" x="3765550" y="5200650"/>
          <p14:tracePt t="149581" x="3675063" y="5200650"/>
          <p14:tracePt t="149598" x="3622675" y="5211763"/>
          <p14:tracePt t="149615" x="3594100" y="5218113"/>
          <p14:tracePt t="149699" x="3600450" y="5218113"/>
          <p14:tracePt t="149708" x="3617913" y="5218113"/>
          <p14:tracePt t="149715" x="3679825" y="5207000"/>
          <p14:tracePt t="149731" x="3721100" y="5200650"/>
          <p14:tracePt t="149732" x="3800475" y="5183188"/>
          <p14:tracePt t="149748" x="3868738" y="5165725"/>
          <p14:tracePt t="149765" x="3908425" y="5154613"/>
          <p14:tracePt t="149781" x="3937000" y="5149850"/>
          <p14:tracePt t="149798" x="3949700" y="5143500"/>
          <p14:tracePt t="149815" x="3954463" y="5126038"/>
          <p14:tracePt t="149832" x="3965575" y="5103813"/>
          <p14:tracePt t="149848" x="3965575" y="5092700"/>
          <p14:tracePt t="149865" x="3965575" y="5086350"/>
          <p14:tracePt t="149881" x="3965575" y="5075238"/>
          <p14:tracePt t="149898" x="3949700" y="5064125"/>
          <p14:tracePt t="149915" x="3892550" y="5040313"/>
          <p14:tracePt t="149932" x="3811588" y="5022850"/>
          <p14:tracePt t="149948" x="3725863" y="5011738"/>
          <p14:tracePt t="149965" x="3635375" y="5006975"/>
          <p14:tracePt t="149982" x="3560763" y="5006975"/>
          <p14:tracePt t="149998" x="3497263" y="5011738"/>
          <p14:tracePt t="150015" x="3440113" y="5029200"/>
          <p14:tracePt t="150032" x="3394075" y="5040313"/>
          <p14:tracePt t="150048" x="3354388" y="5057775"/>
          <p14:tracePt t="150065" x="3332163" y="5075238"/>
          <p14:tracePt t="150081" x="3321050" y="5086350"/>
          <p14:tracePt t="150098" x="3321050" y="5103813"/>
          <p14:tracePt t="150098" x="3321050" y="5114925"/>
          <p14:tracePt t="150115" x="3321050" y="5137150"/>
          <p14:tracePt t="150131" x="3321050" y="5172075"/>
          <p14:tracePt t="150148" x="3343275" y="5211763"/>
          <p14:tracePt t="150165" x="3378200" y="5264150"/>
          <p14:tracePt t="150181" x="3451225" y="5297488"/>
          <p14:tracePt t="150198" x="3543300" y="5314950"/>
          <p14:tracePt t="150215" x="3692525" y="5326063"/>
          <p14:tracePt t="150232" x="3857625" y="5326063"/>
          <p14:tracePt t="150248" x="3994150" y="5326063"/>
          <p14:tracePt t="150265" x="4108450" y="5308600"/>
          <p14:tracePt t="150281" x="4183063" y="5286375"/>
          <p14:tracePt t="150298" x="4235450" y="5264150"/>
          <p14:tracePt t="150298" x="4251325" y="5251450"/>
          <p14:tracePt t="150315" x="4268788" y="5229225"/>
          <p14:tracePt t="150331" x="4275138" y="5183188"/>
          <p14:tracePt t="150348" x="4275138" y="5154613"/>
          <p14:tracePt t="150365" x="4275138" y="5121275"/>
          <p14:tracePt t="150381" x="4251325" y="5086350"/>
          <p14:tracePt t="150398" x="4200525" y="5029200"/>
          <p14:tracePt t="150415" x="4108450" y="4965700"/>
          <p14:tracePt t="150431" x="3978275" y="4903788"/>
          <p14:tracePt t="150448" x="3851275" y="4857750"/>
          <p14:tracePt t="150465" x="3725863" y="4840288"/>
          <p14:tracePt t="150482" x="3617913" y="4835525"/>
          <p14:tracePt t="150498" x="3503613" y="4857750"/>
          <p14:tracePt t="150515" x="3365500" y="4937125"/>
          <p14:tracePt t="150532" x="3303588" y="4989513"/>
          <p14:tracePt t="150548" x="3263900" y="5046663"/>
          <p14:tracePt t="150565" x="3246438" y="5097463"/>
          <p14:tracePt t="150581" x="3246438" y="5143500"/>
          <p14:tracePt t="150598" x="3246438" y="5183188"/>
          <p14:tracePt t="150615" x="3263900" y="5229225"/>
          <p14:tracePt t="150632" x="3297238" y="5268913"/>
          <p14:tracePt t="150648" x="3343275" y="5297488"/>
          <p14:tracePt t="150665" x="3400425" y="5326063"/>
          <p14:tracePt t="150681" x="3514725" y="5343525"/>
          <p14:tracePt t="150698" x="3651250" y="5360988"/>
          <p14:tracePt t="150698" x="3732213" y="5365750"/>
          <p14:tracePt t="150715" x="3886200" y="5365750"/>
          <p14:tracePt t="150731" x="4035425" y="5360988"/>
          <p14:tracePt t="150748" x="4114800" y="5343525"/>
          <p14:tracePt t="150765" x="4160838" y="5321300"/>
          <p14:tracePt t="150781" x="4189413" y="5303838"/>
          <p14:tracePt t="150799" x="4211638" y="5275263"/>
          <p14:tracePt t="150815" x="4217988" y="5251450"/>
          <p14:tracePt t="150831" x="4229100" y="5222875"/>
          <p14:tracePt t="150849" x="4229100" y="5189538"/>
          <p14:tracePt t="150865" x="4206875" y="5143500"/>
          <p14:tracePt t="150881" x="4160838" y="5080000"/>
          <p14:tracePt t="150898" x="4075113" y="5011738"/>
          <p14:tracePt t="150915" x="3921125" y="4921250"/>
          <p14:tracePt t="150931" x="3806825" y="4875213"/>
          <p14:tracePt t="150948" x="3692525" y="4857750"/>
          <p14:tracePt t="150965" x="3600450" y="4857750"/>
          <p14:tracePt t="150982" x="3508375" y="4875213"/>
          <p14:tracePt t="150998" x="3422650" y="4921250"/>
          <p14:tracePt t="151015" x="3360738" y="4983163"/>
          <p14:tracePt t="151032" x="3325813" y="5029200"/>
          <p14:tracePt t="151048" x="3321050" y="5064125"/>
          <p14:tracePt t="151065" x="3314700" y="5108575"/>
          <p14:tracePt t="151081" x="3314700" y="5149850"/>
          <p14:tracePt t="151098" x="3343275" y="5229225"/>
          <p14:tracePt t="151115" x="3389313" y="5280025"/>
          <p14:tracePt t="151131" x="3463925" y="5337175"/>
          <p14:tracePt t="151148" x="3560763" y="5360988"/>
          <p14:tracePt t="151165" x="3668713" y="5365750"/>
          <p14:tracePt t="151182" x="3778250" y="5365750"/>
          <p14:tracePt t="151198" x="3875088" y="5365750"/>
          <p14:tracePt t="151215" x="3954463" y="5349875"/>
          <p14:tracePt t="151231" x="4017963" y="5326063"/>
          <p14:tracePt t="151248" x="4051300" y="5314950"/>
          <p14:tracePt t="151265" x="4075113" y="5297488"/>
          <p14:tracePt t="151281" x="4079875" y="5286375"/>
          <p14:tracePt t="151298" x="4079875" y="5275263"/>
          <p14:tracePt t="151315" x="4079875" y="5268913"/>
          <p14:tracePt t="151332" x="4079875" y="5251450"/>
          <p14:tracePt t="151348" x="4068763" y="5229225"/>
          <p14:tracePt t="151365" x="4040188" y="5207000"/>
          <p14:tracePt t="151381" x="4011613" y="5178425"/>
          <p14:tracePt t="151398" x="3960813" y="5154613"/>
          <p14:tracePt t="151415" x="3914775" y="5126038"/>
          <p14:tracePt t="151431" x="3892550" y="5114925"/>
          <p14:tracePt t="151448" x="3875088" y="5108575"/>
          <p14:tracePt t="151491" x="3868738" y="5108575"/>
          <p14:tracePt t="151515" x="3863975" y="5108575"/>
          <p14:tracePt t="151555" x="3851275" y="5108575"/>
          <p14:tracePt t="151763" x="3846513" y="5114925"/>
          <p14:tracePt t="151763" x="3835400" y="5132388"/>
          <p14:tracePt t="151779" x="3829050" y="5154613"/>
          <p14:tracePt t="151787" x="3817938" y="5178425"/>
          <p14:tracePt t="151798" x="3806825" y="5200650"/>
          <p14:tracePt t="151803" x="3794125" y="5240338"/>
          <p14:tracePt t="151815" x="3794125" y="5268913"/>
          <p14:tracePt t="151831" x="3794125" y="5275263"/>
          <p14:tracePt t="151848" x="3789363" y="5286375"/>
          <p14:tracePt t="154491" x="3806825" y="5286375"/>
          <p14:tracePt t="154499" x="3851275" y="5275263"/>
          <p14:tracePt t="154507" x="3897313" y="5268913"/>
          <p14:tracePt t="154515" x="3954463" y="5257800"/>
          <p14:tracePt t="154516" x="4064000" y="5251450"/>
          <p14:tracePt t="154531" x="4189413" y="5240338"/>
          <p14:tracePt t="154548" x="4292600" y="5240338"/>
          <p14:tracePt t="154564" x="4360863" y="5240338"/>
          <p14:tracePt t="154582" x="4422775" y="5240338"/>
          <p14:tracePt t="154598" x="4479925" y="5235575"/>
          <p14:tracePt t="154615" x="4525963" y="5235575"/>
          <p14:tracePt t="154631" x="4554538" y="5235575"/>
          <p14:tracePt t="154648" x="4583113" y="5235575"/>
          <p14:tracePt t="154664" x="4611688" y="5235575"/>
          <p14:tracePt t="154682" x="4640263" y="5240338"/>
          <p14:tracePt t="154698" x="4664075" y="5240338"/>
          <p14:tracePt t="154698" x="4675188" y="5246688"/>
          <p14:tracePt t="154739" x="4679950" y="5246688"/>
          <p14:tracePt t="154779" x="4692650" y="5246688"/>
          <p14:tracePt t="154795" x="4697413" y="5251450"/>
          <p14:tracePt t="154811" x="4703763" y="5251450"/>
          <p14:tracePt t="155091" x="4697413" y="5251450"/>
          <p14:tracePt t="155099" x="4640263" y="5257800"/>
          <p14:tracePt t="155115" x="4606925" y="5264150"/>
          <p14:tracePt t="155115" x="4537075" y="5268913"/>
          <p14:tracePt t="155131" x="4486275" y="5275263"/>
          <p14:tracePt t="155148" x="4451350" y="5280025"/>
          <p14:tracePt t="155164" x="4435475" y="5286375"/>
          <p14:tracePt t="155181" x="4429125" y="5286375"/>
          <p14:tracePt t="155219" x="4418013" y="5286375"/>
          <p14:tracePt t="155227" x="4406900" y="5292725"/>
          <p14:tracePt t="155231" x="4371975" y="5297488"/>
          <p14:tracePt t="155248" x="4314825" y="5303838"/>
          <p14:tracePt t="155264" x="4264025" y="5303838"/>
          <p14:tracePt t="155281" x="4211638" y="5303838"/>
          <p14:tracePt t="155298" x="4171950" y="5303838"/>
          <p14:tracePt t="155298" x="4149725" y="5303838"/>
          <p14:tracePt t="155315" x="4103688" y="5303838"/>
          <p14:tracePt t="155331" x="4068763" y="5303838"/>
          <p14:tracePt t="155348" x="4035425" y="5303838"/>
          <p14:tracePt t="155364" x="3994150" y="5303838"/>
          <p14:tracePt t="155381" x="3949700" y="5303838"/>
          <p14:tracePt t="155398" x="3892550" y="5303838"/>
          <p14:tracePt t="155414" x="3857625" y="5303838"/>
          <p14:tracePt t="155431" x="3851275" y="5303838"/>
          <p14:tracePt t="155907" x="3863975" y="5297488"/>
          <p14:tracePt t="155915" x="3908425" y="5280025"/>
          <p14:tracePt t="155925" x="3921125" y="5280025"/>
          <p14:tracePt t="155931" x="3932238" y="5280025"/>
          <p14:tracePt t="156563" x="3937000" y="5275263"/>
          <p14:tracePt t="156571" x="3971925" y="5268913"/>
          <p14:tracePt t="156579" x="4035425" y="5257800"/>
          <p14:tracePt t="156598" x="4183063" y="5246688"/>
          <p14:tracePt t="156598" x="4337050" y="5235575"/>
          <p14:tracePt t="156614" x="4486275" y="5222875"/>
          <p14:tracePt t="156631" x="4578350" y="5222875"/>
          <p14:tracePt t="156648" x="4611688" y="5222875"/>
          <p14:tracePt t="156665" x="4618038" y="5222875"/>
          <p14:tracePt t="157139" x="4606925" y="5229225"/>
          <p14:tracePt t="157147" x="4583113" y="5240338"/>
          <p14:tracePt t="157158" x="4572000" y="5246688"/>
          <p14:tracePt t="157164" x="4537075" y="5264150"/>
          <p14:tracePt t="157181" x="4508500" y="5280025"/>
          <p14:tracePt t="157198" x="4497388" y="5292725"/>
          <p14:tracePt t="157214" x="4497388" y="5297488"/>
          <p14:tracePt t="157467" x="4497388" y="5286375"/>
          <p14:tracePt t="157475" x="4497388" y="5280025"/>
          <p14:tracePt t="157480" x="4508500" y="5246688"/>
          <p14:tracePt t="157499" x="4508500" y="5229225"/>
          <p14:tracePt t="157499" x="4508500" y="5207000"/>
          <p14:tracePt t="157514" x="4508500" y="5154613"/>
          <p14:tracePt t="157531" x="4486275" y="5092700"/>
          <p14:tracePt t="157548" x="4446588" y="5046663"/>
          <p14:tracePt t="157564" x="4411663" y="5011738"/>
          <p14:tracePt t="157581" x="4383088" y="4989513"/>
          <p14:tracePt t="157598" x="4365625" y="4978400"/>
          <p14:tracePt t="157614" x="4343400" y="4978400"/>
          <p14:tracePt t="157631" x="4321175" y="4978400"/>
          <p14:tracePt t="157648" x="4275138" y="4983163"/>
          <p14:tracePt t="157664" x="4222750" y="5011738"/>
          <p14:tracePt t="157681" x="4183063" y="5040313"/>
          <p14:tracePt t="157697" x="4154488" y="5068888"/>
          <p14:tracePt t="157697" x="4143375" y="5086350"/>
          <p14:tracePt t="157715" x="4125913" y="5114925"/>
          <p14:tracePt t="157731" x="4121150" y="5143500"/>
          <p14:tracePt t="157748" x="4121150" y="5165725"/>
          <p14:tracePt t="157764" x="4121150" y="5189538"/>
          <p14:tracePt t="157781" x="4121150" y="5207000"/>
          <p14:tracePt t="157798" x="4132263" y="5222875"/>
          <p14:tracePt t="157814" x="4160838" y="5240338"/>
          <p14:tracePt t="157831" x="4229100" y="5251450"/>
          <p14:tracePt t="157848" x="4321175" y="5257800"/>
          <p14:tracePt t="157864" x="4406900" y="5257800"/>
          <p14:tracePt t="157882" x="4503738" y="5251450"/>
          <p14:tracePt t="157898" x="4578350" y="5235575"/>
          <p14:tracePt t="157914" x="4622800" y="5211763"/>
          <p14:tracePt t="157932" x="4635500" y="5194300"/>
          <p14:tracePt t="157949" x="4640263" y="5183188"/>
          <p14:tracePt t="157964" x="4640263" y="5154613"/>
          <p14:tracePt t="157981" x="4640263" y="5137150"/>
          <p14:tracePt t="157998" x="4640263" y="5108575"/>
          <p14:tracePt t="158014" x="4629150" y="5103813"/>
          <p14:tracePt t="158031" x="4611688" y="5086350"/>
          <p14:tracePt t="158048" x="4589463" y="5068888"/>
          <p14:tracePt t="158064" x="4537075" y="5057775"/>
          <p14:tracePt t="158082" x="4475163" y="5046663"/>
          <p14:tracePt t="158098" x="4394200" y="5046663"/>
          <p14:tracePt t="158114" x="4286250" y="5086350"/>
          <p14:tracePt t="158131" x="4222750" y="5121275"/>
          <p14:tracePt t="158148" x="4183063" y="5149850"/>
          <p14:tracePt t="158164" x="4160838" y="5183188"/>
          <p14:tracePt t="158180" x="4149725" y="5211763"/>
          <p14:tracePt t="158197" x="4149725" y="5240338"/>
          <p14:tracePt t="158213" x="4149725" y="5257800"/>
          <p14:tracePt t="158231" x="4149725" y="5275263"/>
          <p14:tracePt t="158248" x="4149725" y="5286375"/>
          <p14:tracePt t="158283" x="4154488" y="5286375"/>
          <p14:tracePt t="159355" x="4171950" y="5286375"/>
          <p14:tracePt t="159363" x="4217988" y="5286375"/>
          <p14:tracePt t="159364" x="4349750" y="5286375"/>
          <p14:tracePt t="159382" x="4532313" y="5297488"/>
          <p14:tracePt t="159398" x="4772025" y="5321300"/>
          <p14:tracePt t="159414" x="4943475" y="5332413"/>
          <p14:tracePt t="159431" x="5011738" y="5337175"/>
          <p14:tracePt t="159447" x="5035550" y="5343525"/>
          <p14:tracePt t="159554" x="5040313" y="5343525"/>
          <p14:tracePt t="159578" x="5046663" y="5343525"/>
          <p14:tracePt t="159634" x="5051425" y="5343525"/>
          <p14:tracePt t="159666" x="5051425" y="5337175"/>
          <p14:tracePt t="159675" x="5057775" y="5337175"/>
          <p14:tracePt t="159691" x="5064125" y="5332413"/>
          <p14:tracePt t="159699" x="5068888" y="5332413"/>
          <p14:tracePt t="159699" x="5068888" y="5326063"/>
          <p14:tracePt t="159714" x="5068888" y="5321300"/>
          <p14:tracePt t="159762" x="5068888" y="5314950"/>
          <p14:tracePt t="159778" x="5068888" y="5308600"/>
          <p14:tracePt t="159791" x="5068888" y="5303838"/>
          <p14:tracePt t="159802" x="5075238" y="5303838"/>
          <p14:tracePt t="159818" x="5075238" y="5297488"/>
          <p14:tracePt t="159851" x="5075238" y="5292725"/>
          <p14:tracePt t="159874" x="5075238" y="5286375"/>
          <p14:tracePt t="160546" x="5086350" y="5280025"/>
          <p14:tracePt t="160558" x="5097463" y="5268913"/>
          <p14:tracePt t="160558" x="5103813" y="5257800"/>
          <p14:tracePt t="160564" x="5121275" y="5235575"/>
          <p14:tracePt t="160581" x="5132388" y="5207000"/>
          <p14:tracePt t="160597" x="5137150" y="5189538"/>
          <p14:tracePt t="160614" x="5137150" y="5172075"/>
          <p14:tracePt t="160631" x="5137150" y="5149850"/>
          <p14:tracePt t="160647" x="5121275" y="5132388"/>
          <p14:tracePt t="160664" x="5092700" y="5108575"/>
          <p14:tracePt t="160681" x="5064125" y="5080000"/>
          <p14:tracePt t="160697" x="5011738" y="5046663"/>
          <p14:tracePt t="160715" x="4994275" y="5040313"/>
          <p14:tracePt t="160731" x="4989513" y="5035550"/>
          <p14:tracePt t="160748" x="4983163" y="5035550"/>
          <p14:tracePt t="160764" x="4972050" y="5035550"/>
          <p14:tracePt t="160781" x="4937125" y="5046663"/>
          <p14:tracePt t="160797" x="4886325" y="5075238"/>
          <p14:tracePt t="160814" x="4829175" y="5114925"/>
          <p14:tracePt t="160831" x="4794250" y="5143500"/>
          <p14:tracePt t="160847" x="4772025" y="5178425"/>
          <p14:tracePt t="160864" x="4765675" y="5194300"/>
          <p14:tracePt t="160881" x="4760913" y="5218113"/>
          <p14:tracePt t="160897" x="4760913" y="5229225"/>
          <p14:tracePt t="160897" x="4760913" y="5235575"/>
          <p14:tracePt t="160914" x="4760913" y="5246688"/>
          <p14:tracePt t="160931" x="4765675" y="5257800"/>
          <p14:tracePt t="160947" x="4778375" y="5264150"/>
          <p14:tracePt t="160964" x="4811713" y="5275263"/>
          <p14:tracePt t="160981" x="4879975" y="5280025"/>
          <p14:tracePt t="160998" x="4954588" y="5280025"/>
          <p14:tracePt t="161014" x="5018088" y="5280025"/>
          <p14:tracePt t="161033" x="5086350" y="5268913"/>
          <p14:tracePt t="161048" x="5132388" y="5246688"/>
          <p14:tracePt t="161064" x="5165725" y="5229225"/>
          <p14:tracePt t="161081" x="5194300" y="5211763"/>
          <p14:tracePt t="161097" x="5207000" y="5194300"/>
          <p14:tracePt t="161113" x="5211763" y="5183188"/>
          <p14:tracePt t="161130" x="5218113" y="5165725"/>
          <p14:tracePt t="161218" x="5218113" y="5160963"/>
          <p14:tracePt t="161226" x="5211763" y="5160963"/>
          <p14:tracePt t="161240" x="5200650" y="5160963"/>
          <p14:tracePt t="161247" x="5189538" y="5160963"/>
          <p14:tracePt t="161248" x="5172075" y="5160963"/>
          <p14:tracePt t="161264" x="5160963" y="5160963"/>
          <p14:tracePt t="161586" x="5154613" y="5165725"/>
          <p14:tracePt t="161596" x="5143500" y="5178425"/>
          <p14:tracePt t="161597" x="5132388" y="5178425"/>
          <p14:tracePt t="161614" x="5126038" y="5183188"/>
          <p14:tracePt t="161614" x="5103813" y="5189538"/>
          <p14:tracePt t="161631" x="5080000" y="5200650"/>
          <p14:tracePt t="161648" x="5075238" y="5200650"/>
          <p14:tracePt t="161664" x="5068888" y="5200650"/>
          <p14:tracePt t="161681" x="5064125" y="5200650"/>
          <p14:tracePt t="161746" x="5057775" y="5200650"/>
          <p14:tracePt t="161778" x="5051425" y="5200650"/>
          <p14:tracePt t="161795" x="5046663" y="5200650"/>
          <p14:tracePt t="161802" x="5040313" y="5200650"/>
          <p14:tracePt t="161808" x="5035550" y="5194300"/>
          <p14:tracePt t="161814" x="5018088" y="5189538"/>
          <p14:tracePt t="161831" x="5006975" y="5172075"/>
          <p14:tracePt t="161847" x="4983163" y="5154613"/>
          <p14:tracePt t="161864" x="4954588" y="5132388"/>
          <p14:tracePt t="161881" x="4921250" y="5103813"/>
          <p14:tracePt t="161897" x="4886325" y="5068888"/>
          <p14:tracePt t="161914" x="4840288" y="5022850"/>
          <p14:tracePt t="161931" x="4818063" y="5000625"/>
          <p14:tracePt t="161947" x="4794250" y="4983163"/>
          <p14:tracePt t="161964" x="4772025" y="4960938"/>
          <p14:tracePt t="161981" x="4749800" y="4937125"/>
          <p14:tracePt t="161997" x="4714875" y="4903788"/>
          <p14:tracePt t="162014" x="4686300" y="4875213"/>
          <p14:tracePt t="162031" x="4651375" y="4846638"/>
          <p14:tracePt t="162047" x="4629150" y="4822825"/>
          <p14:tracePt t="162064" x="4606925" y="4794250"/>
          <p14:tracePt t="162081" x="4578350" y="4754563"/>
          <p14:tracePt t="162097" x="4543425" y="4714875"/>
          <p14:tracePt t="162097" x="4521200" y="4692650"/>
          <p14:tracePt t="162114" x="4486275" y="4657725"/>
          <p14:tracePt t="162131" x="4457700" y="4622800"/>
          <p14:tracePt t="162148" x="4435475" y="4606925"/>
          <p14:tracePt t="162164" x="4411663" y="4578350"/>
          <p14:tracePt t="162181" x="4394200" y="4560888"/>
          <p14:tracePt t="162197" x="4378325" y="4549775"/>
          <p14:tracePt t="162214" x="4378325" y="4537075"/>
          <p14:tracePt t="162231" x="4365625" y="4532313"/>
          <p14:tracePt t="162248" x="4365625" y="4525963"/>
          <p14:tracePt t="162264" x="4360863" y="4525963"/>
          <p14:tracePt t="162281" x="4354513" y="4525963"/>
          <p14:tracePt t="165339" x="4360863" y="4532313"/>
          <p14:tracePt t="165347" x="4400550" y="4572000"/>
          <p14:tracePt t="165363" x="4435475" y="4600575"/>
          <p14:tracePt t="165381" x="4514850" y="4668838"/>
          <p14:tracePt t="165382" x="4606925" y="4743450"/>
          <p14:tracePt t="165398" x="4703763" y="4818063"/>
          <p14:tracePt t="165415" x="4783138" y="4892675"/>
          <p14:tracePt t="165432" x="4864100" y="4965700"/>
          <p14:tracePt t="165448" x="4943475" y="5035550"/>
          <p14:tracePt t="165465" x="5029200" y="5103813"/>
          <p14:tracePt t="165481" x="5108575" y="5149850"/>
          <p14:tracePt t="165498" x="5178425" y="5189538"/>
          <p14:tracePt t="165515" x="5246688" y="5222875"/>
          <p14:tracePt t="165531" x="5286375" y="5240338"/>
          <p14:tracePt t="165548" x="5326063" y="5251450"/>
          <p14:tracePt t="165565" x="5360988" y="5268913"/>
          <p14:tracePt t="165581" x="5400675" y="5280025"/>
          <p14:tracePt t="165598" x="5422900" y="5292725"/>
          <p14:tracePt t="165615" x="5440363" y="5297488"/>
          <p14:tracePt t="165632" x="5446713" y="5297488"/>
          <p14:tracePt t="165648" x="5451475" y="5303838"/>
          <p14:tracePt t="165665" x="5457825" y="5303838"/>
          <p14:tracePt t="165682" x="5457825" y="5308600"/>
          <p14:tracePt t="165979" x="5464175" y="5308600"/>
          <p14:tracePt t="165987" x="5480050" y="5303838"/>
          <p14:tracePt t="165998" x="5492750" y="5297488"/>
          <p14:tracePt t="165998" x="5514975" y="5286375"/>
          <p14:tracePt t="166015" x="5532438" y="5280025"/>
          <p14:tracePt t="166031" x="5561013" y="5264150"/>
          <p14:tracePt t="166048" x="5578475" y="5251450"/>
          <p14:tracePt t="166065" x="5594350" y="5246688"/>
          <p14:tracePt t="166081" x="5607050" y="5235575"/>
          <p14:tracePt t="166098" x="5629275" y="5229225"/>
          <p14:tracePt t="166115" x="5651500" y="5218113"/>
          <p14:tracePt t="166132" x="5675313" y="5207000"/>
          <p14:tracePt t="166148" x="5692775" y="5200650"/>
          <p14:tracePt t="166165" x="5703888" y="5194300"/>
          <p14:tracePt t="166181" x="5715000" y="5194300"/>
          <p14:tracePt t="166199" x="5726113" y="5194300"/>
          <p14:tracePt t="166215" x="5743575" y="5189538"/>
          <p14:tracePt t="166232" x="5772150" y="5183188"/>
          <p14:tracePt t="166248" x="5807075" y="5178425"/>
          <p14:tracePt t="166264" x="5829300" y="5178425"/>
          <p14:tracePt t="166282" x="5857875" y="5178425"/>
          <p14:tracePt t="166298" x="5897563" y="5178425"/>
          <p14:tracePt t="166315" x="5954713" y="5178425"/>
          <p14:tracePt t="166331" x="6011863" y="5178425"/>
          <p14:tracePt t="166348" x="6069013" y="5183188"/>
          <p14:tracePt t="166365" x="6121400" y="5189538"/>
          <p14:tracePt t="166381" x="6178550" y="5200650"/>
          <p14:tracePt t="166398" x="6235700" y="5211763"/>
          <p14:tracePt t="166415" x="6280150" y="5222875"/>
          <p14:tracePt t="166431" x="6303963" y="5229225"/>
          <p14:tracePt t="166448" x="6315075" y="5235575"/>
          <p14:tracePt t="166465" x="6321425" y="5235575"/>
          <p14:tracePt t="166481" x="6332538" y="5246688"/>
          <p14:tracePt t="166498" x="6332538" y="5264150"/>
          <p14:tracePt t="166515" x="6343650" y="5292725"/>
          <p14:tracePt t="166531" x="6350000" y="5314950"/>
          <p14:tracePt t="166548" x="6350000" y="5332413"/>
          <p14:tracePt t="166565" x="6350000" y="5354638"/>
          <p14:tracePt t="166581" x="6350000" y="5372100"/>
          <p14:tracePt t="166598" x="6343650" y="5394325"/>
          <p14:tracePt t="166615" x="6321425" y="5418138"/>
          <p14:tracePt t="166631" x="6292850" y="5446713"/>
          <p14:tracePt t="166648" x="6246813" y="5475288"/>
          <p14:tracePt t="166665" x="6200775" y="5486400"/>
          <p14:tracePt t="166681" x="6137275" y="5497513"/>
          <p14:tracePt t="166698" x="6064250" y="5503863"/>
          <p14:tracePt t="166715" x="5954713" y="5503863"/>
          <p14:tracePt t="166732" x="5880100" y="5492750"/>
          <p14:tracePt t="166748" x="5807075" y="5468938"/>
          <p14:tracePt t="166765" x="5721350" y="5440363"/>
          <p14:tracePt t="166781" x="5651500" y="5411788"/>
          <p14:tracePt t="166798" x="5600700" y="5389563"/>
          <p14:tracePt t="166815" x="5583238" y="5383213"/>
          <p14:tracePt t="166831" x="5572125" y="5378450"/>
          <p14:tracePt t="166848" x="5565775" y="5365750"/>
          <p14:tracePt t="166865" x="5554663" y="5337175"/>
          <p14:tracePt t="166881" x="5549900" y="5308600"/>
          <p14:tracePt t="166898" x="5543550" y="5280025"/>
          <p14:tracePt t="166915" x="5543550" y="5235575"/>
          <p14:tracePt t="166931" x="5543550" y="5200650"/>
          <p14:tracePt t="166948" x="5549900" y="5165725"/>
          <p14:tracePt t="166965" x="5561013" y="5137150"/>
          <p14:tracePt t="166981" x="5572125" y="5121275"/>
          <p14:tracePt t="166998" x="5589588" y="5108575"/>
          <p14:tracePt t="167015" x="5618163" y="5092700"/>
          <p14:tracePt t="167031" x="5646738" y="5080000"/>
          <p14:tracePt t="167048" x="5686425" y="5064125"/>
          <p14:tracePt t="167065" x="5726113" y="5057775"/>
          <p14:tracePt t="167081" x="5765800" y="5051425"/>
          <p14:tracePt t="167098" x="5807075" y="5051425"/>
          <p14:tracePt t="167115" x="5864225" y="5051425"/>
          <p14:tracePt t="167132" x="5915025" y="5064125"/>
          <p14:tracePt t="167148" x="5965825" y="5086350"/>
          <p14:tracePt t="167165" x="6011863" y="5114925"/>
          <p14:tracePt t="167181" x="6040438" y="5132388"/>
          <p14:tracePt t="167198" x="6057900" y="5149850"/>
          <p14:tracePt t="167216" x="6069013" y="5160963"/>
          <p14:tracePt t="167232" x="6080125" y="5178425"/>
          <p14:tracePt t="167248" x="6092825" y="5207000"/>
          <p14:tracePt t="167265" x="6103938" y="5235575"/>
          <p14:tracePt t="167281" x="6108700" y="5275263"/>
          <p14:tracePt t="167298" x="6115050" y="5308600"/>
          <p14:tracePt t="167315" x="6115050" y="5349875"/>
          <p14:tracePt t="167331" x="6115050" y="5372100"/>
          <p14:tracePt t="167348" x="6108700" y="5389563"/>
          <p14:tracePt t="167365" x="6108700" y="5407025"/>
          <p14:tracePt t="167381" x="6103938" y="5418138"/>
          <p14:tracePt t="167398" x="6097588" y="5422900"/>
          <p14:tracePt t="167415" x="6097588" y="5429250"/>
          <p14:tracePt t="167571" x="6097588" y="5422900"/>
          <p14:tracePt t="167580" x="6092825" y="5411788"/>
          <p14:tracePt t="167580" x="6092825" y="5394325"/>
          <p14:tracePt t="167592" x="6086475" y="5372100"/>
          <p14:tracePt t="167599" x="6080125" y="5343525"/>
          <p14:tracePt t="167615" x="6080125" y="5321300"/>
          <p14:tracePt t="167631" x="6080125" y="5303838"/>
          <p14:tracePt t="167648" x="6080125" y="5286375"/>
          <p14:tracePt t="167665" x="6086475" y="5275263"/>
          <p14:tracePt t="167681" x="6086475" y="5268913"/>
          <p14:tracePt t="167715" x="6092825" y="5264150"/>
          <p14:tracePt t="167716" x="6097588" y="5257800"/>
          <p14:tracePt t="167731" x="6097588" y="5251450"/>
          <p14:tracePt t="167748" x="6103938" y="5251450"/>
          <p14:tracePt t="167765" x="6103938" y="5246688"/>
          <p14:tracePt t="167781" x="6108700" y="5246688"/>
          <p14:tracePt t="167798" x="6108700" y="5240338"/>
          <p14:tracePt t="167815" x="6115050" y="5240338"/>
          <p14:tracePt t="167831" x="6121400" y="5235575"/>
          <p14:tracePt t="167849" x="6137275" y="5235575"/>
          <p14:tracePt t="167865" x="6149975" y="5229225"/>
          <p14:tracePt t="167881" x="6161088" y="5229225"/>
          <p14:tracePt t="167898" x="6172200" y="5229225"/>
          <p14:tracePt t="167915" x="6178550" y="5218113"/>
          <p14:tracePt t="168147" x="6172200" y="5211763"/>
          <p14:tracePt t="168155" x="6161088" y="5207000"/>
          <p14:tracePt t="168165" x="6154738" y="5207000"/>
          <p14:tracePt t="168171" x="6132513" y="5200650"/>
          <p14:tracePt t="168181" x="6121400" y="5194300"/>
          <p14:tracePt t="168198" x="6115050" y="5194300"/>
          <p14:tracePt t="168915" x="6108700" y="5183188"/>
          <p14:tracePt t="168923" x="6092825" y="5165725"/>
          <p14:tracePt t="168923" x="6075363" y="5143500"/>
          <p14:tracePt t="168931" x="6051550" y="5121275"/>
          <p14:tracePt t="168948" x="6029325" y="5103813"/>
          <p14:tracePt t="168948" x="5965825" y="5051425"/>
          <p14:tracePt t="168965" x="5903913" y="4989513"/>
          <p14:tracePt t="168981" x="5846763" y="4943475"/>
          <p14:tracePt t="168998" x="5818188" y="4921250"/>
          <p14:tracePt t="169015" x="5789613" y="4892675"/>
          <p14:tracePt t="169031" x="5778500" y="4875213"/>
          <p14:tracePt t="169048" x="5761038" y="4851400"/>
          <p14:tracePt t="169065" x="5737225" y="4829175"/>
          <p14:tracePt t="169081" x="5721350" y="4818063"/>
          <p14:tracePt t="169098" x="5703888" y="4794250"/>
          <p14:tracePt t="169114" x="5675313" y="4765675"/>
          <p14:tracePt t="169131" x="5657850" y="4743450"/>
          <p14:tracePt t="169148" x="5635625" y="4714875"/>
          <p14:tracePt t="169165" x="5607050" y="4686300"/>
          <p14:tracePt t="169181" x="5583238" y="4664075"/>
          <p14:tracePt t="169198" x="5554663" y="4635500"/>
          <p14:tracePt t="169214" x="5537200" y="4611688"/>
          <p14:tracePt t="169231" x="5526088" y="4594225"/>
          <p14:tracePt t="169248" x="5514975" y="4578350"/>
          <p14:tracePt t="169265" x="5508625" y="4565650"/>
          <p14:tracePt t="169281" x="5503863" y="4560888"/>
          <p14:tracePt t="169298" x="5497513" y="4554538"/>
          <p14:tracePt t="169315" x="5486400" y="4543425"/>
          <p14:tracePt t="169332" x="5486400" y="4537075"/>
          <p14:tracePt t="169395" x="5480050" y="4532313"/>
          <p14:tracePt t="17039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33528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Evaluate ratios with </a:t>
            </a:r>
            <a:r>
              <a:rPr lang="en-US" baseline="30000" dirty="0" smtClean="0"/>
              <a:t>240</a:t>
            </a:r>
            <a:r>
              <a:rPr lang="en-US" dirty="0" smtClean="0"/>
              <a:t>Pu</a:t>
            </a:r>
          </a:p>
          <a:p>
            <a:pPr lvl="1"/>
            <a:r>
              <a:rPr lang="en-US" dirty="0" smtClean="0"/>
              <a:t>Mass 240:239 (MS)</a:t>
            </a:r>
          </a:p>
          <a:p>
            <a:pPr lvl="1"/>
            <a:r>
              <a:rPr lang="en-US" dirty="0" smtClean="0"/>
              <a:t>Activity 238/(239+240) (alpha spectroscopy)</a:t>
            </a:r>
          </a:p>
          <a:p>
            <a:r>
              <a:rPr lang="en-US" dirty="0" smtClean="0"/>
              <a:t>Varied reactor types, 37.5 MW/ton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219200"/>
            <a:ext cx="485528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86200" y="4800600"/>
            <a:ext cx="44196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6E004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isotopic variation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2800" b="1" kern="0" baseline="0" dirty="0" smtClean="0">
                <a:solidFill>
                  <a:srgbClr val="6E0043"/>
                </a:solidFill>
                <a:latin typeface="+mn-lt"/>
              </a:rPr>
              <a:t>Obvious</a:t>
            </a:r>
            <a:r>
              <a:rPr lang="en-US" sz="2800" b="1" kern="0" dirty="0" smtClean="0">
                <a:solidFill>
                  <a:srgbClr val="6E0043"/>
                </a:solidFill>
                <a:latin typeface="+mn-lt"/>
              </a:rPr>
              <a:t> variation for blanket and CANDU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6E004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65200" marR="0" lvl="1" indent="-508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Zapf Dingbats" charset="2"/>
              <a:buChar char="§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E001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Oval 3"/>
          <p:cNvSpPr/>
          <p:nvPr/>
        </p:nvSpPr>
        <p:spPr bwMode="auto">
          <a:xfrm rot="20132281">
            <a:off x="4350681" y="2172026"/>
            <a:ext cx="3631127" cy="61453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Left-Right Arrow 6"/>
          <p:cNvSpPr/>
          <p:nvPr/>
        </p:nvSpPr>
        <p:spPr bwMode="auto">
          <a:xfrm rot="5400000">
            <a:off x="6362700" y="2476500"/>
            <a:ext cx="533400" cy="152400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6286500" y="3086100"/>
            <a:ext cx="533400" cy="152400"/>
          </a:xfrm>
          <a:prstGeom prst="left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2"/>
    </mc:Choice>
    <mc:Fallback xmlns="">
      <p:transition spd="slow" advTm="116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1" animBg="1"/>
      <p:bldP spid="4" grpId="2" animBg="1"/>
      <p:bldP spid="7" grpId="0" animBg="1"/>
      <p:bldP spid="7" grpId="1" animBg="1"/>
      <p:bldP spid="9" grpId="0" animBg="1"/>
      <p:bldP spid="9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1029" x="4011613" y="1885950"/>
          <p14:tracePt t="11038" x="4006850" y="1885950"/>
          <p14:tracePt t="11038" x="4000500" y="1879600"/>
          <p14:tracePt t="11050" x="3994150" y="1879600"/>
          <p14:tracePt t="11066" x="3983038" y="1874838"/>
          <p14:tracePt t="11083" x="3965575" y="1868488"/>
          <p14:tracePt t="11100" x="3949700" y="1863725"/>
          <p14:tracePt t="11116" x="3937000" y="1863725"/>
          <p14:tracePt t="11133" x="3914775" y="1851025"/>
          <p14:tracePt t="11150" x="3879850" y="1846263"/>
          <p14:tracePt t="11168" x="3822700" y="1835150"/>
          <p14:tracePt t="11189" x="3765550" y="1817688"/>
          <p14:tracePt t="11205" x="3679825" y="1800225"/>
          <p14:tracePt t="11221" x="3582988" y="1778000"/>
          <p14:tracePt t="11237" x="3475038" y="1749425"/>
          <p14:tracePt t="11251" x="3378200" y="1731963"/>
          <p14:tracePt t="11266" x="3303588" y="1720850"/>
          <p14:tracePt t="11283" x="3246438" y="1714500"/>
          <p14:tracePt t="11300" x="3182938" y="1703388"/>
          <p14:tracePt t="11316" x="3121025" y="1692275"/>
          <p14:tracePt t="11333" x="3046413" y="1679575"/>
          <p14:tracePt t="11350" x="2965450" y="1679575"/>
          <p14:tracePt t="11366" x="2879725" y="1674813"/>
          <p14:tracePt t="11383" x="2782888" y="1663700"/>
          <p14:tracePt t="11399" x="2697163" y="1657350"/>
          <p14:tracePt t="11416" x="2593975" y="1651000"/>
          <p14:tracePt t="11433" x="2468563" y="1635125"/>
          <p14:tracePt t="11450" x="2354263" y="1628775"/>
          <p14:tracePt t="11466" x="2257425" y="1617663"/>
          <p14:tracePt t="11483" x="2171700" y="1611313"/>
          <p14:tracePt t="11500" x="2097088" y="1606550"/>
          <p14:tracePt t="11516" x="2017713" y="1600200"/>
          <p14:tracePt t="11533" x="1914525" y="1593850"/>
          <p14:tracePt t="11550" x="1851025" y="1589088"/>
          <p14:tracePt t="11567" x="1778000" y="1589088"/>
          <p14:tracePt t="11583" x="1714500" y="1589088"/>
          <p14:tracePt t="11600" x="1651000" y="1589088"/>
          <p14:tracePt t="11616" x="1593850" y="1589088"/>
          <p14:tracePt t="11633" x="1514475" y="1611313"/>
          <p14:tracePt t="11649" x="1428750" y="1635125"/>
          <p14:tracePt t="11666" x="1349375" y="1663700"/>
          <p14:tracePt t="11684" x="1274763" y="1697038"/>
          <p14:tracePt t="11700" x="1217613" y="1725613"/>
          <p14:tracePt t="11716" x="1182688" y="1754188"/>
          <p14:tracePt t="11733" x="1165225" y="1806575"/>
          <p14:tracePt t="11750" x="1165225" y="1846263"/>
          <p14:tracePt t="11766" x="1165225" y="1885950"/>
          <p14:tracePt t="11783" x="1165225" y="1925638"/>
          <p14:tracePt t="11799" x="1165225" y="1971675"/>
          <p14:tracePt t="11816" x="1165225" y="1993900"/>
          <p14:tracePt t="11833" x="1182688" y="2017713"/>
          <p14:tracePt t="11850" x="1206500" y="2039938"/>
          <p14:tracePt t="11867" x="1228725" y="2068513"/>
          <p14:tracePt t="11883" x="1292225" y="2108200"/>
          <p14:tracePt t="11900" x="1371600" y="2160588"/>
          <p14:tracePt t="11917" x="1479550" y="2206625"/>
          <p14:tracePt t="11933" x="1622425" y="2257425"/>
          <p14:tracePt t="11950" x="1708150" y="2286000"/>
          <p14:tracePt t="11966" x="1817688" y="2308225"/>
          <p14:tracePt t="11984" x="1931988" y="2336800"/>
          <p14:tracePt t="12001" x="2063750" y="2343150"/>
          <p14:tracePt t="12017" x="2217738" y="2343150"/>
          <p14:tracePt t="12033" x="2400300" y="2336800"/>
          <p14:tracePt t="12050" x="2578100" y="2308225"/>
          <p14:tracePt t="12066" x="2708275" y="2268538"/>
          <p14:tracePt t="12083" x="2789238" y="2228850"/>
          <p14:tracePt t="12100" x="2868613" y="2178050"/>
          <p14:tracePt t="12133" x="2914650" y="2143125"/>
          <p14:tracePt t="12134" x="2965450" y="2092325"/>
          <p14:tracePt t="12150" x="3000375" y="2028825"/>
          <p14:tracePt t="12166" x="3017838" y="1978025"/>
          <p14:tracePt t="12183" x="3035300" y="1931988"/>
          <p14:tracePt t="12200" x="3040063" y="1885950"/>
          <p14:tracePt t="12217" x="3046413" y="1857375"/>
          <p14:tracePt t="12233" x="3046413" y="1822450"/>
          <p14:tracePt t="12250" x="3022600" y="1782763"/>
          <p14:tracePt t="12266" x="2989263" y="1736725"/>
          <p14:tracePt t="12283" x="2925763" y="1674813"/>
          <p14:tracePt t="12300" x="2846388" y="1628775"/>
          <p14:tracePt t="12316" x="2754313" y="1571625"/>
          <p14:tracePt t="12333" x="2611438" y="1497013"/>
          <p14:tracePt t="12349" x="2503488" y="1463675"/>
          <p14:tracePt t="12366" x="2393950" y="1439863"/>
          <p14:tracePt t="12383" x="2263775" y="1422400"/>
          <p14:tracePt t="12401" x="2103438" y="1411288"/>
          <p14:tracePt t="12416" x="1954213" y="1400175"/>
          <p14:tracePt t="12433" x="1811338" y="1400175"/>
          <p14:tracePt t="12450" x="1668463" y="1400175"/>
          <p14:tracePt t="12466" x="1543050" y="1417638"/>
          <p14:tracePt t="12483" x="1422400" y="1457325"/>
          <p14:tracePt t="12500" x="1325563" y="1497013"/>
          <p14:tracePt t="12516" x="1250950" y="1549400"/>
          <p14:tracePt t="12533" x="1206500" y="1611313"/>
          <p14:tracePt t="12549" x="1182688" y="1668463"/>
          <p14:tracePt t="12566" x="1165225" y="1731963"/>
          <p14:tracePt t="12583" x="1160463" y="1806575"/>
          <p14:tracePt t="12600" x="1160463" y="1892300"/>
          <p14:tracePt t="12616" x="1177925" y="1989138"/>
          <p14:tracePt t="12634" x="1200150" y="2085975"/>
          <p14:tracePt t="12650" x="1239838" y="2178050"/>
          <p14:tracePt t="12666" x="1308100" y="2251075"/>
          <p14:tracePt t="12683" x="1377950" y="2314575"/>
          <p14:tracePt t="12700" x="1457325" y="2371725"/>
          <p14:tracePt t="12716" x="1525588" y="2417763"/>
          <p14:tracePt t="12733" x="1639888" y="2474913"/>
          <p14:tracePt t="12750" x="1736725" y="2514600"/>
          <p14:tracePt t="12766" x="1857375" y="2532063"/>
          <p14:tracePt t="12783" x="2006600" y="2532063"/>
          <p14:tracePt t="12800" x="2154238" y="2532063"/>
          <p14:tracePt t="12816" x="2286000" y="2497138"/>
          <p14:tracePt t="12833" x="2382838" y="2463800"/>
          <p14:tracePt t="12849" x="2474913" y="2417763"/>
          <p14:tracePt t="12866" x="2554288" y="2378075"/>
          <p14:tracePt t="12884" x="2593975" y="2349500"/>
          <p14:tracePt t="12900" x="2606675" y="2336800"/>
          <p14:tracePt t="12916" x="2606675" y="2325688"/>
          <p14:tracePt t="13326" x="2606675" y="2320925"/>
          <p14:tracePt t="13326" x="0" y="0"/>
        </p14:tracePtLst>
        <p14:tracePtLst>
          <p14:tracePt t="14527" x="2606675" y="2486025"/>
          <p14:tracePt t="14910" x="2606675" y="2479675"/>
          <p14:tracePt t="14926" x="2611438" y="2474913"/>
          <p14:tracePt t="14942" x="2611438" y="2468563"/>
          <p14:tracePt t="14966" x="2617788" y="2457450"/>
          <p14:tracePt t="14982" x="2617788" y="2451100"/>
          <p14:tracePt t="15006" x="2617788" y="2446338"/>
          <p14:tracePt t="15118" x="2611438" y="2446338"/>
          <p14:tracePt t="15126" x="2600325" y="2446338"/>
          <p14:tracePt t="15134" x="2582863" y="2451100"/>
          <p14:tracePt t="15139" x="2543175" y="2468563"/>
          <p14:tracePt t="15150" x="2457450" y="2503488"/>
          <p14:tracePt t="15168" x="2378075" y="2532063"/>
          <p14:tracePt t="15184" x="2320925" y="2549525"/>
          <p14:tracePt t="15200" x="2292350" y="2565400"/>
          <p14:tracePt t="15217" x="2286000" y="2565400"/>
          <p14:tracePt t="15462" x="2297113" y="2565400"/>
          <p14:tracePt t="15469" x="2303463" y="2565400"/>
          <p14:tracePt t="15484" x="2308225" y="2565400"/>
          <p14:tracePt t="15484" x="2325688" y="2565400"/>
          <p14:tracePt t="15500" x="2349500" y="2565400"/>
          <p14:tracePt t="15517" x="2365375" y="2560638"/>
          <p14:tracePt t="15534" x="2371725" y="2560638"/>
          <p14:tracePt t="15958" x="2389188" y="2560638"/>
          <p14:tracePt t="15966" x="2422525" y="2560638"/>
          <p14:tracePt t="15967" x="2532063" y="2549525"/>
          <p14:tracePt t="15984" x="2663825" y="2549525"/>
          <p14:tracePt t="16000" x="2811463" y="2549525"/>
          <p14:tracePt t="16017" x="2960688" y="2536825"/>
          <p14:tracePt t="16034" x="3086100" y="2532063"/>
          <p14:tracePt t="16050" x="3125788" y="2520950"/>
          <p14:tracePt t="16067" x="3143250" y="2520950"/>
          <p14:tracePt t="18118" x="3136900" y="2520950"/>
          <p14:tracePt t="18126" x="3108325" y="2520950"/>
          <p14:tracePt t="18134" x="3046413" y="2520950"/>
          <p14:tracePt t="18150" x="3000375" y="2514600"/>
          <p14:tracePt t="18151" x="2914650" y="2508250"/>
          <p14:tracePt t="18167" x="2822575" y="2497138"/>
          <p14:tracePt t="18184" x="2743200" y="2486025"/>
          <p14:tracePt t="18200" x="2674938" y="2479675"/>
          <p14:tracePt t="18217" x="2600325" y="2479675"/>
          <p14:tracePt t="18234" x="2514600" y="2463800"/>
          <p14:tracePt t="18251" x="2435225" y="2457450"/>
          <p14:tracePt t="18267" x="2354263" y="2446338"/>
          <p14:tracePt t="18284" x="2251075" y="2435225"/>
          <p14:tracePt t="18300" x="2160588" y="2422525"/>
          <p14:tracePt t="18317" x="2063750" y="2411413"/>
          <p14:tracePt t="18333" x="1914525" y="2400300"/>
          <p14:tracePt t="18350" x="1793875" y="2389188"/>
          <p14:tracePt t="18367" x="1674813" y="2378075"/>
          <p14:tracePt t="18383" x="1549400" y="2360613"/>
          <p14:tracePt t="18400" x="1446213" y="2354263"/>
          <p14:tracePt t="18417" x="1365250" y="2354263"/>
          <p14:tracePt t="18433" x="1292225" y="2354263"/>
          <p14:tracePt t="18450" x="1228725" y="2371725"/>
          <p14:tracePt t="18467" x="1171575" y="2393950"/>
          <p14:tracePt t="18484" x="1120775" y="2417763"/>
          <p14:tracePt t="18500" x="1074738" y="2446338"/>
          <p14:tracePt t="18517" x="1022350" y="2492375"/>
          <p14:tracePt t="18533" x="960438" y="2589213"/>
          <p14:tracePt t="18551" x="925513" y="2657475"/>
          <p14:tracePt t="18567" x="908050" y="2714625"/>
          <p14:tracePt t="18585" x="903288" y="2765425"/>
          <p14:tracePt t="18601" x="903288" y="2800350"/>
          <p14:tracePt t="18617" x="903288" y="2828925"/>
          <p14:tracePt t="18633" x="903288" y="2857500"/>
          <p14:tracePt t="18651" x="908050" y="2879725"/>
          <p14:tracePt t="18667" x="925513" y="2892425"/>
          <p14:tracePt t="18683" x="942975" y="2914650"/>
          <p14:tracePt t="18700" x="960438" y="2936875"/>
          <p14:tracePt t="18717" x="993775" y="2954338"/>
          <p14:tracePt t="18734" x="1050925" y="2989263"/>
          <p14:tracePt t="18750" x="1108075" y="3011488"/>
          <p14:tracePt t="18767" x="1189038" y="3040063"/>
          <p14:tracePt t="18784" x="1279525" y="3068638"/>
          <p14:tracePt t="18800" x="1400175" y="3103563"/>
          <p14:tracePt t="18817" x="1508125" y="3125788"/>
          <p14:tracePt t="18833" x="1606550" y="3149600"/>
          <p14:tracePt t="18850" x="1697038" y="3171825"/>
          <p14:tracePt t="18867" x="1782763" y="3182938"/>
          <p14:tracePt t="18883" x="1868488" y="3182938"/>
          <p14:tracePt t="18900" x="1965325" y="3182938"/>
          <p14:tracePt t="18917" x="2046288" y="3178175"/>
          <p14:tracePt t="18933" x="2136775" y="3154363"/>
          <p14:tracePt t="18950" x="2189163" y="3132138"/>
          <p14:tracePt t="18967" x="2235200" y="3108325"/>
          <p14:tracePt t="18984" x="2279650" y="3074988"/>
          <p14:tracePt t="19001" x="2297113" y="3051175"/>
          <p14:tracePt t="19017" x="2332038" y="3006725"/>
          <p14:tracePt t="19034" x="2365375" y="2954338"/>
          <p14:tracePt t="19050" x="2382838" y="2908300"/>
          <p14:tracePt t="19067" x="2393950" y="2863850"/>
          <p14:tracePt t="19083" x="2400300" y="2840038"/>
          <p14:tracePt t="19100" x="2400300" y="2811463"/>
          <p14:tracePt t="19117" x="2400300" y="2794000"/>
          <p14:tracePt t="19117" x="2400300" y="2782888"/>
          <p14:tracePt t="19134" x="2393950" y="2765425"/>
          <p14:tracePt t="19150" x="2382838" y="2754313"/>
          <p14:tracePt t="19167" x="2371725" y="2736850"/>
          <p14:tracePt t="19183" x="2349500" y="2714625"/>
          <p14:tracePt t="19200" x="2297113" y="2679700"/>
          <p14:tracePt t="19218" x="2235200" y="2640013"/>
          <p14:tracePt t="19234" x="2149475" y="2593975"/>
          <p14:tracePt t="19250" x="2068513" y="2565400"/>
          <p14:tracePt t="19267" x="1978025" y="2543175"/>
          <p14:tracePt t="19283" x="1879600" y="2525713"/>
          <p14:tracePt t="19300" x="1778000" y="2520950"/>
          <p14:tracePt t="19317" x="1685925" y="2520950"/>
          <p14:tracePt t="19333" x="1582738" y="2520950"/>
          <p14:tracePt t="19350" x="1525588" y="2525713"/>
          <p14:tracePt t="19367" x="1474788" y="2543175"/>
          <p14:tracePt t="19383" x="1428750" y="2560638"/>
          <p14:tracePt t="19400" x="1389063" y="2582863"/>
          <p14:tracePt t="19417" x="1354138" y="2606675"/>
          <p14:tracePt t="19434" x="1331913" y="2640013"/>
          <p14:tracePt t="19450" x="1303338" y="2679700"/>
          <p14:tracePt t="19468" x="1285875" y="2720975"/>
          <p14:tracePt t="19484" x="1274763" y="2760663"/>
          <p14:tracePt t="19500" x="1274763" y="2794000"/>
          <p14:tracePt t="19517" x="1274763" y="2822575"/>
          <p14:tracePt t="19517" x="1274763" y="2840038"/>
          <p14:tracePt t="19534" x="1292225" y="2879725"/>
          <p14:tracePt t="19550" x="1308100" y="2914650"/>
          <p14:tracePt t="19567" x="1343025" y="2965450"/>
          <p14:tracePt t="19584" x="1382713" y="3011488"/>
          <p14:tracePt t="19601" x="1439863" y="3057525"/>
          <p14:tracePt t="19617" x="1508125" y="3097213"/>
          <p14:tracePt t="19633" x="1589088" y="3132138"/>
          <p14:tracePt t="19651" x="1657350" y="3154363"/>
          <p14:tracePt t="19668" x="1692275" y="3165475"/>
          <p14:tracePt t="19684" x="1720850" y="3165475"/>
          <p14:tracePt t="19700" x="1749425" y="3165475"/>
          <p14:tracePt t="19718" x="1760538" y="3165475"/>
          <p14:tracePt t="19733" x="1782763" y="3165475"/>
          <p14:tracePt t="19750" x="1793875" y="3165475"/>
          <p14:tracePt t="19767" x="1800225" y="3165475"/>
          <p14:tracePt t="19784" x="1806575" y="3165475"/>
          <p14:tracePt t="20106" x="0" y="0"/>
        </p14:tracePtLst>
        <p14:tracePtLst>
          <p14:tracePt t="22902" x="2006600" y="3594100"/>
          <p14:tracePt t="23902" x="1989138" y="3582988"/>
          <p14:tracePt t="23911" x="1943100" y="3565525"/>
          <p14:tracePt t="23918" x="1857375" y="3543300"/>
          <p14:tracePt t="23935" x="1800225" y="3521075"/>
          <p14:tracePt t="23935" x="1668463" y="3479800"/>
          <p14:tracePt t="23951" x="1549400" y="3446463"/>
          <p14:tracePt t="23967" x="1468438" y="3422650"/>
          <p14:tracePt t="23984" x="1428750" y="3417888"/>
          <p14:tracePt t="24001" x="1411288" y="3417888"/>
          <p14:tracePt t="24017" x="1406525" y="3417888"/>
          <p14:tracePt t="24034" x="1389063" y="3417888"/>
          <p14:tracePt t="24051" x="1371600" y="3422650"/>
          <p14:tracePt t="24067" x="1343025" y="3435350"/>
          <p14:tracePt t="24084" x="1314450" y="3451225"/>
          <p14:tracePt t="24102" x="1285875" y="3486150"/>
          <p14:tracePt t="24117" x="1246188" y="3532188"/>
          <p14:tracePt t="24117" x="1228725" y="3554413"/>
          <p14:tracePt t="24134" x="1193800" y="3611563"/>
          <p14:tracePt t="24151" x="1171575" y="3657600"/>
          <p14:tracePt t="24168" x="1149350" y="3703638"/>
          <p14:tracePt t="24184" x="1136650" y="3743325"/>
          <p14:tracePt t="24201" x="1125538" y="3778250"/>
          <p14:tracePt t="24217" x="1125538" y="3811588"/>
          <p14:tracePt t="24234" x="1120775" y="3840163"/>
          <p14:tracePt t="24251" x="1120775" y="3863975"/>
          <p14:tracePt t="24268" x="1120775" y="3879850"/>
          <p14:tracePt t="24284" x="1120775" y="3892550"/>
          <p14:tracePt t="24301" x="1125538" y="3903663"/>
          <p14:tracePt t="24317" x="1136650" y="3914775"/>
          <p14:tracePt t="24334" x="1160463" y="3937000"/>
          <p14:tracePt t="24351" x="1177925" y="3954463"/>
          <p14:tracePt t="24367" x="1200150" y="3971925"/>
          <p14:tracePt t="24384" x="1222375" y="3989388"/>
          <p14:tracePt t="24401" x="1250950" y="4006850"/>
          <p14:tracePt t="24417" x="1285875" y="4022725"/>
          <p14:tracePt t="24434" x="1343025" y="4040188"/>
          <p14:tracePt t="24451" x="1406525" y="4064000"/>
          <p14:tracePt t="24468" x="1468438" y="4079875"/>
          <p14:tracePt t="24484" x="1543050" y="4103688"/>
          <p14:tracePt t="24501" x="1611313" y="4114800"/>
          <p14:tracePt t="24518" x="1725613" y="4132263"/>
          <p14:tracePt t="24535" x="1806575" y="4137025"/>
          <p14:tracePt t="24551" x="1874838" y="4137025"/>
          <p14:tracePt t="24567" x="1931988" y="4125913"/>
          <p14:tracePt t="24584" x="1978025" y="4108450"/>
          <p14:tracePt t="24601" x="2006600" y="4092575"/>
          <p14:tracePt t="24619" x="2028825" y="4079875"/>
          <p14:tracePt t="24634" x="2046288" y="4068763"/>
          <p14:tracePt t="24651" x="2063750" y="4040188"/>
          <p14:tracePt t="24669" x="2085975" y="3994150"/>
          <p14:tracePt t="24684" x="2108200" y="3943350"/>
          <p14:tracePt t="24701" x="2114550" y="3903663"/>
          <p14:tracePt t="24717" x="2125663" y="3868738"/>
          <p14:tracePt t="24734" x="2125663" y="3822700"/>
          <p14:tracePt t="24751" x="2125663" y="3789363"/>
          <p14:tracePt t="24767" x="2114550" y="3749675"/>
          <p14:tracePt t="24784" x="2103438" y="3721100"/>
          <p14:tracePt t="24801" x="2079625" y="3675063"/>
          <p14:tracePt t="24817" x="2051050" y="3635375"/>
          <p14:tracePt t="24834" x="2028825" y="3606800"/>
          <p14:tracePt t="24851" x="2000250" y="3578225"/>
          <p14:tracePt t="24867" x="1971675" y="3554413"/>
          <p14:tracePt t="24884" x="1943100" y="3525838"/>
          <p14:tracePt t="24902" x="1908175" y="3503613"/>
          <p14:tracePt t="24917" x="1885950" y="3492500"/>
          <p14:tracePt t="24934" x="1839913" y="3475038"/>
          <p14:tracePt t="24951" x="1811338" y="3468688"/>
          <p14:tracePt t="24967" x="1778000" y="3463925"/>
          <p14:tracePt t="24984" x="1749425" y="3463925"/>
          <p14:tracePt t="25001" x="1714500" y="3463925"/>
          <p14:tracePt t="25017" x="1674813" y="3463925"/>
          <p14:tracePt t="25034" x="1622425" y="3463925"/>
          <p14:tracePt t="25051" x="1577975" y="3463925"/>
          <p14:tracePt t="25067" x="1514475" y="3479800"/>
          <p14:tracePt t="25084" x="1463675" y="3508375"/>
          <p14:tracePt t="25101" x="1406525" y="3532188"/>
          <p14:tracePt t="25117" x="1360488" y="3571875"/>
          <p14:tracePt t="25134" x="1296988" y="3640138"/>
          <p14:tracePt t="25152" x="1257300" y="3697288"/>
          <p14:tracePt t="25167" x="1217613" y="3749675"/>
          <p14:tracePt t="25185" x="1200150" y="3783013"/>
          <p14:tracePt t="25201" x="1189038" y="3822700"/>
          <p14:tracePt t="25217" x="1182688" y="3857625"/>
          <p14:tracePt t="25234" x="1182688" y="3892550"/>
          <p14:tracePt t="25251" x="1182688" y="3921125"/>
          <p14:tracePt t="25267" x="1182688" y="3949700"/>
          <p14:tracePt t="25284" x="1189038" y="3965575"/>
          <p14:tracePt t="25301" x="1193800" y="3983038"/>
          <p14:tracePt t="25318" x="1200150" y="3994150"/>
          <p14:tracePt t="25334" x="1211263" y="4006850"/>
          <p14:tracePt t="25351" x="1228725" y="4017963"/>
          <p14:tracePt t="25367" x="1250950" y="4035425"/>
          <p14:tracePt t="25384" x="1279525" y="4046538"/>
          <p14:tracePt t="25401" x="1343025" y="4064000"/>
          <p14:tracePt t="25418" x="1422400" y="4075113"/>
          <p14:tracePt t="25434" x="1508125" y="4075113"/>
          <p14:tracePt t="25451" x="1611313" y="4075113"/>
          <p14:tracePt t="25467" x="1714500" y="4057650"/>
          <p14:tracePt t="25485" x="1828800" y="4022725"/>
          <p14:tracePt t="25501" x="1931988" y="3994150"/>
          <p14:tracePt t="25517" x="2000250" y="3960813"/>
          <p14:tracePt t="25534" x="2039938" y="3925888"/>
          <p14:tracePt t="25551" x="2039938" y="3914775"/>
          <p14:tracePt t="25567" x="2046288" y="3908425"/>
          <p14:tracePt t="25584" x="2046288" y="3903663"/>
          <p14:tracePt t="26566" x="2046288" y="3897313"/>
          <p14:tracePt t="26578" x="2057400" y="3875088"/>
          <p14:tracePt t="26578" x="2063750" y="3868738"/>
          <p14:tracePt t="26584" x="2068513" y="3840163"/>
          <p14:tracePt t="26601" x="2079625" y="3817938"/>
          <p14:tracePt t="26617" x="2085975" y="3800475"/>
          <p14:tracePt t="26634" x="2085975" y="3783013"/>
          <p14:tracePt t="26670" x="2085975" y="3778250"/>
          <p14:tracePt t="26750" x="2085975" y="3771900"/>
          <p14:tracePt t="26767" x="2085975" y="3765550"/>
          <p14:tracePt t="26862" x="2085975" y="3760788"/>
          <p14:tracePt t="28550" x="2085975" y="3765550"/>
          <p14:tracePt t="28561" x="2085975" y="3783013"/>
          <p14:tracePt t="28561" x="2079625" y="3800475"/>
          <p14:tracePt t="28567" x="2068513" y="3840163"/>
          <p14:tracePt t="28584" x="2063750" y="3868738"/>
          <p14:tracePt t="28600" x="2063750" y="3897313"/>
          <p14:tracePt t="28617" x="2057400" y="3914775"/>
          <p14:tracePt t="28634" x="2057400" y="3932238"/>
          <p14:tracePt t="28758" x="2057400" y="3937000"/>
          <p14:tracePt t="28767" x="2057400" y="3943350"/>
          <p14:tracePt t="28779" x="2057400" y="3954463"/>
          <p14:tracePt t="28784" x="2063750" y="3960813"/>
          <p14:tracePt t="28800" x="2068513" y="3960813"/>
          <p14:tracePt t="28817" x="2074863" y="3965575"/>
          <p14:tracePt t="28834" x="2079625" y="3971925"/>
          <p14:tracePt t="28851" x="2085975" y="3971925"/>
          <p14:tracePt t="28867" x="2097088" y="3978275"/>
          <p14:tracePt t="28884" x="2114550" y="3989388"/>
          <p14:tracePt t="28900" x="2132013" y="3989388"/>
          <p14:tracePt t="28917" x="2160588" y="4000500"/>
          <p14:tracePt t="28934" x="2200275" y="4011613"/>
          <p14:tracePt t="28951" x="2228850" y="4022725"/>
          <p14:tracePt t="28967" x="2246313" y="4022725"/>
          <p14:tracePt t="28984" x="2257425" y="4022725"/>
          <p14:tracePt t="29000" x="2263775" y="4022725"/>
          <p14:tracePt t="29017" x="2268538" y="4022725"/>
          <p14:tracePt t="29062" x="2274888" y="4022725"/>
          <p14:tracePt t="29070" x="2279650" y="4022725"/>
          <p14:tracePt t="29084" x="2286000" y="4029075"/>
          <p14:tracePt t="29084" x="2297113" y="4029075"/>
          <p14:tracePt t="29100" x="2320925" y="4035425"/>
          <p14:tracePt t="29117" x="2360613" y="4035425"/>
          <p14:tracePt t="29135" x="2389188" y="4040188"/>
          <p14:tracePt t="29151" x="2417763" y="4046538"/>
          <p14:tracePt t="29167" x="2446338" y="4051300"/>
          <p14:tracePt t="29184" x="2479675" y="4051300"/>
          <p14:tracePt t="29201" x="2514600" y="4057650"/>
          <p14:tracePt t="29217" x="2554288" y="4064000"/>
          <p14:tracePt t="29235" x="2593975" y="4064000"/>
          <p14:tracePt t="29251" x="2646363" y="4068763"/>
          <p14:tracePt t="29267" x="2686050" y="4075113"/>
          <p14:tracePt t="29284" x="2720975" y="4075113"/>
          <p14:tracePt t="29301" x="2760663" y="4075113"/>
          <p14:tracePt t="29317" x="2794000" y="4079875"/>
          <p14:tracePt t="29334" x="2846388" y="4079875"/>
          <p14:tracePt t="29351" x="2879725" y="4086225"/>
          <p14:tracePt t="29367" x="2921000" y="4092575"/>
          <p14:tracePt t="29384" x="2954338" y="4092575"/>
          <p14:tracePt t="29400" x="2989263" y="4097338"/>
          <p14:tracePt t="29417" x="3022600" y="4103688"/>
          <p14:tracePt t="29434" x="3063875" y="4108450"/>
          <p14:tracePt t="29450" x="3114675" y="4108450"/>
          <p14:tracePt t="29468" x="3171825" y="4108450"/>
          <p14:tracePt t="29484" x="3235325" y="4108450"/>
          <p14:tracePt t="29500" x="3303588" y="4108450"/>
          <p14:tracePt t="29517" x="3378200" y="4103688"/>
          <p14:tracePt t="29534" x="3468688" y="4092575"/>
          <p14:tracePt t="29552" x="3532188" y="4079875"/>
          <p14:tracePt t="29567" x="3600450" y="4068763"/>
          <p14:tracePt t="29584" x="3651250" y="4057650"/>
          <p14:tracePt t="29600" x="3703638" y="4040188"/>
          <p14:tracePt t="29617" x="3736975" y="4022725"/>
          <p14:tracePt t="29634" x="3754438" y="4011613"/>
          <p14:tracePt t="29650" x="3765550" y="3994150"/>
          <p14:tracePt t="29667" x="3778250" y="3989388"/>
          <p14:tracePt t="29684" x="3778250" y="3965575"/>
          <p14:tracePt t="29700" x="3783013" y="3943350"/>
          <p14:tracePt t="29717" x="3783013" y="3932238"/>
          <p14:tracePt t="29734" x="3783013" y="3914775"/>
          <p14:tracePt t="29751" x="3783013" y="3908425"/>
          <p14:tracePt t="29767" x="3783013" y="3897313"/>
          <p14:tracePt t="29784" x="3778250" y="3879850"/>
          <p14:tracePt t="29800" x="3765550" y="3863975"/>
          <p14:tracePt t="29817" x="3754438" y="3840163"/>
          <p14:tracePt t="29834" x="3736975" y="3829050"/>
          <p14:tracePt t="29850" x="3725863" y="3806825"/>
          <p14:tracePt t="29867" x="3708400" y="3789363"/>
          <p14:tracePt t="29884" x="3686175" y="3771900"/>
          <p14:tracePt t="29900" x="3675063" y="3760788"/>
          <p14:tracePt t="29917" x="3646488" y="3736975"/>
          <p14:tracePt t="29935" x="3622675" y="3725863"/>
          <p14:tracePt t="29951" x="3600450" y="3708400"/>
          <p14:tracePt t="29967" x="3571875" y="3692525"/>
          <p14:tracePt t="29984" x="3549650" y="3679825"/>
          <p14:tracePt t="30001" x="3521075" y="3663950"/>
          <p14:tracePt t="30017" x="3479800" y="3646488"/>
          <p14:tracePt t="30034" x="3446463" y="3635375"/>
          <p14:tracePt t="30050" x="3394075" y="3622675"/>
          <p14:tracePt t="30066" x="3343275" y="3606800"/>
          <p14:tracePt t="30083" x="3275013" y="3589338"/>
          <p14:tracePt t="30100" x="3217863" y="3578225"/>
          <p14:tracePt t="30117" x="3165475" y="3565525"/>
          <p14:tracePt t="30117" x="3136900" y="3560763"/>
          <p14:tracePt t="30134" x="3092450" y="3549650"/>
          <p14:tracePt t="30151" x="3022600" y="3549650"/>
          <p14:tracePt t="30167" x="2954338" y="3543300"/>
          <p14:tracePt t="30185" x="2892425" y="3536950"/>
          <p14:tracePt t="30201" x="2822575" y="3536950"/>
          <p14:tracePt t="30217" x="2771775" y="3536950"/>
          <p14:tracePt t="30234" x="2720975" y="3536950"/>
          <p14:tracePt t="30251" x="2663825" y="3543300"/>
          <p14:tracePt t="30267" x="2600325" y="3554413"/>
          <p14:tracePt t="30284" x="2532063" y="3571875"/>
          <p14:tracePt t="30300" x="2474913" y="3582988"/>
          <p14:tracePt t="30317" x="2428875" y="3582988"/>
          <p14:tracePt t="30334" x="2393950" y="3594100"/>
          <p14:tracePt t="30350" x="2365375" y="3600450"/>
          <p14:tracePt t="30368" x="2336800" y="3617913"/>
          <p14:tracePt t="30384" x="2292350" y="3640138"/>
          <p14:tracePt t="30400" x="2235200" y="3675063"/>
          <p14:tracePt t="30417" x="2189163" y="3703638"/>
          <p14:tracePt t="30434" x="2160588" y="3732213"/>
          <p14:tracePt t="30450" x="2132013" y="3749675"/>
          <p14:tracePt t="30467" x="2114550" y="3765550"/>
          <p14:tracePt t="30484" x="2108200" y="3783013"/>
          <p14:tracePt t="30500" x="2097088" y="3800475"/>
          <p14:tracePt t="30517" x="2092325" y="3817938"/>
          <p14:tracePt t="30534" x="2085975" y="3840163"/>
          <p14:tracePt t="30550" x="2079625" y="3857625"/>
          <p14:tracePt t="30567" x="2079625" y="3879850"/>
          <p14:tracePt t="30584" x="2079625" y="3892550"/>
          <p14:tracePt t="30601" x="2079625" y="3908425"/>
          <p14:tracePt t="30617" x="2092325" y="3921125"/>
          <p14:tracePt t="30634" x="2092325" y="3932238"/>
          <p14:tracePt t="30650" x="2103438" y="3949700"/>
          <p14:tracePt t="30668" x="2114550" y="3965575"/>
          <p14:tracePt t="30685" x="2136775" y="3983038"/>
          <p14:tracePt t="30701" x="2149475" y="3994150"/>
          <p14:tracePt t="30718" x="2178050" y="4011613"/>
          <p14:tracePt t="30718" x="2193925" y="4017963"/>
          <p14:tracePt t="30735" x="2235200" y="4040188"/>
          <p14:tracePt t="30752" x="2279650" y="4051300"/>
          <p14:tracePt t="30769" x="2343150" y="4064000"/>
          <p14:tracePt t="30785" x="2411413" y="4075113"/>
          <p14:tracePt t="30801" x="2497138" y="4086225"/>
          <p14:tracePt t="30818" x="2600325" y="4092575"/>
          <p14:tracePt t="30835" x="2714625" y="4092575"/>
          <p14:tracePt t="30851" x="2840038" y="4092575"/>
          <p14:tracePt t="30868" x="2978150" y="4079875"/>
          <p14:tracePt t="30885" x="3114675" y="4075113"/>
          <p14:tracePt t="30902" x="3268663" y="4051300"/>
          <p14:tracePt t="30919" x="3492500" y="4017963"/>
          <p14:tracePt t="30935" x="3606800" y="3983038"/>
          <p14:tracePt t="30951" x="3692525" y="3965575"/>
          <p14:tracePt t="30968" x="3765550" y="3943350"/>
          <p14:tracePt t="30986" x="3822700" y="3914775"/>
          <p14:tracePt t="31002" x="3846513" y="3897313"/>
          <p14:tracePt t="31018" x="3857625" y="3892550"/>
          <p14:tracePt t="31035" x="3857625" y="3879850"/>
          <p14:tracePt t="31051" x="3863975" y="3857625"/>
          <p14:tracePt t="31068" x="3868738" y="3829050"/>
          <p14:tracePt t="31085" x="3868738" y="3806825"/>
          <p14:tracePt t="31101" x="3868738" y="3789363"/>
          <p14:tracePt t="31118" x="3863975" y="3771900"/>
          <p14:tracePt t="31118" x="3857625" y="3754438"/>
          <p14:tracePt t="31135" x="3840163" y="3725863"/>
          <p14:tracePt t="31151" x="3817938" y="3697288"/>
          <p14:tracePt t="31168" x="3783013" y="3663950"/>
          <p14:tracePt t="31185" x="3749675" y="3635375"/>
          <p14:tracePt t="31202" x="3703638" y="3606800"/>
          <p14:tracePt t="31218" x="3640138" y="3578225"/>
          <p14:tracePt t="31235" x="3582988" y="3560763"/>
          <p14:tracePt t="31251" x="3514725" y="3532188"/>
          <p14:tracePt t="31268" x="3451225" y="3514725"/>
          <p14:tracePt t="31285" x="3400425" y="3497263"/>
          <p14:tracePt t="31301" x="3349625" y="3486150"/>
          <p14:tracePt t="31318" x="3286125" y="3475038"/>
          <p14:tracePt t="31335" x="3182938" y="3463925"/>
          <p14:tracePt t="31351" x="3103563" y="3457575"/>
          <p14:tracePt t="31369" x="3017838" y="3457575"/>
          <p14:tracePt t="31385" x="2932113" y="3457575"/>
          <p14:tracePt t="31401" x="2846388" y="3463925"/>
          <p14:tracePt t="31418" x="2760663" y="3475038"/>
          <p14:tracePt t="31435" x="2668588" y="3492500"/>
          <p14:tracePt t="31451" x="2600325" y="3514725"/>
          <p14:tracePt t="31468" x="2536825" y="3532188"/>
          <p14:tracePt t="31485" x="2474913" y="3560763"/>
          <p14:tracePt t="31501" x="2400300" y="3589338"/>
          <p14:tracePt t="31518" x="2314575" y="3629025"/>
          <p14:tracePt t="31535" x="2206625" y="3679825"/>
          <p14:tracePt t="31551" x="2160588" y="3703638"/>
          <p14:tracePt t="31568" x="2125663" y="3732213"/>
          <p14:tracePt t="31585" x="2092325" y="3754438"/>
          <p14:tracePt t="31601" x="2068513" y="3783013"/>
          <p14:tracePt t="31619" x="2039938" y="3817938"/>
          <p14:tracePt t="31635" x="2022475" y="3857625"/>
          <p14:tracePt t="31651" x="2000250" y="3892550"/>
          <p14:tracePt t="31668" x="1989138" y="3932238"/>
          <p14:tracePt t="31685" x="1982788" y="3954463"/>
          <p14:tracePt t="31701" x="1982788" y="3989388"/>
          <p14:tracePt t="31719" x="1982788" y="4017963"/>
          <p14:tracePt t="31735" x="1989138" y="4046538"/>
          <p14:tracePt t="31752" x="1993900" y="4068763"/>
          <p14:tracePt t="31768" x="2006600" y="4079875"/>
          <p14:tracePt t="31786" x="2022475" y="4092575"/>
          <p14:tracePt t="31802" x="2046288" y="4108450"/>
          <p14:tracePt t="31818" x="2074863" y="4121150"/>
          <p14:tracePt t="31835" x="2136775" y="4143375"/>
          <p14:tracePt t="31852" x="2222500" y="4165600"/>
          <p14:tracePt t="31868" x="2336800" y="4189413"/>
          <p14:tracePt t="31886" x="2463800" y="4200525"/>
          <p14:tracePt t="31901" x="2589213" y="4217988"/>
          <p14:tracePt t="31918" x="2736850" y="4222750"/>
          <p14:tracePt t="31935" x="2978150" y="4222750"/>
          <p14:tracePt t="31951" x="3160713" y="4200525"/>
          <p14:tracePt t="31969" x="3321050" y="4183063"/>
          <p14:tracePt t="31986" x="3435350" y="4160838"/>
          <p14:tracePt t="32001" x="3532188" y="4154488"/>
          <p14:tracePt t="32018" x="3606800" y="4137025"/>
          <p14:tracePt t="32035" x="3663950" y="4121150"/>
          <p14:tracePt t="32051" x="3714750" y="4103688"/>
          <p14:tracePt t="32068" x="3749675" y="4079875"/>
          <p14:tracePt t="32085" x="3765550" y="4068763"/>
          <p14:tracePt t="32101" x="3778250" y="4051300"/>
          <p14:tracePt t="32118" x="3789363" y="4035425"/>
          <p14:tracePt t="32136" x="3800475" y="4011613"/>
          <p14:tracePt t="32151" x="3800475" y="3978275"/>
          <p14:tracePt t="32168" x="3800475" y="3949700"/>
          <p14:tracePt t="32185" x="3800475" y="3914775"/>
          <p14:tracePt t="32201" x="3783013" y="3875088"/>
          <p14:tracePt t="32218" x="3765550" y="3829050"/>
          <p14:tracePt t="32234" x="3732213" y="3789363"/>
          <p14:tracePt t="32251" x="3703638" y="3754438"/>
          <p14:tracePt t="32268" x="3675063" y="3732213"/>
          <p14:tracePt t="32285" x="3617913" y="3697288"/>
          <p14:tracePt t="32301" x="3554413" y="3668713"/>
          <p14:tracePt t="32318" x="3508375" y="3651250"/>
          <p14:tracePt t="32335" x="3475038" y="3635375"/>
          <p14:tracePt t="32351" x="3463925" y="3629025"/>
          <p14:tracePt t="32368" x="3457575" y="3629025"/>
          <p14:tracePt t="32513" x="0" y="0"/>
        </p14:tracePtLst>
        <p14:tracePtLst>
          <p14:tracePt t="34180" x="1897063" y="3708400"/>
          <p14:tracePt t="34767" x="1914525" y="3708400"/>
          <p14:tracePt t="34778" x="1931988" y="3708400"/>
          <p14:tracePt t="34783" x="1954213" y="3708400"/>
          <p14:tracePt t="34784" x="2006600" y="3703638"/>
          <p14:tracePt t="34801" x="2063750" y="3692525"/>
          <p14:tracePt t="34819" x="2103438" y="3686175"/>
          <p14:tracePt t="34835" x="2125663" y="3686175"/>
          <p14:tracePt t="34851" x="2143125" y="3686175"/>
          <p14:tracePt t="34868" x="2149475" y="3679825"/>
          <p14:tracePt t="34885" x="2178050" y="3668713"/>
          <p14:tracePt t="34902" x="2222500" y="3663950"/>
          <p14:tracePt t="34918" x="2257425" y="3651250"/>
          <p14:tracePt t="34934" x="2286000" y="3646488"/>
          <p14:tracePt t="34951" x="2292350" y="3646488"/>
          <p14:tracePt t="35351" x="2297113" y="3646488"/>
          <p14:tracePt t="35359" x="2303463" y="3646488"/>
          <p14:tracePt t="35368" x="2308225" y="3646488"/>
          <p14:tracePt t="35375" x="2320925" y="3646488"/>
          <p14:tracePt t="35384" x="2332038" y="3646488"/>
          <p14:tracePt t="35401" x="2336800" y="3646488"/>
          <p14:tracePt t="35418" x="2349500" y="3646488"/>
          <p14:tracePt t="35434" x="2365375" y="3646488"/>
          <p14:tracePt t="35451" x="2400300" y="3651250"/>
          <p14:tracePt t="35467" x="2457450" y="3663950"/>
          <p14:tracePt t="35485" x="2508250" y="3675063"/>
          <p14:tracePt t="35501" x="2560638" y="3679825"/>
          <p14:tracePt t="35518" x="2600325" y="3686175"/>
          <p14:tracePt t="35534" x="2646363" y="3686175"/>
          <p14:tracePt t="35553" x="2668588" y="3686175"/>
          <p14:tracePt t="35568" x="2692400" y="3692525"/>
          <p14:tracePt t="35585" x="2708275" y="3692525"/>
          <p14:tracePt t="35601" x="2732088" y="3697288"/>
          <p14:tracePt t="35618" x="2760663" y="3703638"/>
          <p14:tracePt t="35634" x="2806700" y="3703638"/>
          <p14:tracePt t="35651" x="2874963" y="3714750"/>
          <p14:tracePt t="35668" x="2949575" y="3721100"/>
          <p14:tracePt t="35685" x="3006725" y="3725863"/>
          <p14:tracePt t="35701" x="3035300" y="3732213"/>
          <p14:tracePt t="35718" x="3046413" y="3732213"/>
          <p14:tracePt t="35734" x="3057525" y="3732213"/>
          <p14:tracePt t="35799" x="3063875" y="3736975"/>
          <p14:tracePt t="35839" x="3068638" y="3736975"/>
          <p14:tracePt t="35863" x="3074988" y="3736975"/>
          <p14:tracePt t="35878" x="3079750" y="3736975"/>
          <p14:tracePt t="35887" x="3086100" y="3736975"/>
          <p14:tracePt t="35895" x="3092450" y="3736975"/>
          <p14:tracePt t="35903" x="3103563" y="3736975"/>
          <p14:tracePt t="35918" x="3114675" y="3736975"/>
          <p14:tracePt t="35934" x="3121025" y="3736975"/>
          <p14:tracePt t="36798" x="0" y="0"/>
        </p14:tracePtLst>
        <p14:tracePtLst>
          <p14:tracePt t="40297" x="3840163" y="4200525"/>
          <p14:tracePt t="40366" x="3851275" y="4200525"/>
          <p14:tracePt t="40382" x="3857625" y="4194175"/>
          <p14:tracePt t="40390" x="3863975" y="4194175"/>
          <p14:tracePt t="40401" x="3868738" y="4194175"/>
          <p14:tracePt t="40411" x="3875088" y="4194175"/>
          <p14:tracePt t="40454" x="3886200" y="4194175"/>
          <p14:tracePt t="40470" x="3892550" y="4194175"/>
          <p14:tracePt t="40478" x="3897313" y="4194175"/>
          <p14:tracePt t="40486" x="3925888" y="4189413"/>
          <p14:tracePt t="40502" x="3954463" y="4189413"/>
          <p14:tracePt t="40518" x="3989388" y="4189413"/>
          <p14:tracePt t="40534" x="4029075" y="4189413"/>
          <p14:tracePt t="40551" x="4046538" y="4189413"/>
          <p14:tracePt t="40567" x="4051300" y="4189413"/>
          <p14:tracePt t="40910" x="4046538" y="4189413"/>
          <p14:tracePt t="40928" x="4035425" y="4194175"/>
          <p14:tracePt t="40928" x="4029075" y="4194175"/>
          <p14:tracePt t="40943" x="4022725" y="4194175"/>
          <p14:tracePt t="40944" x="4011613" y="4200525"/>
          <p14:tracePt t="40951" x="4000500" y="4211638"/>
          <p14:tracePt t="40967" x="3989388" y="4211638"/>
          <p14:tracePt t="40984" x="3983038" y="4211638"/>
          <p14:tracePt t="41001" x="3978275" y="4217988"/>
          <p14:tracePt t="41086" x="3971925" y="4217988"/>
          <p14:tracePt t="41102" x="3965575" y="4217988"/>
          <p14:tracePt t="41126" x="3965575" y="4222750"/>
          <p14:tracePt t="41150" x="3960813" y="4222750"/>
          <p14:tracePt t="41174" x="3954463" y="4222750"/>
          <p14:tracePt t="41194" x="3949700" y="4222750"/>
          <p14:tracePt t="41230" x="3943350" y="4222750"/>
          <p14:tracePt t="41254" x="3937000" y="4222750"/>
          <p14:tracePt t="41262" x="3932238" y="4229100"/>
          <p14:tracePt t="41278" x="3925888" y="4229100"/>
          <p14:tracePt t="41654" x="3932238" y="4229100"/>
          <p14:tracePt t="41670" x="3937000" y="4229100"/>
          <p14:tracePt t="41710" x="3943350" y="4229100"/>
          <p14:tracePt t="42310" x="3954463" y="4222750"/>
          <p14:tracePt t="42318" x="3978275" y="4217988"/>
          <p14:tracePt t="42334" x="3989388" y="4217988"/>
          <p14:tracePt t="42335" x="4017963" y="4206875"/>
          <p14:tracePt t="42351" x="4029075" y="4206875"/>
          <p14:tracePt t="42367" x="4046538" y="4200525"/>
          <p14:tracePt t="42384" x="4051300" y="4200525"/>
          <p14:tracePt t="42477" x="4051300" y="4194175"/>
          <p14:tracePt t="42484" x="4057650" y="4194175"/>
          <p14:tracePt t="42500" x="4057650" y="4183063"/>
          <p14:tracePt t="42500" x="4064000" y="4178300"/>
          <p14:tracePt t="42516" x="4064000" y="4171950"/>
          <p14:tracePt t="42533" x="4064000" y="4165600"/>
          <p14:tracePt t="42549" x="4068763" y="4154488"/>
          <p14:tracePt t="42566" x="4075113" y="4143375"/>
          <p14:tracePt t="42583" x="4079875" y="4132263"/>
          <p14:tracePt t="42600" x="4086225" y="4114800"/>
          <p14:tracePt t="42616" x="4092575" y="4092575"/>
          <p14:tracePt t="42633" x="4097338" y="4064000"/>
          <p14:tracePt t="42650" x="4103688" y="4022725"/>
          <p14:tracePt t="42666" x="4103688" y="3983038"/>
          <p14:tracePt t="42683" x="4108450" y="3954463"/>
          <p14:tracePt t="42700" x="4114800" y="3925888"/>
          <p14:tracePt t="42718" x="4114800" y="3903663"/>
          <p14:tracePt t="42733" x="4114800" y="3879850"/>
          <p14:tracePt t="42751" x="4114800" y="3868738"/>
          <p14:tracePt t="42768" x="4114800" y="3840163"/>
          <p14:tracePt t="42784" x="4108450" y="3822700"/>
          <p14:tracePt t="42800" x="4097338" y="3800475"/>
          <p14:tracePt t="42817" x="4092575" y="3783013"/>
          <p14:tracePt t="42834" x="4079875" y="3765550"/>
          <p14:tracePt t="42870" x="4075113" y="3760788"/>
          <p14:tracePt t="42909" x="4064000" y="3760788"/>
          <p14:tracePt t="42925" x="4051300" y="3760788"/>
          <p14:tracePt t="42933" x="4040188" y="3765550"/>
          <p14:tracePt t="42941" x="4022725" y="3771900"/>
          <p14:tracePt t="42945" x="4000500" y="3778250"/>
          <p14:tracePt t="42950" x="3971925" y="3794125"/>
          <p14:tracePt t="42966" x="3943350" y="3806825"/>
          <p14:tracePt t="42983" x="3925888" y="3817938"/>
          <p14:tracePt t="43000" x="3914775" y="3822700"/>
          <p14:tracePt t="43016" x="3908425" y="3829050"/>
          <p14:tracePt t="43033" x="3897313" y="3840163"/>
          <p14:tracePt t="43050" x="3886200" y="3857625"/>
          <p14:tracePt t="43066" x="3879850" y="3886200"/>
          <p14:tracePt t="43083" x="3863975" y="3908425"/>
          <p14:tracePt t="43100" x="3857625" y="3932238"/>
          <p14:tracePt t="43116" x="3857625" y="3943350"/>
          <p14:tracePt t="43133" x="3851275" y="3949700"/>
          <p14:tracePt t="43150" x="3851275" y="3954463"/>
          <p14:tracePt t="43166" x="3851275" y="3960813"/>
          <p14:tracePt t="43184" x="3851275" y="3971925"/>
          <p14:tracePt t="43201" x="3851275" y="3978275"/>
          <p14:tracePt t="43217" x="3851275" y="3989388"/>
          <p14:tracePt t="43234" x="3857625" y="3994150"/>
          <p14:tracePt t="43251" x="3863975" y="4000500"/>
          <p14:tracePt t="43267" x="3863975" y="4006850"/>
          <p14:tracePt t="43284" x="3868738" y="4011613"/>
          <p14:tracePt t="43301" x="3879850" y="4017963"/>
          <p14:tracePt t="43318" x="3892550" y="4029075"/>
          <p14:tracePt t="43334" x="3908425" y="4040188"/>
          <p14:tracePt t="43351" x="3932238" y="4040188"/>
          <p14:tracePt t="43368" x="3960813" y="4040188"/>
          <p14:tracePt t="43384" x="4000500" y="4040188"/>
          <p14:tracePt t="43401" x="4040188" y="4022725"/>
          <p14:tracePt t="43418" x="4064000" y="4017963"/>
          <p14:tracePt t="43435" x="4079875" y="4000500"/>
          <p14:tracePt t="43451" x="4097338" y="3989388"/>
          <p14:tracePt t="43467" x="4114800" y="3978275"/>
          <p14:tracePt t="43484" x="4125913" y="3965575"/>
          <p14:tracePt t="43501" x="4132263" y="3954463"/>
          <p14:tracePt t="43534" x="4132263" y="3943350"/>
          <p14:tracePt t="43558" x="4137025" y="3943350"/>
          <p14:tracePt t="43569" x="4137025" y="3932238"/>
          <p14:tracePt t="43578" x="4143375" y="3925888"/>
          <p14:tracePt t="43585" x="4143375" y="3921125"/>
          <p14:tracePt t="43601" x="4143375" y="3903663"/>
          <p14:tracePt t="43617" x="4143375" y="3897313"/>
          <p14:tracePt t="43634" x="4143375" y="3886200"/>
          <p14:tracePt t="43651" x="4149725" y="3875088"/>
          <p14:tracePt t="43667" x="4149725" y="3868738"/>
          <p14:tracePt t="43684" x="4149725" y="3857625"/>
          <p14:tracePt t="43726" x="4149725" y="3851275"/>
          <p14:tracePt t="44029" x="4149725" y="3840163"/>
          <p14:tracePt t="44035" x="4149725" y="3829050"/>
          <p14:tracePt t="44053" x="4149725" y="3822700"/>
          <p14:tracePt t="44061" x="4149725" y="3811588"/>
          <p14:tracePt t="44067" x="4149725" y="3794125"/>
          <p14:tracePt t="44083" x="4143375" y="3771900"/>
          <p14:tracePt t="44099" x="4143375" y="3749675"/>
          <p14:tracePt t="44116" x="4143375" y="3736975"/>
          <p14:tracePt t="44134" x="4137025" y="3725863"/>
          <p14:tracePt t="44173" x="4137025" y="3721100"/>
          <p14:tracePt t="44197" x="4137025" y="3714750"/>
          <p14:tracePt t="44357" x="4137025" y="3703638"/>
          <p14:tracePt t="44377" x="4132263" y="3692525"/>
          <p14:tracePt t="44377" x="4132263" y="3686175"/>
          <p14:tracePt t="44383" x="4132263" y="3663950"/>
          <p14:tracePt t="44399" x="4125913" y="3646488"/>
          <p14:tracePt t="44416" x="4121150" y="3622675"/>
          <p14:tracePt t="44433" x="4121150" y="3611563"/>
          <p14:tracePt t="44450" x="4121150" y="3606800"/>
          <p14:tracePt t="44466" x="4114800" y="3594100"/>
          <p14:tracePt t="44483" x="4114800" y="3589338"/>
          <p14:tracePt t="44500" x="4114800" y="3582988"/>
          <p14:tracePt t="44709" x="4114800" y="3578225"/>
          <p14:tracePt t="44717" x="4103688" y="3554413"/>
          <p14:tracePt t="44733" x="4097338" y="3543300"/>
          <p14:tracePt t="44734" x="4092575" y="3525838"/>
          <p14:tracePt t="44749" x="4086225" y="3508375"/>
          <p14:tracePt t="44766" x="4079875" y="3492500"/>
          <p14:tracePt t="44783" x="4075113" y="3479800"/>
          <p14:tracePt t="44800" x="4075113" y="3468688"/>
          <p14:tracePt t="44816" x="4075113" y="3463925"/>
          <p14:tracePt t="44833" x="4068763" y="3457575"/>
          <p14:tracePt t="44849" x="4068763" y="3451225"/>
          <p14:tracePt t="44866" x="4068763" y="3440113"/>
          <p14:tracePt t="44883" x="4064000" y="3435350"/>
          <p14:tracePt t="44899" x="4057650" y="3422650"/>
          <p14:tracePt t="44916" x="4057650" y="3417888"/>
          <p14:tracePt t="44933" x="4057650" y="3406775"/>
          <p14:tracePt t="44949" x="4057650" y="3400425"/>
          <p14:tracePt t="44967" x="4057650" y="3394075"/>
          <p14:tracePt t="44983" x="4051300" y="3382963"/>
          <p14:tracePt t="44999" x="4051300" y="3378200"/>
          <p14:tracePt t="45016" x="4051300" y="3371850"/>
          <p14:tracePt t="45033" x="4046538" y="3365500"/>
          <p14:tracePt t="45069" x="4046538" y="3360738"/>
          <p14:tracePt t="45253" x="4046538" y="3349625"/>
          <p14:tracePt t="45261" x="4046538" y="3336925"/>
          <p14:tracePt t="45277" x="4046538" y="3332163"/>
          <p14:tracePt t="45292" x="4040188" y="3314700"/>
          <p14:tracePt t="45301" x="4040188" y="3308350"/>
          <p14:tracePt t="45302" x="4040188" y="3292475"/>
          <p14:tracePt t="45316" x="4040188" y="3275013"/>
          <p14:tracePt t="45333" x="4035425" y="3246438"/>
          <p14:tracePt t="45349" x="4035425" y="3222625"/>
          <p14:tracePt t="45366" x="4035425" y="3206750"/>
          <p14:tracePt t="45382" x="4035425" y="3189288"/>
          <p14:tracePt t="45399" x="4029075" y="3171825"/>
          <p14:tracePt t="45416" x="4029075" y="3149600"/>
          <p14:tracePt t="45433" x="4029075" y="3132138"/>
          <p14:tracePt t="45449" x="4029075" y="3108325"/>
          <p14:tracePt t="45466" x="4029075" y="3092450"/>
          <p14:tracePt t="45483" x="4029075" y="3074988"/>
          <p14:tracePt t="45499" x="4029075" y="3057525"/>
          <p14:tracePt t="45516" x="4029075" y="3046413"/>
          <p14:tracePt t="45516" x="4029075" y="3040063"/>
          <p14:tracePt t="45533" x="4029075" y="3028950"/>
          <p14:tracePt t="45549" x="4022725" y="3022600"/>
          <p14:tracePt t="46533" x="4022725" y="3011488"/>
          <p14:tracePt t="46541" x="4022725" y="3006725"/>
          <p14:tracePt t="46543" x="4029075" y="3000375"/>
          <p14:tracePt t="46549" x="4035425" y="2982913"/>
          <p14:tracePt t="46566" x="4046538" y="2965450"/>
          <p14:tracePt t="46583" x="4057650" y="2943225"/>
          <p14:tracePt t="46599" x="4068763" y="2925763"/>
          <p14:tracePt t="46616" x="4079875" y="2903538"/>
          <p14:tracePt t="46633" x="4086225" y="2879725"/>
          <p14:tracePt t="46649" x="4097338" y="2857500"/>
          <p14:tracePt t="46665" x="4103688" y="2835275"/>
          <p14:tracePt t="46682" x="4114800" y="2811463"/>
          <p14:tracePt t="46699" x="4114800" y="2782888"/>
          <p14:tracePt t="46716" x="4121150" y="2754313"/>
          <p14:tracePt t="46733" x="4132263" y="2708275"/>
          <p14:tracePt t="46749" x="4132263" y="2686050"/>
          <p14:tracePt t="46766" x="4132263" y="2657475"/>
          <p14:tracePt t="46783" x="4137025" y="2628900"/>
          <p14:tracePt t="46799" x="4137025" y="2611438"/>
          <p14:tracePt t="46816" x="4137025" y="2593975"/>
          <p14:tracePt t="46833" x="4137025" y="2589213"/>
          <p14:tracePt t="46850" x="4137025" y="2582863"/>
          <p14:tracePt t="47357" x="4143375" y="2582863"/>
          <p14:tracePt t="47373" x="4149725" y="2593975"/>
          <p14:tracePt t="47381" x="4160838" y="2600325"/>
          <p14:tracePt t="47389" x="4165600" y="2617788"/>
          <p14:tracePt t="47397" x="4178300" y="2628900"/>
          <p14:tracePt t="47401" x="4222750" y="2663825"/>
          <p14:tracePt t="47417" x="4286250" y="2725738"/>
          <p14:tracePt t="47434" x="4365625" y="2800350"/>
          <p14:tracePt t="47450" x="4446588" y="2879725"/>
          <p14:tracePt t="47483" x="4525963" y="2960688"/>
          <p14:tracePt t="47483" x="4600575" y="3046413"/>
          <p14:tracePt t="47499" x="4664075" y="3132138"/>
          <p14:tracePt t="47516" x="4749800" y="3246438"/>
          <p14:tracePt t="47533" x="4778375" y="3297238"/>
          <p14:tracePt t="47551" x="4818063" y="3349625"/>
          <p14:tracePt t="47567" x="4857750" y="3406775"/>
          <p14:tracePt t="47582" x="4897438" y="3457575"/>
          <p14:tracePt t="47599" x="4943475" y="3514725"/>
          <p14:tracePt t="47616" x="4978400" y="3565525"/>
          <p14:tracePt t="47633" x="5018088" y="3617913"/>
          <p14:tracePt t="47649" x="5064125" y="3679825"/>
          <p14:tracePt t="47667" x="5108575" y="3760788"/>
          <p14:tracePt t="47683" x="5172075" y="3846513"/>
          <p14:tracePt t="47700" x="5251450" y="3943350"/>
          <p14:tracePt t="47716" x="5354638" y="4046538"/>
          <p14:tracePt t="47716" x="5418138" y="4097338"/>
          <p14:tracePt t="47733" x="5508625" y="4194175"/>
          <p14:tracePt t="47749" x="5594350" y="4279900"/>
          <p14:tracePt t="47766" x="5657850" y="4354513"/>
          <p14:tracePt t="47783" x="5732463" y="4418013"/>
          <p14:tracePt t="47799" x="5807075" y="4492625"/>
          <p14:tracePt t="47816" x="5915025" y="4572000"/>
          <p14:tracePt t="47832" x="6000750" y="4657725"/>
          <p14:tracePt t="47849" x="6051550" y="4703763"/>
          <p14:tracePt t="47867" x="6064250" y="4725988"/>
          <p14:tracePt t="47883" x="6069013" y="4732338"/>
          <p14:tracePt t="47899" x="6075363" y="4737100"/>
          <p14:tracePt t="48150" x="6075363" y="4743450"/>
          <p14:tracePt t="48161" x="6069013" y="4743450"/>
          <p14:tracePt t="48167" x="6064250" y="4743450"/>
          <p14:tracePt t="48168" x="6051550" y="4749800"/>
          <p14:tracePt t="48183" x="6040438" y="4754563"/>
          <p14:tracePt t="48200" x="6022975" y="4760913"/>
          <p14:tracePt t="48218" x="6018213" y="4765675"/>
          <p14:tracePt t="48234" x="6007100" y="4765675"/>
          <p14:tracePt t="48270" x="6000750" y="4765675"/>
          <p14:tracePt t="48526" x="6007100" y="4765675"/>
          <p14:tracePt t="48534" x="6035675" y="4765675"/>
          <p14:tracePt t="48542" x="6086475" y="4772025"/>
          <p14:tracePt t="48550" x="6132513" y="4778375"/>
          <p14:tracePt t="48557" x="6257925" y="4789488"/>
          <p14:tracePt t="48567" x="6372225" y="4789488"/>
          <p14:tracePt t="48584" x="6451600" y="4789488"/>
          <p14:tracePt t="48600" x="6480175" y="4789488"/>
          <p14:tracePt t="49014" x="6486525" y="4789488"/>
          <p14:tracePt t="49027" x="6497638" y="4783138"/>
          <p14:tracePt t="49027" x="6515100" y="4778375"/>
          <p14:tracePt t="49034" x="6554788" y="4778375"/>
          <p14:tracePt t="49050" x="6611938" y="4772025"/>
          <p14:tracePt t="49067" x="6680200" y="4772025"/>
          <p14:tracePt t="49083" x="6754813" y="4772025"/>
          <p14:tracePt t="49100" x="6807200" y="4772025"/>
          <p14:tracePt t="49117" x="6835775" y="4765675"/>
          <p14:tracePt t="49134" x="6846888" y="4765675"/>
          <p14:tracePt t="49150" x="6858000" y="4765675"/>
          <p14:tracePt t="49190" x="6864350" y="4765675"/>
          <p14:tracePt t="50277" x="0" y="0"/>
        </p14:tracePtLst>
        <p14:tracePtLst>
          <p14:tracePt t="53148" x="3835400" y="4765675"/>
          <p14:tracePt t="53254" x="3829050" y="4765675"/>
          <p14:tracePt t="53262" x="3817938" y="4772025"/>
          <p14:tracePt t="53270" x="3800475" y="4778375"/>
          <p14:tracePt t="53278" x="3783013" y="4778375"/>
          <p14:tracePt t="53286" x="3732213" y="4783138"/>
          <p14:tracePt t="53302" x="3663950" y="4789488"/>
          <p14:tracePt t="53317" x="3571875" y="4789488"/>
          <p14:tracePt t="53333" x="3417888" y="4789488"/>
          <p14:tracePt t="53358" x="3308350" y="4789488"/>
          <p14:tracePt t="53373" x="3182938" y="4778375"/>
          <p14:tracePt t="53390" x="3057525" y="4765675"/>
          <p14:tracePt t="53406" x="2932113" y="4754563"/>
          <p14:tracePt t="53421" x="2789238" y="4737100"/>
          <p14:tracePt t="53437" x="2640013" y="4721225"/>
          <p14:tracePt t="53453" x="2492375" y="4708525"/>
          <p14:tracePt t="53467" x="2354263" y="4686300"/>
          <p14:tracePt t="53483" x="2228850" y="4675188"/>
          <p14:tracePt t="53500" x="2092325" y="4675188"/>
          <p14:tracePt t="53516" x="1960563" y="4668838"/>
          <p14:tracePt t="53533" x="1789113" y="4668838"/>
          <p14:tracePt t="53550" x="1679575" y="4675188"/>
          <p14:tracePt t="53567" x="1577975" y="4708525"/>
          <p14:tracePt t="53584" x="1479550" y="4732338"/>
          <p14:tracePt t="53600" x="1393825" y="4760913"/>
          <p14:tracePt t="53616" x="1320800" y="4789488"/>
          <p14:tracePt t="53633" x="1246188" y="4822825"/>
          <p14:tracePt t="53650" x="1160463" y="4875213"/>
          <p14:tracePt t="53666" x="1079500" y="4926013"/>
          <p14:tracePt t="53683" x="1011238" y="4983163"/>
          <p14:tracePt t="53700" x="949325" y="5046663"/>
          <p14:tracePt t="53716" x="892175" y="5097463"/>
          <p14:tracePt t="53716" x="879475" y="5114925"/>
          <p14:tracePt t="53734" x="863600" y="5143500"/>
          <p14:tracePt t="53750" x="846138" y="5160963"/>
          <p14:tracePt t="53767" x="846138" y="5178425"/>
          <p14:tracePt t="53783" x="846138" y="5189538"/>
          <p14:tracePt t="53800" x="839788" y="5207000"/>
          <p14:tracePt t="53817" x="839788" y="5235575"/>
          <p14:tracePt t="53833" x="839788" y="5268913"/>
          <p14:tracePt t="53850" x="839788" y="5308600"/>
          <p14:tracePt t="53867" x="857250" y="5337175"/>
          <p14:tracePt t="53883" x="879475" y="5378450"/>
          <p14:tracePt t="53900" x="925513" y="5418138"/>
          <p14:tracePt t="53916" x="971550" y="5468938"/>
          <p14:tracePt t="53916" x="1000125" y="5492750"/>
          <p14:tracePt t="53934" x="1050925" y="5537200"/>
          <p14:tracePt t="53950" x="1114425" y="5589588"/>
          <p14:tracePt t="53967" x="1200150" y="5635625"/>
          <p14:tracePt t="53984" x="1296988" y="5680075"/>
          <p14:tracePt t="54000" x="1439863" y="5721350"/>
          <p14:tracePt t="54016" x="1635125" y="5754688"/>
          <p14:tracePt t="54033" x="1817688" y="5783263"/>
          <p14:tracePt t="54051" x="1982788" y="5800725"/>
          <p14:tracePt t="54067" x="2149475" y="5807075"/>
          <p14:tracePt t="54085" x="2308225" y="5807075"/>
          <p14:tracePt t="54100" x="2446338" y="5783263"/>
          <p14:tracePt t="54117" x="2554288" y="5743575"/>
          <p14:tracePt t="54117" x="2606675" y="5721350"/>
          <p14:tracePt t="54134" x="2703513" y="5657850"/>
          <p14:tracePt t="54150" x="2789238" y="5600700"/>
          <p14:tracePt t="54167" x="2840038" y="5543550"/>
          <p14:tracePt t="54183" x="2879725" y="5497513"/>
          <p14:tracePt t="54200" x="2897188" y="5457825"/>
          <p14:tracePt t="54216" x="2903538" y="5440363"/>
          <p14:tracePt t="54233" x="2903538" y="5418138"/>
          <p14:tracePt t="54250" x="2903538" y="5389563"/>
          <p14:tracePt t="54267" x="2892425" y="5349875"/>
          <p14:tracePt t="54283" x="2874963" y="5314950"/>
          <p14:tracePt t="54300" x="2840038" y="5264150"/>
          <p14:tracePt t="54316" x="2794000" y="5211763"/>
          <p14:tracePt t="54316" x="2765425" y="5194300"/>
          <p14:tracePt t="54334" x="2703513" y="5137150"/>
          <p14:tracePt t="54350" x="2606675" y="5068888"/>
          <p14:tracePt t="54367" x="2492375" y="4994275"/>
          <p14:tracePt t="54383" x="2360613" y="4914900"/>
          <p14:tracePt t="54400" x="2211388" y="4846638"/>
          <p14:tracePt t="54416" x="2028825" y="4778375"/>
          <p14:tracePt t="54433" x="1835150" y="4708525"/>
          <p14:tracePt t="54450" x="1622425" y="4646613"/>
          <p14:tracePt t="54467" x="1393825" y="4606925"/>
          <p14:tracePt t="54483" x="1217613" y="4583113"/>
          <p14:tracePt t="54500" x="1063625" y="4572000"/>
          <p14:tracePt t="54516" x="942975" y="4560888"/>
          <p14:tracePt t="54533" x="788988" y="4543425"/>
          <p14:tracePt t="54550" x="692150" y="4532313"/>
          <p14:tracePt t="54567" x="611188" y="4554538"/>
          <p14:tracePt t="54584" x="531813" y="4589463"/>
          <p14:tracePt t="54600" x="457200" y="4635500"/>
          <p14:tracePt t="54616" x="382588" y="4703763"/>
          <p14:tracePt t="54633" x="320675" y="4765675"/>
          <p14:tracePt t="54650" x="279400" y="4818063"/>
          <p14:tracePt t="54666" x="250825" y="4864100"/>
          <p14:tracePt t="54683" x="246063" y="4914900"/>
          <p14:tracePt t="54700" x="246063" y="4978400"/>
          <p14:tracePt t="54716" x="250825" y="5068888"/>
          <p14:tracePt t="54733" x="314325" y="5251450"/>
          <p14:tracePt t="54750" x="365125" y="5372100"/>
          <p14:tracePt t="54766" x="434975" y="5480050"/>
          <p14:tracePt t="54783" x="508000" y="5572125"/>
          <p14:tracePt t="54800" x="600075" y="5668963"/>
          <p14:tracePt t="54816" x="703263" y="5754688"/>
          <p14:tracePt t="54833" x="822325" y="5835650"/>
          <p14:tracePt t="54850" x="942975" y="5908675"/>
          <p14:tracePt t="54866" x="1068388" y="5972175"/>
          <p14:tracePt t="54883" x="1193800" y="6029325"/>
          <p14:tracePt t="54900" x="1308100" y="6080125"/>
          <p14:tracePt t="54916" x="1411288" y="6132513"/>
          <p14:tracePt t="54933" x="1589088" y="6165850"/>
          <p14:tracePt t="54951" x="1731963" y="6178550"/>
          <p14:tracePt t="54966" x="1857375" y="6165850"/>
          <p14:tracePt t="54983" x="1960563" y="6149975"/>
          <p14:tracePt t="55000" x="2046288" y="6126163"/>
          <p14:tracePt t="55016" x="2160588" y="6086475"/>
          <p14:tracePt t="55033" x="2279650" y="6035675"/>
          <p14:tracePt t="55050" x="2360613" y="5994400"/>
          <p14:tracePt t="55066" x="2400300" y="5965825"/>
          <p14:tracePt t="55083" x="2435225" y="5943600"/>
          <p14:tracePt t="55100" x="2457450" y="5921375"/>
          <p14:tracePt t="55117" x="2474913" y="5892800"/>
          <p14:tracePt t="55133" x="2479675" y="5846763"/>
          <p14:tracePt t="55150" x="2479675" y="5811838"/>
          <p14:tracePt t="55166" x="2474913" y="5765800"/>
          <p14:tracePt t="55183" x="2463800" y="5732463"/>
          <p14:tracePt t="55200" x="2451100" y="5697538"/>
          <p14:tracePt t="55216" x="2435225" y="5668963"/>
          <p14:tracePt t="55233" x="2417763" y="5646738"/>
          <p14:tracePt t="55250" x="2393950" y="5622925"/>
          <p14:tracePt t="55266" x="2354263" y="5594350"/>
          <p14:tracePt t="55283" x="2297113" y="5549900"/>
          <p14:tracePt t="55301" x="2239963" y="5508625"/>
          <p14:tracePt t="55317" x="2193925" y="5486400"/>
          <p14:tracePt t="55333" x="2132013" y="5457825"/>
          <p14:tracePt t="55350" x="2085975" y="5451475"/>
          <p14:tracePt t="55366" x="2046288" y="5451475"/>
          <p14:tracePt t="55383" x="2006600" y="5451475"/>
          <p14:tracePt t="55400" x="1954213" y="5468938"/>
          <p14:tracePt t="55417" x="1892300" y="5492750"/>
          <p14:tracePt t="55433" x="1811338" y="5508625"/>
          <p14:tracePt t="55450" x="1743075" y="5526088"/>
          <p14:tracePt t="55466" x="1692275" y="5543550"/>
          <p14:tracePt t="55483" x="1663700" y="5554663"/>
          <p14:tracePt t="55500" x="1639888" y="5565775"/>
          <p14:tracePt t="55516" x="1622425" y="5583238"/>
          <p14:tracePt t="55533" x="1600200" y="5618163"/>
          <p14:tracePt t="55550" x="1600200" y="5646738"/>
          <p14:tracePt t="55566" x="1593850" y="5686425"/>
          <p14:tracePt t="55584" x="1593850" y="5715000"/>
          <p14:tracePt t="55600" x="1593850" y="5737225"/>
          <p14:tracePt t="55617" x="1606550" y="5749925"/>
          <p14:tracePt t="55633" x="1622425" y="5765800"/>
          <p14:tracePt t="55650" x="1639888" y="5789613"/>
          <p14:tracePt t="55666" x="1663700" y="5811838"/>
          <p14:tracePt t="55683" x="1703388" y="5829300"/>
          <p14:tracePt t="55700" x="1749425" y="5857875"/>
          <p14:tracePt t="55716" x="1806575" y="5875338"/>
          <p14:tracePt t="55733" x="1914525" y="5892800"/>
          <p14:tracePt t="55750" x="1993900" y="5897563"/>
          <p14:tracePt t="55766" x="2039938" y="5897563"/>
          <p14:tracePt t="55783" x="2079625" y="5897563"/>
          <p14:tracePt t="55800" x="2108200" y="5897563"/>
          <p14:tracePt t="55817" x="2132013" y="5897563"/>
          <p14:tracePt t="55833" x="2160588" y="5886450"/>
          <p14:tracePt t="55850" x="2182813" y="5868988"/>
          <p14:tracePt t="55866" x="2200275" y="5851525"/>
          <p14:tracePt t="55883" x="2211388" y="5829300"/>
          <p14:tracePt t="55900" x="2228850" y="5794375"/>
          <p14:tracePt t="55917" x="2239963" y="5783263"/>
          <p14:tracePt t="55933" x="2246313" y="5778500"/>
          <p14:tracePt t="56037" x="2239963" y="5778500"/>
          <p14:tracePt t="56045" x="2228850" y="5772150"/>
          <p14:tracePt t="56053" x="2222500" y="5765800"/>
          <p14:tracePt t="56061" x="2217738" y="5761038"/>
          <p14:tracePt t="56069" x="2193925" y="5754688"/>
          <p14:tracePt t="56083" x="2178050" y="5754688"/>
          <p14:tracePt t="56100" x="2171700" y="5749925"/>
          <p14:tracePt t="56117" x="2160588" y="5749925"/>
          <p14:tracePt t="56133" x="2143125" y="5749925"/>
          <p14:tracePt t="56150" x="2132013" y="5761038"/>
          <p14:tracePt t="56166" x="2114550" y="5765800"/>
          <p14:tracePt t="56183" x="2108200" y="5772150"/>
          <p14:tracePt t="56200" x="2103438" y="5778500"/>
          <p14:tracePt t="56365" x="2108200" y="5783263"/>
          <p14:tracePt t="56369" x="2132013" y="5783263"/>
          <p14:tracePt t="56383" x="2154238" y="5783263"/>
          <p14:tracePt t="56384" x="2235200" y="5789613"/>
          <p14:tracePt t="56400" x="2336800" y="5794375"/>
          <p14:tracePt t="56416" x="2479675" y="5794375"/>
          <p14:tracePt t="56433" x="2617788" y="5778500"/>
          <p14:tracePt t="56450" x="2703513" y="5765800"/>
          <p14:tracePt t="56466" x="2760663" y="5743575"/>
          <p14:tracePt t="56483" x="2811463" y="5732463"/>
          <p14:tracePt t="56500" x="2846388" y="5708650"/>
          <p14:tracePt t="56517" x="2863850" y="5697538"/>
          <p14:tracePt t="56533" x="2874963" y="5686425"/>
          <p14:tracePt t="56669" x="2863850" y="5680075"/>
          <p14:tracePt t="56677" x="2851150" y="5680075"/>
          <p14:tracePt t="56685" x="2835275" y="5680075"/>
          <p14:tracePt t="56693" x="2811463" y="5680075"/>
          <p14:tracePt t="56700" x="2760663" y="5675313"/>
          <p14:tracePt t="56716" x="2697163" y="5668963"/>
          <p14:tracePt t="56733" x="2611438" y="5657850"/>
          <p14:tracePt t="56750" x="2565400" y="5651500"/>
          <p14:tracePt t="56767" x="2520950" y="5651500"/>
          <p14:tracePt t="56783" x="2474913" y="5651500"/>
          <p14:tracePt t="56800" x="2439988" y="5651500"/>
          <p14:tracePt t="56816" x="2411413" y="5651500"/>
          <p14:tracePt t="56833" x="2382838" y="5651500"/>
          <p14:tracePt t="56850" x="2371725" y="5651500"/>
          <p14:tracePt t="56867" x="2365375" y="5651500"/>
          <p14:tracePt t="58030" x="0" y="0"/>
        </p14:tracePtLst>
        <p14:tracePtLst>
          <p14:tracePt t="63604" x="5086350" y="2754313"/>
          <p14:tracePt t="64069" x="5075238" y="2754313"/>
          <p14:tracePt t="64093" x="5064125" y="2760663"/>
          <p14:tracePt t="64101" x="5057775" y="2765425"/>
          <p14:tracePt t="64102" x="5051425" y="2765425"/>
          <p14:tracePt t="64116" x="5046663" y="2765425"/>
          <p14:tracePt t="64133" x="5046663" y="2771775"/>
          <p14:tracePt t="64381" x="5051425" y="2771775"/>
          <p14:tracePt t="64389" x="5064125" y="2771775"/>
          <p14:tracePt t="64393" x="5080000" y="2771775"/>
          <p14:tracePt t="64399" x="5132388" y="2771775"/>
          <p14:tracePt t="64416" x="5165725" y="2771775"/>
          <p14:tracePt t="64433" x="5189538" y="2778125"/>
          <p14:tracePt t="64525" x="5200650" y="2778125"/>
          <p14:tracePt t="64541" x="5211763" y="2778125"/>
          <p14:tracePt t="64549" x="5222875" y="2778125"/>
          <p14:tracePt t="64560" x="5235575" y="2778125"/>
          <p14:tracePt t="64566" x="5246688" y="2778125"/>
          <p14:tracePt t="64582" x="5268913" y="2778125"/>
          <p14:tracePt t="64600" x="5286375" y="2778125"/>
          <p14:tracePt t="64616" x="5303838" y="2778125"/>
          <p14:tracePt t="64633" x="5314950" y="2778125"/>
          <p14:tracePt t="64649" x="5326063" y="2778125"/>
          <p14:tracePt t="64666" x="5343525" y="2778125"/>
          <p14:tracePt t="64682" x="5349875" y="2778125"/>
          <p14:tracePt t="64757" x="5349875" y="2782888"/>
          <p14:tracePt t="64765" x="5349875" y="2794000"/>
          <p14:tracePt t="64776" x="5349875" y="2806700"/>
          <p14:tracePt t="64781" x="5343525" y="2822575"/>
          <p14:tracePt t="64799" x="5326063" y="2863850"/>
          <p14:tracePt t="64800" x="5297488" y="2897188"/>
          <p14:tracePt t="64816" x="5264150" y="2936875"/>
          <p14:tracePt t="64833" x="5240338" y="2971800"/>
          <p14:tracePt t="64849" x="5211763" y="3006725"/>
          <p14:tracePt t="64866" x="5194300" y="3022600"/>
          <p14:tracePt t="64882" x="5178425" y="3046413"/>
          <p14:tracePt t="64900" x="5160963" y="3057525"/>
          <p14:tracePt t="64916" x="5143500" y="3074988"/>
          <p14:tracePt t="64916" x="5137150" y="3079750"/>
          <p14:tracePt t="64933" x="5121275" y="3092450"/>
          <p14:tracePt t="64949" x="5108575" y="3108325"/>
          <p14:tracePt t="64966" x="5086350" y="3121025"/>
          <p14:tracePt t="64982" x="5075238" y="3132138"/>
          <p14:tracePt t="64999" x="5057775" y="3143250"/>
          <p14:tracePt t="65016" x="5040313" y="3160713"/>
          <p14:tracePt t="65033" x="5029200" y="3178175"/>
          <p14:tracePt t="65050" x="5018088" y="3189288"/>
          <p14:tracePt t="65066" x="5011738" y="3194050"/>
          <p14:tracePt t="65269" x="5018088" y="3194050"/>
          <p14:tracePt t="65292" x="5035550" y="3189288"/>
          <p14:tracePt t="65309" x="5040313" y="3189288"/>
          <p14:tracePt t="65309" x="5046663" y="3189288"/>
          <p14:tracePt t="65325" x="5057775" y="3189288"/>
          <p14:tracePt t="65341" x="5064125" y="3182938"/>
          <p14:tracePt t="65341" x="5068888" y="3182938"/>
          <p14:tracePt t="65359" x="5075238" y="3182938"/>
          <p14:tracePt t="65373" x="5080000" y="3182938"/>
          <p14:tracePt t="65389" x="5086350" y="3182938"/>
          <p14:tracePt t="65413" x="5097463" y="3182938"/>
          <p14:tracePt t="65437" x="5103813" y="3178175"/>
          <p14:tracePt t="65445" x="5108575" y="3178175"/>
          <p14:tracePt t="65448" x="5114925" y="3178175"/>
          <p14:tracePt t="65466" x="5121275" y="3178175"/>
          <p14:tracePt t="65466" x="5143500" y="3178175"/>
          <p14:tracePt t="65483" x="5160963" y="3178175"/>
          <p14:tracePt t="65499" x="5183188" y="3178175"/>
          <p14:tracePt t="65516" x="5194300" y="3178175"/>
          <p14:tracePt t="65532" x="5211763" y="3178175"/>
          <p14:tracePt t="65548" x="5240338" y="3178175"/>
          <p14:tracePt t="65565" x="5257800" y="3171825"/>
          <p14:tracePt t="65582" x="5275263" y="3171825"/>
          <p14:tracePt t="65598" x="5280025" y="3171825"/>
          <p14:tracePt t="65616" x="5292725" y="3171825"/>
          <p14:tracePt t="65633" x="5303838" y="3171825"/>
          <p14:tracePt t="65650" x="5308600" y="3171825"/>
          <p14:tracePt t="65667" x="5326063" y="3171825"/>
          <p14:tracePt t="65684" x="5343525" y="3171825"/>
          <p14:tracePt t="65700" x="5349875" y="3171825"/>
          <p14:tracePt t="65717" x="5365750" y="3171825"/>
          <p14:tracePt t="65733" x="5400675" y="3171825"/>
          <p14:tracePt t="65750" x="5418138" y="3171825"/>
          <p14:tracePt t="65767" x="5446713" y="3171825"/>
          <p14:tracePt t="65785" x="5464175" y="3171825"/>
          <p14:tracePt t="65800" x="5486400" y="3171825"/>
          <p14:tracePt t="65817" x="5497513" y="3171825"/>
          <p14:tracePt t="65833" x="5508625" y="3171825"/>
          <p14:tracePt t="65851" x="5521325" y="3171825"/>
          <p14:tracePt t="65867" x="5526088" y="3171825"/>
          <p14:tracePt t="66383" x="5514975" y="3171825"/>
          <p14:tracePt t="66391" x="5497513" y="3178175"/>
          <p14:tracePt t="66399" x="5468938" y="3182938"/>
          <p14:tracePt t="66399" x="5446713" y="3182938"/>
          <p14:tracePt t="66407" x="5411788" y="3189288"/>
          <p14:tracePt t="66418" x="5354638" y="3194050"/>
          <p14:tracePt t="66434" x="5297488" y="3194050"/>
          <p14:tracePt t="66451" x="5264150" y="3194050"/>
          <p14:tracePt t="66468" x="5246688" y="3194050"/>
          <p14:tracePt t="66485" x="5235575" y="3194050"/>
          <p14:tracePt t="66501" x="5222875" y="3194050"/>
          <p14:tracePt t="66518" x="5211763" y="3194050"/>
          <p14:tracePt t="66534" x="5183188" y="3194050"/>
          <p14:tracePt t="66551" x="5160963" y="3194050"/>
          <p14:tracePt t="66568" x="5143500" y="3194050"/>
          <p14:tracePt t="66584" x="5126038" y="3200400"/>
          <p14:tracePt t="66601" x="5108575" y="3200400"/>
          <p14:tracePt t="66618" x="5092700" y="3206750"/>
          <p14:tracePt t="66634" x="5068888" y="3206750"/>
          <p14:tracePt t="66651" x="5046663" y="3206750"/>
          <p14:tracePt t="66668" x="5035550" y="3206750"/>
          <p14:tracePt t="66684" x="5018088" y="3206750"/>
          <p14:tracePt t="66701" x="4994275" y="3206750"/>
          <p14:tracePt t="66701" x="4989513" y="3206750"/>
          <p14:tracePt t="66719" x="4978400" y="3206750"/>
          <p14:tracePt t="66735" x="4937125" y="3206750"/>
          <p14:tracePt t="66751" x="4926013" y="3206750"/>
          <p14:tracePt t="66768" x="4903788" y="3206750"/>
          <p14:tracePt t="66785" x="4892675" y="3206750"/>
          <p14:tracePt t="66802" x="4879975" y="3200400"/>
          <p14:tracePt t="66818" x="4875213" y="3200400"/>
          <p14:tracePt t="66975" x="4868863" y="3194050"/>
          <p14:tracePt t="66983" x="4868863" y="3182938"/>
          <p14:tracePt t="66991" x="4868863" y="3178175"/>
          <p14:tracePt t="67002" x="4868863" y="3165475"/>
          <p14:tracePt t="67018" x="4868863" y="3160713"/>
          <p14:tracePt t="67034" x="4868863" y="3154363"/>
          <p14:tracePt t="67087" x="4868863" y="3149600"/>
          <p14:tracePt t="67167" x="4875213" y="3143250"/>
          <p14:tracePt t="67167" x="4879975" y="3136900"/>
          <p14:tracePt t="67184" x="4886325" y="3136900"/>
          <p14:tracePt t="67185" x="4897438" y="3125788"/>
          <p14:tracePt t="67201" x="4908550" y="3125788"/>
          <p14:tracePt t="67218" x="4926013" y="3121025"/>
          <p14:tracePt t="67234" x="4943475" y="3114675"/>
          <p14:tracePt t="67251" x="4960938" y="3103563"/>
          <p14:tracePt t="67268" x="4983163" y="3092450"/>
          <p14:tracePt t="67284" x="5022850" y="3079750"/>
          <p14:tracePt t="67303" x="5035550" y="3074988"/>
          <p14:tracePt t="67318" x="5064125" y="3063875"/>
          <p14:tracePt t="67318" x="5075238" y="3063875"/>
          <p14:tracePt t="67335" x="5103813" y="3051175"/>
          <p14:tracePt t="67351" x="5137150" y="3046413"/>
          <p14:tracePt t="67368" x="5172075" y="3035300"/>
          <p14:tracePt t="67384" x="5194300" y="3028950"/>
          <p14:tracePt t="67401" x="5222875" y="3022600"/>
          <p14:tracePt t="67418" x="5246688" y="3017838"/>
          <p14:tracePt t="67435" x="5280025" y="3006725"/>
          <p14:tracePt t="67451" x="5314950" y="2994025"/>
          <p14:tracePt t="67468" x="5354638" y="2978150"/>
          <p14:tracePt t="67484" x="5389563" y="2965450"/>
          <p14:tracePt t="67501" x="5418138" y="2960688"/>
          <p14:tracePt t="67518" x="5446713" y="2949575"/>
          <p14:tracePt t="67518" x="5464175" y="2943225"/>
          <p14:tracePt t="67535" x="5492750" y="2932113"/>
          <p14:tracePt t="67551" x="5521325" y="2921000"/>
          <p14:tracePt t="67568" x="5554663" y="2908300"/>
          <p14:tracePt t="67584" x="5589588" y="2892425"/>
          <p14:tracePt t="67601" x="5640388" y="2868613"/>
          <p14:tracePt t="67618" x="5686425" y="2851150"/>
          <p14:tracePt t="67634" x="5732463" y="2828925"/>
          <p14:tracePt t="67652" x="5789613" y="2811463"/>
          <p14:tracePt t="67669" x="5835650" y="2789238"/>
          <p14:tracePt t="67685" x="5875338" y="2778125"/>
          <p14:tracePt t="67701" x="5908675" y="2765425"/>
          <p14:tracePt t="67718" x="5937250" y="2754313"/>
          <p14:tracePt t="67718" x="5954713" y="2749550"/>
          <p14:tracePt t="67735" x="5989638" y="2732088"/>
          <p14:tracePt t="67751" x="6029325" y="2720975"/>
          <p14:tracePt t="67768" x="6057900" y="2708275"/>
          <p14:tracePt t="67785" x="6086475" y="2697163"/>
          <p14:tracePt t="67802" x="6103938" y="2686050"/>
          <p14:tracePt t="67817" x="6126163" y="2674938"/>
          <p14:tracePt t="67834" x="6149975" y="2668588"/>
          <p14:tracePt t="67851" x="6183313" y="2657475"/>
          <p14:tracePt t="67868" x="6218238" y="2635250"/>
          <p14:tracePt t="67885" x="6264275" y="2617788"/>
          <p14:tracePt t="67901" x="6315075" y="2593975"/>
          <p14:tracePt t="67918" x="6389688" y="2560638"/>
          <p14:tracePt t="67935" x="6429375" y="2543175"/>
          <p14:tracePt t="67951" x="6486525" y="2514600"/>
          <p14:tracePt t="67968" x="6550025" y="2486025"/>
          <p14:tracePt t="67984" x="6607175" y="2463800"/>
          <p14:tracePt t="68002" x="6669088" y="2435225"/>
          <p14:tracePt t="68018" x="6721475" y="2406650"/>
          <p14:tracePt t="68035" x="6778625" y="2378075"/>
          <p14:tracePt t="68051" x="6829425" y="2354263"/>
          <p14:tracePt t="68068" x="6875463" y="2332038"/>
          <p14:tracePt t="68084" x="6926263" y="2308225"/>
          <p14:tracePt t="68101" x="6972300" y="2292350"/>
          <p14:tracePt t="68118" x="7018338" y="2268538"/>
          <p14:tracePt t="68118" x="7046913" y="2257425"/>
          <p14:tracePt t="68135" x="7092950" y="2239963"/>
          <p14:tracePt t="68151" x="7137400" y="2217738"/>
          <p14:tracePt t="68168" x="7189788" y="2193925"/>
          <p14:tracePt t="68184" x="7229475" y="2171700"/>
          <p14:tracePt t="68201" x="7258050" y="2154238"/>
          <p14:tracePt t="68218" x="7280275" y="2136775"/>
          <p14:tracePt t="68234" x="7304088" y="2120900"/>
          <p14:tracePt t="68251" x="7326313" y="2103438"/>
          <p14:tracePt t="68268" x="7350125" y="2092325"/>
          <p14:tracePt t="68284" x="7372350" y="2074863"/>
          <p14:tracePt t="68301" x="7389813" y="2057400"/>
          <p14:tracePt t="68318" x="7418388" y="2028825"/>
          <p14:tracePt t="68335" x="7435850" y="2011363"/>
          <p14:tracePt t="68351" x="7451725" y="2000250"/>
          <p14:tracePt t="68368" x="7464425" y="1982788"/>
          <p14:tracePt t="68384" x="7475538" y="1971675"/>
          <p14:tracePt t="68401" x="7493000" y="1954213"/>
          <p14:tracePt t="68418" x="7497763" y="1943100"/>
          <p14:tracePt t="68435" x="7508875" y="1931988"/>
          <p14:tracePt t="68452" x="7508875" y="1920875"/>
          <p14:tracePt t="68468" x="7515225" y="1914525"/>
          <p14:tracePt t="68623" x="7508875" y="1920875"/>
          <p14:tracePt t="68630" x="7504113" y="1920875"/>
          <p14:tracePt t="68638" x="7493000" y="1931988"/>
          <p14:tracePt t="68646" x="7480300" y="1936750"/>
          <p14:tracePt t="68651" x="7440613" y="1965325"/>
          <p14:tracePt t="68667" x="7383463" y="2000250"/>
          <p14:tracePt t="68684" x="7332663" y="2039938"/>
          <p14:tracePt t="68701" x="7258050" y="2085975"/>
          <p14:tracePt t="68718" x="7183438" y="2136775"/>
          <p14:tracePt t="68734" x="7029450" y="2246313"/>
          <p14:tracePt t="68751" x="6915150" y="2320925"/>
          <p14:tracePt t="68768" x="6789738" y="2400300"/>
          <p14:tracePt t="68784" x="6675438" y="2463800"/>
          <p14:tracePt t="68801" x="6565900" y="2520950"/>
          <p14:tracePt t="68818" x="6469063" y="2560638"/>
          <p14:tracePt t="68834" x="6383338" y="2606675"/>
          <p14:tracePt t="68851" x="6292850" y="2646363"/>
          <p14:tracePt t="68867" x="6211888" y="2686050"/>
          <p14:tracePt t="68884" x="6137275" y="2714625"/>
          <p14:tracePt t="68901" x="6057900" y="2736850"/>
          <p14:tracePt t="68918" x="6000750" y="2754313"/>
          <p14:tracePt t="68934" x="5915025" y="2771775"/>
          <p14:tracePt t="68952" x="5864225" y="2782888"/>
          <p14:tracePt t="68968" x="5822950" y="2800350"/>
          <p14:tracePt t="68985" x="5754688" y="2811463"/>
          <p14:tracePt t="69001" x="5668963" y="2817813"/>
          <p14:tracePt t="69018" x="5572125" y="2822575"/>
          <p14:tracePt t="69034" x="5480050" y="2835275"/>
          <p14:tracePt t="69051" x="5394325" y="2846388"/>
          <p14:tracePt t="69068" x="5314950" y="2857500"/>
          <p14:tracePt t="69084" x="5251450" y="2874963"/>
          <p14:tracePt t="69101" x="5178425" y="2892425"/>
          <p14:tracePt t="69118" x="5108575" y="2903538"/>
          <p14:tracePt t="69134" x="5046663" y="2921000"/>
          <p14:tracePt t="69151" x="5029200" y="2932113"/>
          <p14:tracePt t="69167" x="5011738" y="2932113"/>
          <p14:tracePt t="69184" x="5006975" y="2936875"/>
          <p14:tracePt t="69202" x="5000625" y="2936875"/>
          <p14:tracePt t="69447" x="5000625" y="2943225"/>
          <p14:tracePt t="69462" x="4994275" y="2949575"/>
          <p14:tracePt t="69477" x="4994275" y="2965450"/>
          <p14:tracePt t="69478" x="4994275" y="2978150"/>
          <p14:tracePt t="69484" x="4994275" y="3000375"/>
          <p14:tracePt t="69501" x="4994275" y="3022600"/>
          <p14:tracePt t="69518" x="4994275" y="3035300"/>
          <p14:tracePt t="69534" x="4994275" y="3040063"/>
          <p14:tracePt t="69551" x="4994275" y="3046413"/>
          <p14:tracePt t="69778" x="0" y="0"/>
        </p14:tracePtLst>
        <p14:tracePtLst>
          <p14:tracePt t="73438" x="5407025" y="1725613"/>
          <p14:tracePt t="73446" x="5407025" y="1720850"/>
          <p14:tracePt t="73454" x="5407025" y="1714500"/>
          <p14:tracePt t="73467" x="5400675" y="1708150"/>
          <p14:tracePt t="73478" x="5400675" y="1703388"/>
          <p14:tracePt t="73486" x="5394325" y="1692275"/>
          <p14:tracePt t="73502" x="5389563" y="1679575"/>
          <p14:tracePt t="73517" x="5389563" y="1674813"/>
          <p14:tracePt t="73718" x="5394325" y="1668463"/>
          <p14:tracePt t="73722" x="5411788" y="1657350"/>
          <p14:tracePt t="73734" x="5429250" y="1657350"/>
          <p14:tracePt t="73735" x="5475288" y="1639888"/>
          <p14:tracePt t="73751" x="5521325" y="1628775"/>
          <p14:tracePt t="73767" x="5565775" y="1628775"/>
          <p14:tracePt t="73784" x="5600700" y="1622425"/>
          <p14:tracePt t="73801" x="5640388" y="1617663"/>
          <p14:tracePt t="73817" x="5668963" y="1617663"/>
          <p14:tracePt t="73835" x="5697538" y="1611313"/>
          <p14:tracePt t="73851" x="5715000" y="1611313"/>
          <p14:tracePt t="73868" x="5737225" y="1611313"/>
          <p14:tracePt t="73884" x="5754688" y="1611313"/>
          <p14:tracePt t="73901" x="5765800" y="1606550"/>
          <p14:tracePt t="73917" x="5783263" y="1606550"/>
          <p14:tracePt t="73958" x="5789613" y="1606550"/>
          <p14:tracePt t="73966" x="5800725" y="1606550"/>
          <p14:tracePt t="73982" x="5811838" y="1606550"/>
          <p14:tracePt t="73986" x="5822950" y="1606550"/>
          <p14:tracePt t="74000" x="5835650" y="1606550"/>
          <p14:tracePt t="74017" x="5857875" y="1600200"/>
          <p14:tracePt t="74035" x="5880100" y="1600200"/>
          <p14:tracePt t="74051" x="5915025" y="1593850"/>
          <p14:tracePt t="74067" x="5932488" y="1593850"/>
          <p14:tracePt t="74084" x="5949950" y="1593850"/>
          <p14:tracePt t="74101" x="5965825" y="1589088"/>
          <p14:tracePt t="74117" x="5978525" y="1582738"/>
          <p14:tracePt t="74134" x="5989638" y="1582738"/>
          <p14:tracePt t="74470" x="5994400" y="1582738"/>
          <p14:tracePt t="74478" x="6000750" y="1582738"/>
          <p14:tracePt t="74486" x="6011863" y="1589088"/>
          <p14:tracePt t="74487" x="6022975" y="1589088"/>
          <p14:tracePt t="74501" x="6046788" y="1606550"/>
          <p14:tracePt t="74501" x="6051550" y="1611313"/>
          <p14:tracePt t="74518" x="6064250" y="1617663"/>
          <p14:tracePt t="74534" x="6097588" y="1639888"/>
          <p14:tracePt t="74551" x="6108700" y="1651000"/>
          <p14:tracePt t="74567" x="6121400" y="1651000"/>
          <p14:tracePt t="74585" x="6126163" y="1657350"/>
          <p14:tracePt t="74894" x="6121400" y="1657350"/>
          <p14:tracePt t="74902" x="6069013" y="1651000"/>
          <p14:tracePt t="74918" x="6022975" y="1639888"/>
          <p14:tracePt t="74919" x="5949950" y="1628775"/>
          <p14:tracePt t="74934" x="5664200" y="1571625"/>
          <p14:tracePt t="74951" x="5446713" y="1531938"/>
          <p14:tracePt t="74967" x="5321300" y="1514475"/>
          <p14:tracePt t="74984" x="5235575" y="1497013"/>
          <p14:tracePt t="75000" x="5200650" y="1485900"/>
          <p14:tracePt t="75017" x="5200650" y="1479550"/>
          <p14:tracePt t="75190" x="5207000" y="1479550"/>
          <p14:tracePt t="75198" x="5222875" y="1479550"/>
          <p14:tracePt t="75206" x="5275263" y="1474788"/>
          <p14:tracePt t="75217" x="5354638" y="1468438"/>
          <p14:tracePt t="75234" x="5435600" y="1463675"/>
          <p14:tracePt t="75251" x="5503863" y="1457325"/>
          <p14:tracePt t="75267" x="5549900" y="1450975"/>
          <p14:tracePt t="75284" x="5572125" y="1446213"/>
          <p14:tracePt t="75390" x="5578475" y="1446213"/>
          <p14:tracePt t="75425" x="5572125" y="1446213"/>
          <p14:tracePt t="75446" x="5554663" y="1446213"/>
          <p14:tracePt t="75454" x="5543550" y="1450975"/>
          <p14:tracePt t="75467" x="5514975" y="1457325"/>
          <p14:tracePt t="75470" x="5440363" y="1468438"/>
          <p14:tracePt t="75484" x="5326063" y="1474788"/>
          <p14:tracePt t="75500" x="5189538" y="1474788"/>
          <p14:tracePt t="75517" x="5057775" y="1474788"/>
          <p14:tracePt t="75534" x="4926013" y="1474788"/>
          <p14:tracePt t="75551" x="4886325" y="1474788"/>
          <p14:tracePt t="75567" x="4875213" y="1474788"/>
          <p14:tracePt t="75584" x="4868863" y="1474788"/>
          <p14:tracePt t="75710" x="4879975" y="1468438"/>
          <p14:tracePt t="75718" x="4949825" y="1463675"/>
          <p14:tracePt t="75734" x="5057775" y="1463675"/>
          <p14:tracePt t="75750" x="5108575" y="1463675"/>
          <p14:tracePt t="75751" x="5218113" y="1463675"/>
          <p14:tracePt t="75767" x="5303838" y="1463675"/>
          <p14:tracePt t="75784" x="5394325" y="1463675"/>
          <p14:tracePt t="75802" x="5486400" y="1463675"/>
          <p14:tracePt t="75817" x="5572125" y="1468438"/>
          <p14:tracePt t="75834" x="5657850" y="1468438"/>
          <p14:tracePt t="75850" x="5749925" y="1474788"/>
          <p14:tracePt t="75868" x="5829300" y="1474788"/>
          <p14:tracePt t="75884" x="5932488" y="1485900"/>
          <p14:tracePt t="75901" x="6046788" y="1503363"/>
          <p14:tracePt t="75918" x="6165850" y="1514475"/>
          <p14:tracePt t="75934" x="6251575" y="1520825"/>
          <p14:tracePt t="75951" x="6257925" y="1520825"/>
          <p14:tracePt t="76175" x="6257925" y="1525588"/>
          <p14:tracePt t="76190" x="6257925" y="1531938"/>
          <p14:tracePt t="76201" x="6257925" y="1536700"/>
          <p14:tracePt t="76201" x="6257925" y="1549400"/>
          <p14:tracePt t="76217" x="6257925" y="1560513"/>
          <p14:tracePt t="76234" x="6257925" y="1571625"/>
          <p14:tracePt t="76250" x="6257925" y="1582738"/>
          <p14:tracePt t="76267" x="6257925" y="1593850"/>
          <p14:tracePt t="76284" x="6257925" y="1606550"/>
          <p14:tracePt t="76300" x="6257925" y="1622425"/>
          <p14:tracePt t="76317" x="6251575" y="1639888"/>
          <p14:tracePt t="76334" x="6246813" y="1663700"/>
          <p14:tracePt t="76350" x="6246813" y="1679575"/>
          <p14:tracePt t="76367" x="6246813" y="1692275"/>
          <p14:tracePt t="76384" x="6240463" y="1708150"/>
          <p14:tracePt t="76401" x="6240463" y="1720850"/>
          <p14:tracePt t="76417" x="6235700" y="1731963"/>
          <p14:tracePt t="76434" x="6235700" y="1749425"/>
          <p14:tracePt t="76450" x="6235700" y="1765300"/>
          <p14:tracePt t="76467" x="6235700" y="1782763"/>
          <p14:tracePt t="76484" x="6235700" y="1800225"/>
          <p14:tracePt t="76500" x="6229350" y="1817688"/>
          <p14:tracePt t="76517" x="6229350" y="1828800"/>
          <p14:tracePt t="76535" x="6223000" y="1846263"/>
          <p14:tracePt t="76551" x="6223000" y="1851025"/>
          <p14:tracePt t="76568" x="6218238" y="1874838"/>
          <p14:tracePt t="76584" x="6218238" y="1892300"/>
          <p14:tracePt t="76601" x="6218238" y="1908175"/>
          <p14:tracePt t="76617" x="6211888" y="1925638"/>
          <p14:tracePt t="76634" x="6211888" y="1936750"/>
          <p14:tracePt t="76650" x="6211888" y="1954213"/>
          <p14:tracePt t="76667" x="6207125" y="1982788"/>
          <p14:tracePt t="76684" x="6207125" y="2006600"/>
          <p14:tracePt t="76701" x="6207125" y="2028825"/>
          <p14:tracePt t="76717" x="6207125" y="2057400"/>
          <p14:tracePt t="76717" x="6207125" y="2068513"/>
          <p14:tracePt t="76734" x="6207125" y="2092325"/>
          <p14:tracePt t="76750" x="6207125" y="2114550"/>
          <p14:tracePt t="76767" x="6207125" y="2132013"/>
          <p14:tracePt t="76784" x="6207125" y="2154238"/>
          <p14:tracePt t="76801" x="6207125" y="2178050"/>
          <p14:tracePt t="76817" x="6211888" y="2200275"/>
          <p14:tracePt t="76834" x="6211888" y="2217738"/>
          <p14:tracePt t="76850" x="6218238" y="2251075"/>
          <p14:tracePt t="76867" x="6218238" y="2279650"/>
          <p14:tracePt t="76884" x="6218238" y="2308225"/>
          <p14:tracePt t="76900" x="6223000" y="2332038"/>
          <p14:tracePt t="76917" x="6229350" y="2365375"/>
          <p14:tracePt t="76934" x="6229350" y="2382838"/>
          <p14:tracePt t="76950" x="6235700" y="2406650"/>
          <p14:tracePt t="76967" x="6240463" y="2428875"/>
          <p14:tracePt t="76984" x="6246813" y="2457450"/>
          <p14:tracePt t="77000" x="6251575" y="2525713"/>
          <p14:tracePt t="77018" x="6257925" y="2589213"/>
          <p14:tracePt t="77034" x="6264275" y="2640013"/>
          <p14:tracePt t="77050" x="6269038" y="2679700"/>
          <p14:tracePt t="77067" x="6275388" y="2732088"/>
          <p14:tracePt t="77084" x="6286500" y="2806700"/>
          <p14:tracePt t="77100" x="6297613" y="2879725"/>
          <p14:tracePt t="77117" x="6308725" y="2965450"/>
          <p14:tracePt t="77134" x="6321425" y="3114675"/>
          <p14:tracePt t="77150" x="6321425" y="3217863"/>
          <p14:tracePt t="77167" x="6321425" y="3303588"/>
          <p14:tracePt t="77184" x="6321425" y="3378200"/>
          <p14:tracePt t="77200" x="6321425" y="3446463"/>
          <p14:tracePt t="77217" x="6326188" y="3508375"/>
          <p14:tracePt t="77234" x="6332538" y="3560763"/>
          <p14:tracePt t="77250" x="6337300" y="3600450"/>
          <p14:tracePt t="77267" x="6343650" y="3640138"/>
          <p14:tracePt t="77284" x="6343650" y="3675063"/>
          <p14:tracePt t="77300" x="6343650" y="3703638"/>
          <p14:tracePt t="77317" x="6343650" y="3743325"/>
          <p14:tracePt t="77317" x="6350000" y="3760788"/>
          <p14:tracePt t="77334" x="6350000" y="3794125"/>
          <p14:tracePt t="77350" x="6350000" y="3817938"/>
          <p14:tracePt t="77367" x="6343650" y="3840163"/>
          <p14:tracePt t="77384" x="6337300" y="3863975"/>
          <p14:tracePt t="77401" x="6337300" y="3897313"/>
          <p14:tracePt t="77417" x="6332538" y="3943350"/>
          <p14:tracePt t="77434" x="6326188" y="3989388"/>
          <p14:tracePt t="77452" x="6315075" y="4029075"/>
          <p14:tracePt t="77467" x="6308725" y="4068763"/>
          <p14:tracePt t="77484" x="6308725" y="4103688"/>
          <p14:tracePt t="77500" x="6303963" y="4137025"/>
          <p14:tracePt t="77517" x="6297613" y="4183063"/>
          <p14:tracePt t="77534" x="6297613" y="4240213"/>
          <p14:tracePt t="77550" x="6292850" y="4268788"/>
          <p14:tracePt t="77567" x="6292850" y="4292600"/>
          <p14:tracePt t="77584" x="6286500" y="4308475"/>
          <p14:tracePt t="77600" x="6280150" y="4343400"/>
          <p14:tracePt t="77619" x="6275388" y="4378325"/>
          <p14:tracePt t="77634" x="6269038" y="4418013"/>
          <p14:tracePt t="77650" x="6269038" y="4457700"/>
          <p14:tracePt t="77667" x="6257925" y="4497388"/>
          <p14:tracePt t="77684" x="6251575" y="4532313"/>
          <p14:tracePt t="77700" x="6246813" y="4565650"/>
          <p14:tracePt t="77717" x="6240463" y="4589463"/>
          <p14:tracePt t="77734" x="6235700" y="4635500"/>
          <p14:tracePt t="77751" x="6235700" y="4651375"/>
          <p14:tracePt t="77767" x="6229350" y="4664075"/>
          <p14:tracePt t="77784" x="6229350" y="4668838"/>
          <p14:tracePt t="77800" x="6229350" y="4675188"/>
          <p14:tracePt t="78102" x="6218238" y="4679950"/>
          <p14:tracePt t="78110" x="6211888" y="4679950"/>
          <p14:tracePt t="78118" x="6200775" y="4686300"/>
          <p14:tracePt t="78118" x="6183313" y="4692650"/>
          <p14:tracePt t="78134" x="6121400" y="4714875"/>
          <p14:tracePt t="78150" x="6086475" y="4725988"/>
          <p14:tracePt t="78167" x="6046788" y="4737100"/>
          <p14:tracePt t="78184" x="6029325" y="4737100"/>
          <p14:tracePt t="78200" x="6018213" y="4737100"/>
          <p14:tracePt t="78254" x="6011863" y="4737100"/>
          <p14:tracePt t="78518" x="6022975" y="4737100"/>
          <p14:tracePt t="78534" x="6035675" y="4732338"/>
          <p14:tracePt t="78543" x="6040438" y="4725988"/>
          <p14:tracePt t="78544" x="6046788" y="4725988"/>
          <p14:tracePt t="78551" x="6057900" y="4714875"/>
          <p14:tracePt t="78567" x="6069013" y="4714875"/>
          <p14:tracePt t="78790" x="6075363" y="4714875"/>
          <p14:tracePt t="78838" x="6075363" y="4708525"/>
          <p14:tracePt t="79030" x="6080125" y="4708525"/>
          <p14:tracePt t="79078" x="6086475" y="4708525"/>
          <p14:tracePt t="79102" x="6092825" y="4708525"/>
          <p14:tracePt t="79142" x="6097588" y="4708525"/>
          <p14:tracePt t="79161" x="6103938" y="4703763"/>
          <p14:tracePt t="79167" x="6108700" y="4703763"/>
          <p14:tracePt t="79198" x="6115050" y="4703763"/>
          <p14:tracePt t="79230" x="6121400" y="4703763"/>
          <p14:tracePt t="79246" x="6126163" y="4703763"/>
          <p14:tracePt t="79278" x="6132513" y="4697413"/>
          <p14:tracePt t="79678" x="6137275" y="4697413"/>
          <p14:tracePt t="79694" x="6161088" y="4697413"/>
          <p14:tracePt t="79702" x="6183313" y="4697413"/>
          <p14:tracePt t="79702" x="6194425" y="4697413"/>
          <p14:tracePt t="79717" x="6218238" y="4692650"/>
          <p14:tracePt t="79734" x="6235700" y="4692650"/>
          <p14:tracePt t="79750" x="6246813" y="4692650"/>
          <p14:tracePt t="79767" x="6251575" y="4692650"/>
          <p14:tracePt t="80086" x="6257925" y="4692650"/>
          <p14:tracePt t="80094" x="6264275" y="4692650"/>
          <p14:tracePt t="80110" x="6269038" y="4692650"/>
          <p14:tracePt t="80118" x="6275388" y="4692650"/>
          <p14:tracePt t="80134" x="6280150" y="4692650"/>
          <p14:tracePt t="80174" x="6286500" y="4692650"/>
          <p14:tracePt t="80174" x="6292850" y="4692650"/>
          <p14:tracePt t="80214" x="6303963" y="4692650"/>
          <p14:tracePt t="80262" x="6308725" y="4692650"/>
          <p14:tracePt t="80278" x="6315075" y="4692650"/>
          <p14:tracePt t="80294" x="6321425" y="4692650"/>
          <p14:tracePt t="80310" x="6332538" y="4692650"/>
          <p14:tracePt t="80318" x="6343650" y="4692650"/>
          <p14:tracePt t="80334" x="6354763" y="4692650"/>
          <p14:tracePt t="80334" x="6378575" y="4692650"/>
          <p14:tracePt t="80350" x="6389688" y="4692650"/>
          <p14:tracePt t="80367" x="6407150" y="4692650"/>
          <p14:tracePt t="80383" x="6435725" y="4692650"/>
          <p14:tracePt t="80400" x="6469063" y="4692650"/>
          <p14:tracePt t="80417" x="6486525" y="4686300"/>
          <p14:tracePt t="80433" x="6497638" y="4686300"/>
          <p14:tracePt t="80678" x="6492875" y="4679950"/>
          <p14:tracePt t="80694" x="6451600" y="4635500"/>
          <p14:tracePt t="80702" x="6423025" y="4606925"/>
          <p14:tracePt t="80710" x="6400800" y="4589463"/>
          <p14:tracePt t="80710" x="6378575" y="4565650"/>
          <p14:tracePt t="80718" x="6365875" y="4543425"/>
          <p14:tracePt t="80733" x="6332538" y="4514850"/>
          <p14:tracePt t="80749" x="6286500" y="4475163"/>
          <p14:tracePt t="80767" x="6280150" y="4464050"/>
          <p14:tracePt t="80783" x="6280150" y="4457700"/>
          <p14:tracePt t="80958" x="6275388" y="4457700"/>
          <p14:tracePt t="80966" x="6275388" y="4451350"/>
          <p14:tracePt t="80974" x="6269038" y="4446588"/>
          <p14:tracePt t="81118" x="6269038" y="4440238"/>
          <p14:tracePt t="81118" x="6264275" y="4440238"/>
          <p14:tracePt t="81135" x="6264275" y="4435475"/>
          <p14:tracePt t="81158" x="6257925" y="4422775"/>
          <p14:tracePt t="81166" x="6251575" y="4411663"/>
          <p14:tracePt t="81177" x="6251575" y="4406900"/>
          <p14:tracePt t="81183" x="6246813" y="4389438"/>
          <p14:tracePt t="81200" x="6246813" y="4378325"/>
          <p14:tracePt t="81218" x="6246813" y="4354513"/>
          <p14:tracePt t="81233" x="6246813" y="4337050"/>
          <p14:tracePt t="81250" x="6246813" y="4297363"/>
          <p14:tracePt t="81267" x="6246813" y="4246563"/>
          <p14:tracePt t="81284" x="6251575" y="4200525"/>
          <p14:tracePt t="81300" x="6251575" y="4165600"/>
          <p14:tracePt t="81317" x="6251575" y="4132263"/>
          <p14:tracePt t="81333" x="6257925" y="4079875"/>
          <p14:tracePt t="81350" x="6264275" y="4046538"/>
          <p14:tracePt t="81367" x="6264275" y="4011613"/>
          <p14:tracePt t="81384" x="6275388" y="3971925"/>
          <p14:tracePt t="81400" x="6275388" y="3937000"/>
          <p14:tracePt t="81417" x="6275388" y="3903663"/>
          <p14:tracePt t="81433" x="6280150" y="3875088"/>
          <p14:tracePt t="81452" x="6286500" y="3835400"/>
          <p14:tracePt t="81467" x="6286500" y="3794125"/>
          <p14:tracePt t="81483" x="6292850" y="3754438"/>
          <p14:tracePt t="81500" x="6292850" y="3692525"/>
          <p14:tracePt t="81517" x="6292850" y="3622675"/>
          <p14:tracePt t="81533" x="6286500" y="3536950"/>
          <p14:tracePt t="81550" x="6286500" y="3486150"/>
          <p14:tracePt t="81567" x="6286500" y="3440113"/>
          <p14:tracePt t="81584" x="6286500" y="3394075"/>
          <p14:tracePt t="81600" x="6286500" y="3336925"/>
          <p14:tracePt t="81617" x="6286500" y="3279775"/>
          <p14:tracePt t="81635" x="6286500" y="3228975"/>
          <p14:tracePt t="81650" x="6286500" y="3182938"/>
          <p14:tracePt t="81667" x="6286500" y="3149600"/>
          <p14:tracePt t="81684" x="6286500" y="3114675"/>
          <p14:tracePt t="81701" x="6286500" y="3092450"/>
          <p14:tracePt t="81717" x="6280150" y="3068638"/>
          <p14:tracePt t="81733" x="6275388" y="3028950"/>
          <p14:tracePt t="81750" x="6275388" y="3006725"/>
          <p14:tracePt t="81767" x="6269038" y="2978150"/>
          <p14:tracePt t="81784" x="6269038" y="2949575"/>
          <p14:tracePt t="81800" x="6269038" y="2921000"/>
          <p14:tracePt t="81817" x="6264275" y="2886075"/>
          <p14:tracePt t="81834" x="6264275" y="2851150"/>
          <p14:tracePt t="81850" x="6264275" y="2811463"/>
          <p14:tracePt t="81868" x="6257925" y="2778125"/>
          <p14:tracePt t="81885" x="6257925" y="2743200"/>
          <p14:tracePt t="81900" x="6251575" y="2703513"/>
          <p14:tracePt t="81917" x="6251575" y="2663825"/>
          <p14:tracePt t="81933" x="6251575" y="2606675"/>
          <p14:tracePt t="81950" x="6246813" y="2571750"/>
          <p14:tracePt t="81967" x="6246813" y="2520950"/>
          <p14:tracePt t="81984" x="6246813" y="2474913"/>
          <p14:tracePt t="82000" x="6246813" y="2422525"/>
          <p14:tracePt t="82017" x="6246813" y="2378075"/>
          <p14:tracePt t="82033" x="6246813" y="2320925"/>
          <p14:tracePt t="82050" x="6246813" y="2257425"/>
          <p14:tracePt t="82067" x="6246813" y="2193925"/>
          <p14:tracePt t="82084" x="6246813" y="2136775"/>
          <p14:tracePt t="82100" x="6246813" y="2074863"/>
          <p14:tracePt t="82117" x="6251575" y="2022475"/>
          <p14:tracePt t="82133" x="6257925" y="1949450"/>
          <p14:tracePt t="82151" x="6269038" y="1897063"/>
          <p14:tracePt t="82168" x="6275388" y="1851025"/>
          <p14:tracePt t="82183" x="6280150" y="1811338"/>
          <p14:tracePt t="82200" x="6280150" y="1771650"/>
          <p14:tracePt t="82217" x="6280150" y="1743075"/>
          <p14:tracePt t="82233" x="6280150" y="1725613"/>
          <p14:tracePt t="82250" x="6280150" y="1703388"/>
          <p14:tracePt t="82267" x="6280150" y="1692275"/>
          <p14:tracePt t="82283" x="6280150" y="1679575"/>
          <p14:tracePt t="82494" x="6275388" y="1679575"/>
          <p14:tracePt t="82500" x="6269038" y="1685925"/>
          <p14:tracePt t="82517" x="6257925" y="1697038"/>
          <p14:tracePt t="82517" x="6240463" y="1720850"/>
          <p14:tracePt t="82533" x="6207125" y="1743075"/>
          <p14:tracePt t="82550" x="6178550" y="1760538"/>
          <p14:tracePt t="82567" x="6137275" y="1778000"/>
          <p14:tracePt t="82583" x="6108700" y="1789113"/>
          <p14:tracePt t="82602" x="6080125" y="1789113"/>
          <p14:tracePt t="82617" x="6064250" y="1789113"/>
          <p14:tracePt t="82633" x="6051550" y="1789113"/>
          <p14:tracePt t="82650" x="6029325" y="1778000"/>
          <p14:tracePt t="82667" x="6007100" y="1771650"/>
          <p14:tracePt t="82683" x="5954713" y="1754188"/>
          <p14:tracePt t="82701" x="5880100" y="1736725"/>
          <p14:tracePt t="82717" x="5783263" y="1720850"/>
          <p14:tracePt t="82717" x="5726113" y="1708150"/>
          <p14:tracePt t="82734" x="5618163" y="1685925"/>
          <p14:tracePt t="82750" x="5497513" y="1663700"/>
          <p14:tracePt t="82767" x="5383213" y="1651000"/>
          <p14:tracePt t="82783" x="5275263" y="1646238"/>
          <p14:tracePt t="82800" x="5183188" y="1646238"/>
          <p14:tracePt t="82817" x="5103813" y="1646238"/>
          <p14:tracePt t="82834" x="5029200" y="1657350"/>
          <p14:tracePt t="82850" x="4972050" y="1674813"/>
          <p14:tracePt t="82868" x="4921250" y="1692275"/>
          <p14:tracePt t="82883" x="4892675" y="1703388"/>
          <p14:tracePt t="82900" x="4875213" y="1714500"/>
          <p14:tracePt t="82917" x="4851400" y="1736725"/>
          <p14:tracePt t="82917" x="4840288" y="1743075"/>
          <p14:tracePt t="82934" x="4806950" y="1782763"/>
          <p14:tracePt t="82950" x="4760913" y="1851025"/>
          <p14:tracePt t="82967" x="4714875" y="1920875"/>
          <p14:tracePt t="82983" x="4664075" y="2006600"/>
          <p14:tracePt t="83000" x="4622800" y="2085975"/>
          <p14:tracePt t="83017" x="4589463" y="2160588"/>
          <p14:tracePt t="83033" x="4565650" y="2222500"/>
          <p14:tracePt t="83050" x="4543425" y="2292350"/>
          <p14:tracePt t="83067" x="4537075" y="2365375"/>
          <p14:tracePt t="83083" x="4532313" y="2435225"/>
          <p14:tracePt t="83101" x="4532313" y="2503488"/>
          <p14:tracePt t="83118" x="4572000" y="2582863"/>
          <p14:tracePt t="83135" x="4594225" y="2635250"/>
          <p14:tracePt t="83151" x="4640263" y="2679700"/>
          <p14:tracePt t="83168" x="4692650" y="2714625"/>
          <p14:tracePt t="83184" x="4749800" y="2749550"/>
          <p14:tracePt t="83201" x="4806950" y="2765425"/>
          <p14:tracePt t="83218" x="4879975" y="2778125"/>
          <p14:tracePt t="83234" x="4965700" y="2778125"/>
          <p14:tracePt t="83251" x="5051425" y="2754313"/>
          <p14:tracePt t="83268" x="5143500" y="2714625"/>
          <p14:tracePt t="83284" x="5235575" y="2674938"/>
          <p14:tracePt t="83301" x="5314950" y="2635250"/>
          <p14:tracePt t="83318" x="5400675" y="2589213"/>
          <p14:tracePt t="83318" x="5446713" y="2565400"/>
          <p14:tracePt t="83335" x="5497513" y="2532063"/>
          <p14:tracePt t="83351" x="5537200" y="2497138"/>
          <p14:tracePt t="83368" x="5578475" y="2457450"/>
          <p14:tracePt t="83384" x="5607050" y="2406650"/>
          <p14:tracePt t="83401" x="5635625" y="2360613"/>
          <p14:tracePt t="83417" x="5657850" y="2314575"/>
          <p14:tracePt t="83434" x="5686425" y="2274888"/>
          <p14:tracePt t="83451" x="5697538" y="2239963"/>
          <p14:tracePt t="83468" x="5715000" y="2206625"/>
          <p14:tracePt t="83484" x="5732463" y="2160588"/>
          <p14:tracePt t="83502" x="5749925" y="2120900"/>
          <p14:tracePt t="83518" x="5761038" y="2097088"/>
          <p14:tracePt t="83518" x="5761038" y="2079625"/>
          <p14:tracePt t="83535" x="5765800" y="2046288"/>
          <p14:tracePt t="83551" x="5765800" y="2017713"/>
          <p14:tracePt t="83568" x="5754688" y="1993900"/>
          <p14:tracePt t="83584" x="5737225" y="1971675"/>
          <p14:tracePt t="83601" x="5708650" y="1943100"/>
          <p14:tracePt t="83618" x="5675313" y="1914525"/>
          <p14:tracePt t="83635" x="5629275" y="1885950"/>
          <p14:tracePt t="83651" x="5561013" y="1863725"/>
          <p14:tracePt t="83668" x="5480050" y="1846263"/>
          <p14:tracePt t="83684" x="5389563" y="1839913"/>
          <p14:tracePt t="83701" x="5314950" y="1839913"/>
          <p14:tracePt t="83718" x="5222875" y="1851025"/>
          <p14:tracePt t="83734" x="5097463" y="1897063"/>
          <p14:tracePt t="83751" x="5046663" y="1931988"/>
          <p14:tracePt t="83768" x="5000625" y="1971675"/>
          <p14:tracePt t="83784" x="4972050" y="2017713"/>
          <p14:tracePt t="83801" x="4943475" y="2079625"/>
          <p14:tracePt t="83819" x="4908550" y="2136775"/>
          <p14:tracePt t="83834" x="4879975" y="2206625"/>
          <p14:tracePt t="83851" x="4851400" y="2297113"/>
          <p14:tracePt t="83868" x="4822825" y="2406650"/>
          <p14:tracePt t="83884" x="4806950" y="2536825"/>
          <p14:tracePt t="83901" x="4800600" y="2663825"/>
          <p14:tracePt t="83918" x="4800600" y="2794000"/>
          <p14:tracePt t="83918" x="4800600" y="2857500"/>
          <p14:tracePt t="83935" x="4800600" y="2989263"/>
          <p14:tracePt t="83951" x="4811713" y="3136900"/>
          <p14:tracePt t="83967" x="4840288" y="3314700"/>
          <p14:tracePt t="83984" x="4892675" y="3521075"/>
          <p14:tracePt t="84001" x="4954588" y="3675063"/>
          <p14:tracePt t="84018" x="5011738" y="3800475"/>
          <p14:tracePt t="84034" x="5097463" y="3908425"/>
          <p14:tracePt t="84051" x="5207000" y="4006850"/>
          <p14:tracePt t="84068" x="5303838" y="4051300"/>
          <p14:tracePt t="84086" x="5383213" y="4075113"/>
          <p14:tracePt t="84101" x="5446713" y="4075113"/>
          <p14:tracePt t="84101" x="5468938" y="4075113"/>
          <p14:tracePt t="84119" x="5497513" y="4068763"/>
          <p14:tracePt t="84134" x="5600700" y="3983038"/>
          <p14:tracePt t="84152" x="5675313" y="3897313"/>
          <p14:tracePt t="84168" x="5743575" y="3783013"/>
          <p14:tracePt t="84184" x="5783263" y="3651250"/>
          <p14:tracePt t="84201" x="5829300" y="3525838"/>
          <p14:tracePt t="84218" x="5868988" y="3394075"/>
          <p14:tracePt t="84234" x="5892800" y="3292475"/>
          <p14:tracePt t="84251" x="5903913" y="3194050"/>
          <p14:tracePt t="84268" x="5903913" y="3108325"/>
          <p14:tracePt t="84284" x="5897563" y="3022600"/>
          <p14:tracePt t="84301" x="5868988" y="2936875"/>
          <p14:tracePt t="84318" x="5835650" y="2868613"/>
          <p14:tracePt t="84334" x="5761038" y="2794000"/>
          <p14:tracePt t="84351" x="5708650" y="2754313"/>
          <p14:tracePt t="84368" x="5651500" y="2732088"/>
          <p14:tracePt t="84385" x="5600700" y="2720975"/>
          <p14:tracePt t="84401" x="5537200" y="2714625"/>
          <p14:tracePt t="84418" x="5468938" y="2714625"/>
          <p14:tracePt t="84434" x="5383213" y="2732088"/>
          <p14:tracePt t="84451" x="5303838" y="2771775"/>
          <p14:tracePt t="84467" x="5222875" y="2817813"/>
          <p14:tracePt t="84484" x="5149850" y="2863850"/>
          <p14:tracePt t="84501" x="5086350" y="2921000"/>
          <p14:tracePt t="84518" x="5029200" y="3017838"/>
          <p14:tracePt t="84535" x="5011738" y="3092450"/>
          <p14:tracePt t="84552" x="5011738" y="3149600"/>
          <p14:tracePt t="84568" x="5011738" y="3182938"/>
          <p14:tracePt t="84585" x="5035550" y="3206750"/>
          <p14:tracePt t="84601" x="5080000" y="3240088"/>
          <p14:tracePt t="84618" x="5189538" y="3275013"/>
          <p14:tracePt t="84634" x="5360988" y="3303588"/>
          <p14:tracePt t="84651" x="5600700" y="3308350"/>
          <p14:tracePt t="84668" x="5886450" y="3292475"/>
          <p14:tracePt t="84684" x="6200775" y="3257550"/>
          <p14:tracePt t="84701" x="6537325" y="3206750"/>
          <p14:tracePt t="84718" x="6858000" y="3154363"/>
          <p14:tracePt t="84734" x="7183438" y="3057525"/>
          <p14:tracePt t="84751" x="7297738" y="3011488"/>
          <p14:tracePt t="84768" x="7366000" y="2978150"/>
          <p14:tracePt t="84784" x="7389813" y="2949575"/>
          <p14:tracePt t="84801" x="7394575" y="2932113"/>
          <p14:tracePt t="84818" x="7400925" y="2914650"/>
          <p14:tracePt t="84834" x="7400925" y="2903538"/>
          <p14:tracePt t="84851" x="7400925" y="2879725"/>
          <p14:tracePt t="84867" x="7400925" y="2868613"/>
          <p14:tracePt t="84884" x="7400925" y="2863850"/>
          <p14:tracePt t="84901" x="7400925" y="2857500"/>
          <p14:tracePt t="84918" x="7400925" y="2846388"/>
          <p14:tracePt t="84934" x="7400925" y="2817813"/>
          <p14:tracePt t="84951" x="7407275" y="2794000"/>
          <p14:tracePt t="84967" x="7418388" y="2754313"/>
          <p14:tracePt t="84984" x="7435850" y="2697163"/>
          <p14:tracePt t="85001" x="7480300" y="2611438"/>
          <p14:tracePt t="85018" x="7521575" y="2520950"/>
          <p14:tracePt t="85034" x="7537450" y="2422525"/>
          <p14:tracePt t="85052" x="7537450" y="2336800"/>
          <p14:tracePt t="85067" x="7532688" y="2251075"/>
          <p14:tracePt t="85084" x="7497763" y="2165350"/>
          <p14:tracePt t="85101" x="7458075" y="2103438"/>
          <p14:tracePt t="85118" x="7400925" y="2051050"/>
          <p14:tracePt t="85134" x="7308850" y="2017713"/>
          <p14:tracePt t="85151" x="7229475" y="2011363"/>
          <p14:tracePt t="85167" x="7126288" y="2011363"/>
          <p14:tracePt t="85184" x="7018338" y="2035175"/>
          <p14:tracePt t="85201" x="6926263" y="2085975"/>
          <p14:tracePt t="85218" x="6846888" y="2149475"/>
          <p14:tracePt t="85234" x="6772275" y="2228850"/>
          <p14:tracePt t="85251" x="6708775" y="2314575"/>
          <p14:tracePt t="85267" x="6651625" y="2411413"/>
          <p14:tracePt t="85284" x="6594475" y="2508250"/>
          <p14:tracePt t="85301" x="6543675" y="2617788"/>
          <p14:tracePt t="85318" x="6515100" y="2743200"/>
          <p14:tracePt t="85334" x="6492875" y="2949575"/>
          <p14:tracePt t="85351" x="6486525" y="3079750"/>
          <p14:tracePt t="85368" x="6486525" y="3211513"/>
          <p14:tracePt t="85384" x="6492875" y="3336925"/>
          <p14:tracePt t="85401" x="6503988" y="3440113"/>
          <p14:tracePt t="85417" x="6532563" y="3532188"/>
          <p14:tracePt t="85434" x="6561138" y="3611563"/>
          <p14:tracePt t="85451" x="6600825" y="3697288"/>
          <p14:tracePt t="85467" x="6651625" y="3778250"/>
          <p14:tracePt t="85484" x="6704013" y="3835400"/>
          <p14:tracePt t="85501" x="6765925" y="3886200"/>
          <p14:tracePt t="85518" x="6908800" y="3960813"/>
          <p14:tracePt t="85536" x="7040563" y="3989388"/>
          <p14:tracePt t="85551" x="7207250" y="4006850"/>
          <p14:tracePt t="85567" x="7366000" y="4000500"/>
          <p14:tracePt t="85584" x="7578725" y="3954463"/>
          <p14:tracePt t="85602" x="7835900" y="3879850"/>
          <p14:tracePt t="85618" x="8115300" y="3783013"/>
          <p14:tracePt t="85634" x="8337550" y="3675063"/>
          <p14:tracePt t="85651" x="8480425" y="3594100"/>
          <p14:tracePt t="85667" x="8566150" y="3497263"/>
          <p14:tracePt t="85684" x="8623300" y="3406775"/>
          <p14:tracePt t="85701" x="8651875" y="3292475"/>
          <p14:tracePt t="85717" x="8669338" y="3171825"/>
          <p14:tracePt t="85717" x="8669338" y="3103563"/>
          <p14:tracePt t="85734" x="8647113" y="2971800"/>
          <p14:tracePt t="85751" x="8589963" y="2840038"/>
          <p14:tracePt t="85767" x="8504238" y="2697163"/>
          <p14:tracePt t="85783" x="8383588" y="2582863"/>
          <p14:tracePt t="85800" x="8247063" y="2474913"/>
          <p14:tracePt t="85817" x="8086725" y="2371725"/>
          <p14:tracePt t="85834" x="7904163" y="2297113"/>
          <p14:tracePt t="85851" x="7732713" y="2251075"/>
          <p14:tracePt t="85868" x="7561263" y="2228850"/>
          <p14:tracePt t="85884" x="7400925" y="2228850"/>
          <p14:tracePt t="85901" x="7251700" y="2251075"/>
          <p14:tracePt t="85917" x="7132638" y="2286000"/>
          <p14:tracePt t="85934" x="6989763" y="2382838"/>
          <p14:tracePt t="85951" x="6908800" y="2446338"/>
          <p14:tracePt t="85968" x="6846888" y="2514600"/>
          <p14:tracePt t="85984" x="6800850" y="2582863"/>
          <p14:tracePt t="86001" x="6765925" y="2674938"/>
          <p14:tracePt t="86017" x="6750050" y="2782888"/>
          <p14:tracePt t="86034" x="6743700" y="2903538"/>
          <p14:tracePt t="86051" x="6743700" y="3017838"/>
          <p14:tracePt t="86068" x="6754813" y="3132138"/>
          <p14:tracePt t="86084" x="6789738" y="3235325"/>
          <p14:tracePt t="86101" x="6840538" y="3336925"/>
          <p14:tracePt t="86117" x="6904038" y="3429000"/>
          <p14:tracePt t="86117" x="6950075" y="3475038"/>
          <p14:tracePt t="86134" x="7046913" y="3543300"/>
          <p14:tracePt t="86151" x="7161213" y="3600450"/>
          <p14:tracePt t="86168" x="7297738" y="3635375"/>
          <p14:tracePt t="86184" x="7423150" y="3635375"/>
          <p14:tracePt t="86201" x="7543800" y="3606800"/>
          <p14:tracePt t="86217" x="7664450" y="3549650"/>
          <p14:tracePt t="86234" x="7766050" y="3479800"/>
          <p14:tracePt t="86251" x="7851775" y="3389313"/>
          <p14:tracePt t="86267" x="7937500" y="3275013"/>
          <p14:tracePt t="86284" x="8001000" y="3160713"/>
          <p14:tracePt t="86301" x="8040688" y="3040063"/>
          <p14:tracePt t="86317" x="8064500" y="2840038"/>
          <p14:tracePt t="86335" x="8058150" y="2703513"/>
          <p14:tracePt t="86351" x="8007350" y="2554288"/>
          <p14:tracePt t="86367" x="7932738" y="2417763"/>
          <p14:tracePt t="86384" x="7800975" y="2274888"/>
          <p14:tracePt t="86401" x="7629525" y="2136775"/>
          <p14:tracePt t="86417" x="7440613" y="2017713"/>
          <p14:tracePt t="86435" x="7240588" y="1936750"/>
          <p14:tracePt t="86451" x="7040563" y="1892300"/>
          <p14:tracePt t="86468" x="6840538" y="1879600"/>
          <p14:tracePt t="86484" x="6686550" y="1892300"/>
          <p14:tracePt t="86501" x="6561138" y="1931988"/>
          <p14:tracePt t="86517" x="6457950" y="2000250"/>
          <p14:tracePt t="86517" x="6418263" y="2028825"/>
          <p14:tracePt t="86535" x="6354763" y="2114550"/>
          <p14:tracePt t="86551" x="6303963" y="2217738"/>
          <p14:tracePt t="86568" x="6264275" y="2343150"/>
          <p14:tracePt t="86584" x="6240463" y="2479675"/>
          <p14:tracePt t="86601" x="6235700" y="2635250"/>
          <p14:tracePt t="86617" x="6240463" y="2800350"/>
          <p14:tracePt t="86634" x="6292850" y="2978150"/>
          <p14:tracePt t="86651" x="6365875" y="3154363"/>
          <p14:tracePt t="86668" x="6446838" y="3297238"/>
          <p14:tracePt t="86684" x="6543675" y="3422650"/>
          <p14:tracePt t="86701" x="6651625" y="3525838"/>
          <p14:tracePt t="86717" x="6875463" y="3640138"/>
          <p14:tracePt t="86735" x="7040563" y="3663950"/>
          <p14:tracePt t="86752" x="7189788" y="3675063"/>
          <p14:tracePt t="86767" x="7332663" y="3646488"/>
          <p14:tracePt t="86784" x="7475538" y="3589338"/>
          <p14:tracePt t="86801" x="7594600" y="3508375"/>
          <p14:tracePt t="86817" x="7697788" y="3435350"/>
          <p14:tracePt t="86834" x="7772400" y="3360738"/>
          <p14:tracePt t="86851" x="7818438" y="3292475"/>
          <p14:tracePt t="86868" x="7847013" y="3240088"/>
          <p14:tracePt t="86884" x="7851775" y="3222625"/>
          <p14:tracePt t="86901" x="7858125" y="3211513"/>
          <p14:tracePt t="87115" x="0" y="0"/>
        </p14:tracePtLst>
        <p14:tracePtLst>
          <p14:tracePt t="93327" x="5840413" y="3360738"/>
          <p14:tracePt t="93574" x="5829300" y="3360738"/>
          <p14:tracePt t="93582" x="5818188" y="3360738"/>
          <p14:tracePt t="93587" x="5783263" y="3365500"/>
          <p14:tracePt t="93601" x="5708650" y="3378200"/>
          <p14:tracePt t="93617" x="5618163" y="3378200"/>
          <p14:tracePt t="93634" x="5521325" y="3371850"/>
          <p14:tracePt t="93651" x="5457825" y="3365500"/>
          <p14:tracePt t="93667" x="5418138" y="3360738"/>
          <p14:tracePt t="93683" x="5400675" y="3360738"/>
          <p14:tracePt t="93700" x="5383213" y="3360738"/>
          <p14:tracePt t="93717" x="5365750" y="3365500"/>
          <p14:tracePt t="93717" x="5360988" y="3371850"/>
          <p14:tracePt t="93734" x="5337175" y="3389313"/>
          <p14:tracePt t="93750" x="5303838" y="3429000"/>
          <p14:tracePt t="93767" x="5264150" y="3479800"/>
          <p14:tracePt t="93784" x="5229225" y="3532188"/>
          <p14:tracePt t="93801" x="5200650" y="3571875"/>
          <p14:tracePt t="93817" x="5178425" y="3611563"/>
          <p14:tracePt t="93834" x="5137150" y="3663950"/>
          <p14:tracePt t="93852" x="5108575" y="3721100"/>
          <p14:tracePt t="93867" x="5092700" y="3771900"/>
          <p14:tracePt t="93885" x="5068888" y="3817938"/>
          <p14:tracePt t="93901" x="5057775" y="3846513"/>
          <p14:tracePt t="93918" x="5057775" y="3875088"/>
          <p14:tracePt t="93934" x="5051425" y="3892550"/>
          <p14:tracePt t="93950" x="5051425" y="3903663"/>
          <p14:tracePt t="93967" x="5051425" y="3914775"/>
          <p14:tracePt t="93984" x="5064125" y="3932238"/>
          <p14:tracePt t="94000" x="5068888" y="3949700"/>
          <p14:tracePt t="94017" x="5092700" y="3971925"/>
          <p14:tracePt t="94034" x="5132388" y="3989388"/>
          <p14:tracePt t="94052" x="5194300" y="4011613"/>
          <p14:tracePt t="94067" x="5292725" y="4022725"/>
          <p14:tracePt t="94084" x="5411788" y="4035425"/>
          <p14:tracePt t="94100" x="5549900" y="4035425"/>
          <p14:tracePt t="94117" x="5789613" y="4022725"/>
          <p14:tracePt t="94134" x="5937250" y="3978275"/>
          <p14:tracePt t="94151" x="6051550" y="3921125"/>
          <p14:tracePt t="94167" x="6121400" y="3846513"/>
          <p14:tracePt t="94184" x="6161088" y="3778250"/>
          <p14:tracePt t="94200" x="6189663" y="3714750"/>
          <p14:tracePt t="94217" x="6189663" y="3675063"/>
          <p14:tracePt t="94234" x="6189663" y="3622675"/>
          <p14:tracePt t="94250" x="6172200" y="3582988"/>
          <p14:tracePt t="94267" x="6143625" y="3543300"/>
          <p14:tracePt t="94284" x="6115050" y="3521075"/>
          <p14:tracePt t="94302" x="6092825" y="3503613"/>
          <p14:tracePt t="94317" x="6057900" y="3497263"/>
          <p14:tracePt t="94334" x="5932488" y="3486150"/>
          <p14:tracePt t="94350" x="5818188" y="3486150"/>
          <p14:tracePt t="94367" x="5680075" y="3492500"/>
          <p14:tracePt t="94384" x="5554663" y="3521075"/>
          <p14:tracePt t="94401" x="5464175" y="3543300"/>
          <p14:tracePt t="94417" x="5422900" y="3554413"/>
          <p14:tracePt t="94434" x="5400675" y="3554413"/>
          <p14:tracePt t="94450" x="5394325" y="3560763"/>
          <p14:tracePt t="94622" x="5394325" y="3554413"/>
          <p14:tracePt t="94630" x="5400675" y="3532188"/>
          <p14:tracePt t="94638" x="5411788" y="3521075"/>
          <p14:tracePt t="94650" x="5418138" y="3508375"/>
          <p14:tracePt t="94651" x="5435600" y="3475038"/>
          <p14:tracePt t="94667" x="5464175" y="3451225"/>
          <p14:tracePt t="94684" x="5492750" y="3417888"/>
          <p14:tracePt t="94701" x="5532438" y="3378200"/>
          <p14:tracePt t="94717" x="5572125" y="3349625"/>
          <p14:tracePt t="94734" x="5640388" y="3314700"/>
          <p14:tracePt t="94750" x="5703888" y="3286125"/>
          <p14:tracePt t="94767" x="5761038" y="3257550"/>
          <p14:tracePt t="94784" x="5840413" y="3228975"/>
          <p14:tracePt t="94800" x="5880100" y="3211513"/>
          <p14:tracePt t="94818" x="5915025" y="3206750"/>
          <p14:tracePt t="94834" x="5937250" y="3200400"/>
          <p14:tracePt t="94850" x="5972175" y="3194050"/>
          <p14:tracePt t="94867" x="6022975" y="3182938"/>
          <p14:tracePt t="94884" x="6092825" y="3171825"/>
          <p14:tracePt t="94900" x="6165850" y="3154363"/>
          <p14:tracePt t="94917" x="6223000" y="3143250"/>
          <p14:tracePt t="94933" x="6286500" y="3121025"/>
          <p14:tracePt t="94950" x="6315075" y="3114675"/>
          <p14:tracePt t="94967" x="6361113" y="3097213"/>
          <p14:tracePt t="94984" x="6411913" y="3074988"/>
          <p14:tracePt t="95000" x="6457950" y="3057525"/>
          <p14:tracePt t="95017" x="6492875" y="3040063"/>
          <p14:tracePt t="95033" x="6521450" y="3022600"/>
          <p14:tracePt t="95050" x="6543675" y="3011488"/>
          <p14:tracePt t="95067" x="6572250" y="2994025"/>
          <p14:tracePt t="95084" x="6594475" y="2978150"/>
          <p14:tracePt t="95100" x="6618288" y="2965450"/>
          <p14:tracePt t="95117" x="6635750" y="2954338"/>
          <p14:tracePt t="95133" x="6664325" y="2932113"/>
          <p14:tracePt t="95150" x="6686550" y="2914650"/>
          <p14:tracePt t="95167" x="6715125" y="2903538"/>
          <p14:tracePt t="95184" x="6732588" y="2886075"/>
          <p14:tracePt t="95200" x="6765925" y="2868613"/>
          <p14:tracePt t="95217" x="6794500" y="2857500"/>
          <p14:tracePt t="95234" x="6835775" y="2835275"/>
          <p14:tracePt t="95250" x="6869113" y="2817813"/>
          <p14:tracePt t="95267" x="6892925" y="2806700"/>
          <p14:tracePt t="95284" x="6915150" y="2800350"/>
          <p14:tracePt t="95300" x="6937375" y="2782888"/>
          <p14:tracePt t="95317" x="6965950" y="2771775"/>
          <p14:tracePt t="95333" x="7018338" y="2749550"/>
          <p14:tracePt t="95350" x="7035800" y="2736850"/>
          <p14:tracePt t="95367" x="7058025" y="2725738"/>
          <p14:tracePt t="95384" x="7080250" y="2708275"/>
          <p14:tracePt t="95400" x="7104063" y="2692400"/>
          <p14:tracePt t="95417" x="7137400" y="2679700"/>
          <p14:tracePt t="95434" x="7178675" y="2663825"/>
          <p14:tracePt t="95450" x="7200900" y="2646363"/>
          <p14:tracePt t="95467" x="7229475" y="2635250"/>
          <p14:tracePt t="95484" x="7246938" y="2628900"/>
          <p14:tracePt t="95500" x="7269163" y="2611438"/>
          <p14:tracePt t="95517" x="7297738" y="2600325"/>
          <p14:tracePt t="95534" x="7343775" y="2582863"/>
          <p14:tracePt t="95551" x="7378700" y="2571750"/>
          <p14:tracePt t="95568" x="7407275" y="2549525"/>
          <p14:tracePt t="95584" x="7451725" y="2536825"/>
          <p14:tracePt t="95600" x="7508875" y="2508250"/>
          <p14:tracePt t="95618" x="7566025" y="2486025"/>
          <p14:tracePt t="95635" x="7640638" y="2457450"/>
          <p14:tracePt t="95651" x="7721600" y="2422525"/>
          <p14:tracePt t="95667" x="7778750" y="2393950"/>
          <p14:tracePt t="95684" x="7835900" y="2360613"/>
          <p14:tracePt t="95701" x="7893050" y="2320925"/>
          <p14:tracePt t="95717" x="7972425" y="2274888"/>
          <p14:tracePt t="95734" x="8029575" y="2239963"/>
          <p14:tracePt t="95750" x="8069263" y="2211388"/>
          <p14:tracePt t="95767" x="8093075" y="2193925"/>
          <p14:tracePt t="95784" x="8121650" y="2178050"/>
          <p14:tracePt t="95800" x="8143875" y="2165350"/>
          <p14:tracePt t="95817" x="8150225" y="2160588"/>
          <p14:tracePt t="95966" x="8150225" y="2171700"/>
          <p14:tracePt t="95977" x="8132763" y="2189163"/>
          <p14:tracePt t="95982" x="8121650" y="2200275"/>
          <p14:tracePt t="96000" x="8064500" y="2251075"/>
          <p14:tracePt t="96001" x="7994650" y="2320925"/>
          <p14:tracePt t="96017" x="7893050" y="2400300"/>
          <p14:tracePt t="96034" x="7772400" y="2503488"/>
          <p14:tracePt t="96050" x="7664450" y="2622550"/>
          <p14:tracePt t="96067" x="7554913" y="2749550"/>
          <p14:tracePt t="96084" x="7464425" y="2846388"/>
          <p14:tracePt t="96100" x="7354888" y="2925763"/>
          <p14:tracePt t="96117" x="7258050" y="2989263"/>
          <p14:tracePt t="96133" x="7126288" y="3079750"/>
          <p14:tracePt t="96150" x="7064375" y="3136900"/>
          <p14:tracePt t="96167" x="7011988" y="3182938"/>
          <p14:tracePt t="96184" x="6954838" y="3235325"/>
          <p14:tracePt t="96200" x="6897688" y="3286125"/>
          <p14:tracePt t="96217" x="6829425" y="3336925"/>
          <p14:tracePt t="96234" x="6754813" y="3382963"/>
          <p14:tracePt t="96250" x="6692900" y="3429000"/>
          <p14:tracePt t="96267" x="6651625" y="3475038"/>
          <p14:tracePt t="96284" x="6607175" y="3521075"/>
          <p14:tracePt t="96300" x="6543675" y="3578225"/>
          <p14:tracePt t="96317" x="6451600" y="3640138"/>
          <p14:tracePt t="96333" x="6321425" y="3732213"/>
          <p14:tracePt t="96350" x="6246813" y="3783013"/>
          <p14:tracePt t="96367" x="6161088" y="3822700"/>
          <p14:tracePt t="96383" x="6069013" y="3851275"/>
          <p14:tracePt t="96401" x="5965825" y="3875088"/>
          <p14:tracePt t="96417" x="5868988" y="3892550"/>
          <p14:tracePt t="96434" x="5794375" y="3897313"/>
          <p14:tracePt t="96450" x="5749925" y="3903663"/>
          <p14:tracePt t="96467" x="5715000" y="3908425"/>
          <p14:tracePt t="96483" x="5708650" y="3908425"/>
          <p14:tracePt t="96500" x="5697538" y="3914775"/>
          <p14:tracePt t="96518" x="5692775" y="3914775"/>
          <p14:tracePt t="96566" x="5686425" y="3914775"/>
          <p14:tracePt t="96630" x="5686425" y="3908425"/>
          <p14:tracePt t="96638" x="5680075" y="3892550"/>
          <p14:tracePt t="96646" x="5668963" y="3857625"/>
          <p14:tracePt t="96654" x="5640388" y="3800475"/>
          <p14:tracePt t="96667" x="5629275" y="3783013"/>
          <p14:tracePt t="96684" x="5622925" y="3771900"/>
          <p14:tracePt t="96701" x="5618163" y="3771900"/>
          <p14:tracePt t="96717" x="5600700" y="3765550"/>
          <p14:tracePt t="96734" x="5594350" y="3765550"/>
          <p14:tracePt t="96751" x="5578475" y="3760788"/>
          <p14:tracePt t="96767" x="5561013" y="3760788"/>
          <p14:tracePt t="96784" x="5537200" y="3760788"/>
          <p14:tracePt t="96800" x="5514975" y="3760788"/>
          <p14:tracePt t="96818" x="5492750" y="3760788"/>
          <p14:tracePt t="96834" x="5480050" y="3760788"/>
          <p14:tracePt t="96910" x="5480050" y="3754438"/>
          <p14:tracePt t="96918" x="5480050" y="3725863"/>
          <p14:tracePt t="96934" x="5480050" y="3703638"/>
          <p14:tracePt t="96934" x="5503863" y="3657600"/>
          <p14:tracePt t="96950" x="5537200" y="3600450"/>
          <p14:tracePt t="96967" x="5600700" y="3543300"/>
          <p14:tracePt t="96983" x="5686425" y="3486150"/>
          <p14:tracePt t="97001" x="5783263" y="3451225"/>
          <p14:tracePt t="97017" x="5857875" y="3422650"/>
          <p14:tracePt t="97033" x="5921375" y="3406775"/>
          <p14:tracePt t="97050" x="5943600" y="3400425"/>
          <p14:tracePt t="97067" x="5949950" y="3400425"/>
          <p14:tracePt t="97294" x="5954713" y="3394075"/>
          <p14:tracePt t="97302" x="5965825" y="3389313"/>
          <p14:tracePt t="97310" x="5983288" y="3382963"/>
          <p14:tracePt t="97317" x="5994400" y="3378200"/>
          <p14:tracePt t="97333" x="6040438" y="3360738"/>
          <p14:tracePt t="97350" x="6080125" y="3343275"/>
          <p14:tracePt t="97367" x="6121400" y="3332163"/>
          <p14:tracePt t="97384" x="6161088" y="3314700"/>
          <p14:tracePt t="97400" x="6183313" y="3303588"/>
          <p14:tracePt t="97417" x="6200775" y="3297238"/>
          <p14:tracePt t="97433" x="6207125" y="3292475"/>
          <p14:tracePt t="97450" x="6218238" y="3286125"/>
          <p14:tracePt t="97467" x="6240463" y="3275013"/>
          <p14:tracePt t="97483" x="6264275" y="3268663"/>
          <p14:tracePt t="97501" x="6286500" y="3251200"/>
          <p14:tracePt t="97517" x="6308725" y="3246438"/>
          <p14:tracePt t="97534" x="6337300" y="3222625"/>
          <p14:tracePt t="97550" x="6365875" y="3200400"/>
          <p14:tracePt t="97567" x="6389688" y="3182938"/>
          <p14:tracePt t="97584" x="6407150" y="3160713"/>
          <p14:tracePt t="97600" x="6423025" y="3143250"/>
          <p14:tracePt t="97617" x="6435725" y="3121025"/>
          <p14:tracePt t="97633" x="6446838" y="3103563"/>
          <p14:tracePt t="97650" x="6464300" y="3079750"/>
          <p14:tracePt t="97667" x="6475413" y="3057525"/>
          <p14:tracePt t="97684" x="6486525" y="3046413"/>
          <p14:tracePt t="97700" x="6497638" y="3035300"/>
          <p14:tracePt t="97846" x="6492875" y="3035300"/>
          <p14:tracePt t="97854" x="6486525" y="3046413"/>
          <p14:tracePt t="97862" x="6480175" y="3063875"/>
          <p14:tracePt t="97870" x="6469063" y="3074988"/>
          <p14:tracePt t="97870" x="6464300" y="3086100"/>
          <p14:tracePt t="97886" x="6457950" y="3092450"/>
          <p14:tracePt t="97886" x="6446838" y="3097213"/>
          <p14:tracePt t="97901" x="6429375" y="3108325"/>
          <p14:tracePt t="97917" x="6407150" y="3121025"/>
          <p14:tracePt t="97933" x="6372225" y="3136900"/>
          <p14:tracePt t="97950" x="6361113" y="3143250"/>
          <p14:tracePt t="98054" x="6361113" y="3136900"/>
          <p14:tracePt t="98062" x="6361113" y="3132138"/>
          <p14:tracePt t="98070" x="6361113" y="3125788"/>
          <p14:tracePt t="98083" x="6365875" y="3114675"/>
          <p14:tracePt t="98084" x="6378575" y="3097213"/>
          <p14:tracePt t="98100" x="6389688" y="3074988"/>
          <p14:tracePt t="98117" x="6407150" y="3051175"/>
          <p14:tracePt t="98133" x="6440488" y="3011488"/>
          <p14:tracePt t="98150" x="6457950" y="2989263"/>
          <p14:tracePt t="98167" x="6475413" y="2971800"/>
          <p14:tracePt t="98183" x="6486525" y="2965450"/>
          <p14:tracePt t="98200" x="6492875" y="2965450"/>
          <p14:tracePt t="98217" x="6492875" y="2960688"/>
          <p14:tracePt t="98233" x="6503988" y="2954338"/>
          <p14:tracePt t="98250" x="6508750" y="2943225"/>
          <p14:tracePt t="98268" x="6515100" y="2936875"/>
          <p14:tracePt t="98284" x="6521450" y="2921000"/>
          <p14:tracePt t="98300" x="6532563" y="2903538"/>
          <p14:tracePt t="98317" x="6543675" y="2863850"/>
          <p14:tracePt t="98333" x="6565900" y="2794000"/>
          <p14:tracePt t="98350" x="6565900" y="2732088"/>
          <p14:tracePt t="98367" x="6565900" y="2657475"/>
          <p14:tracePt t="98383" x="6561138" y="2582863"/>
          <p14:tracePt t="98400" x="6550025" y="2525713"/>
          <p14:tracePt t="98417" x="6537325" y="2479675"/>
          <p14:tracePt t="98433" x="6521450" y="2451100"/>
          <p14:tracePt t="98450" x="6515100" y="2428875"/>
          <p14:tracePt t="98467" x="6503988" y="2411413"/>
          <p14:tracePt t="98483" x="6503988" y="2400300"/>
          <p14:tracePt t="98518" x="6503988" y="2393950"/>
          <p14:tracePt t="98637" x="6503988" y="2400300"/>
          <p14:tracePt t="98646" x="6503988" y="2406650"/>
          <p14:tracePt t="98654" x="6497638" y="2422525"/>
          <p14:tracePt t="98662" x="6497638" y="2439988"/>
          <p14:tracePt t="98683" x="6486525" y="2503488"/>
          <p14:tracePt t="98684" x="6480175" y="2582863"/>
          <p14:tracePt t="98700" x="6475413" y="2663825"/>
          <p14:tracePt t="98700" x="6475413" y="2703513"/>
          <p14:tracePt t="98718" x="6469063" y="2782888"/>
          <p14:tracePt t="98734" x="6464300" y="2846388"/>
          <p14:tracePt t="98750" x="6457950" y="2914650"/>
          <p14:tracePt t="98767" x="6451600" y="2971800"/>
          <p14:tracePt t="98783" x="6451600" y="3006725"/>
          <p14:tracePt t="98933" x="6451600" y="3000375"/>
          <p14:tracePt t="98950" x="6451600" y="2989263"/>
          <p14:tracePt t="98966" x="6457950" y="2978150"/>
          <p14:tracePt t="98977" x="6457950" y="2971800"/>
          <p14:tracePt t="98983" x="6464300" y="2965450"/>
          <p14:tracePt t="99000" x="6464300" y="2960688"/>
          <p14:tracePt t="99017" x="6464300" y="2949575"/>
          <p14:tracePt t="99034" x="6464300" y="2943225"/>
          <p14:tracePt t="99050" x="6469063" y="2936875"/>
          <p14:tracePt t="99141" x="6469063" y="2943225"/>
          <p14:tracePt t="99150" x="6435725" y="3011488"/>
          <p14:tracePt t="99166" x="6411913" y="3068638"/>
          <p14:tracePt t="99167" x="6350000" y="3182938"/>
          <p14:tracePt t="99183" x="6264275" y="3292475"/>
          <p14:tracePt t="99200" x="6183313" y="3365500"/>
          <p14:tracePt t="99217" x="6126163" y="3429000"/>
          <p14:tracePt t="99233" x="6103938" y="3463925"/>
          <p14:tracePt t="99250" x="6092825" y="3486150"/>
          <p14:tracePt t="99268" x="6080125" y="3508375"/>
          <p14:tracePt t="99283" x="6075363" y="3525838"/>
          <p14:tracePt t="99300" x="6057900" y="3565525"/>
          <p14:tracePt t="99317" x="6046788" y="3606800"/>
          <p14:tracePt t="99333" x="6018213" y="3692525"/>
          <p14:tracePt t="99350" x="6007100" y="3736975"/>
          <p14:tracePt t="99367" x="6007100" y="3765550"/>
          <p14:tracePt t="99383" x="6000750" y="3778250"/>
          <p14:tracePt t="99400" x="6000750" y="3789363"/>
          <p14:tracePt t="99416" x="5994400" y="3800475"/>
          <p14:tracePt t="99434" x="5989638" y="3811588"/>
          <p14:tracePt t="99450" x="5983288" y="3817938"/>
          <p14:tracePt t="99467" x="5978525" y="3822700"/>
          <p14:tracePt t="99483" x="5978525" y="3829050"/>
          <p14:tracePt t="99500" x="5972175" y="3829050"/>
          <p14:tracePt t="99517" x="5965825" y="3835400"/>
          <p14:tracePt t="99533" x="5954713" y="3840163"/>
          <p14:tracePt t="99550" x="5954713" y="3846513"/>
          <p14:tracePt t="99590" x="5954713" y="3851275"/>
          <p14:tracePt t="99758" x="5961063" y="3851275"/>
          <p14:tracePt t="99766" x="5978525" y="3851275"/>
          <p14:tracePt t="99774" x="6007100" y="3840163"/>
          <p14:tracePt t="99781" x="6022975" y="3835400"/>
          <p14:tracePt t="99789" x="6080125" y="3817938"/>
          <p14:tracePt t="99800" x="6165850" y="3800475"/>
          <p14:tracePt t="99817" x="6275388" y="3771900"/>
          <p14:tracePt t="99833" x="6394450" y="3732213"/>
          <p14:tracePt t="99850" x="6480175" y="3686175"/>
          <p14:tracePt t="99867" x="6537325" y="3651250"/>
          <p14:tracePt t="99883" x="6572250" y="3629025"/>
          <p14:tracePt t="99900" x="6594475" y="3611563"/>
          <p14:tracePt t="99916" x="6635750" y="3578225"/>
          <p14:tracePt t="99934" x="6680200" y="3543300"/>
          <p14:tracePt t="99950" x="6715125" y="3492500"/>
          <p14:tracePt t="99967" x="6750050" y="3451225"/>
          <p14:tracePt t="99983" x="6783388" y="3406775"/>
          <p14:tracePt t="100000" x="6811963" y="3378200"/>
          <p14:tracePt t="100017" x="6840538" y="3349625"/>
          <p14:tracePt t="100033" x="6864350" y="3325813"/>
          <p14:tracePt t="100050" x="6886575" y="3314700"/>
          <p14:tracePt t="100067" x="6897688" y="3303588"/>
          <p14:tracePt t="100084" x="6921500" y="3297238"/>
          <p14:tracePt t="100100" x="6937375" y="3286125"/>
          <p14:tracePt t="100117" x="6954838" y="3275013"/>
          <p14:tracePt t="100117" x="6972300" y="3268663"/>
          <p14:tracePt t="100134" x="7000875" y="3263900"/>
          <p14:tracePt t="100150" x="7035800" y="3246438"/>
          <p14:tracePt t="100167" x="7069138" y="3235325"/>
          <p14:tracePt t="100183" x="7121525" y="3217863"/>
          <p14:tracePt t="100200" x="7150100" y="3206750"/>
          <p14:tracePt t="100216" x="7189788" y="3189288"/>
          <p14:tracePt t="100233" x="7229475" y="3171825"/>
          <p14:tracePt t="100250" x="7280275" y="3154363"/>
          <p14:tracePt t="100267" x="7332663" y="3132138"/>
          <p14:tracePt t="100283" x="7372350" y="3114675"/>
          <p14:tracePt t="100300" x="7400925" y="3103563"/>
          <p14:tracePt t="100317" x="7440613" y="3079750"/>
          <p14:tracePt t="100317" x="7464425" y="3068638"/>
          <p14:tracePt t="100334" x="7508875" y="3051175"/>
          <p14:tracePt t="100350" x="7566025" y="3028950"/>
          <p14:tracePt t="100367" x="7612063" y="3017838"/>
          <p14:tracePt t="100383" x="7664450" y="2994025"/>
          <p14:tracePt t="100401" x="7715250" y="2971800"/>
          <p14:tracePt t="100417" x="7783513" y="2943225"/>
          <p14:tracePt t="100433" x="7835900" y="2925763"/>
          <p14:tracePt t="100450" x="7880350" y="2908300"/>
          <p14:tracePt t="100466" x="7908925" y="2903538"/>
          <p14:tracePt t="100483" x="7932738" y="2892425"/>
          <p14:tracePt t="100500" x="7950200" y="2886075"/>
          <p14:tracePt t="100516" x="7961313" y="2874963"/>
          <p14:tracePt t="100533" x="7966075" y="2874963"/>
          <p14:tracePt t="10076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r>
              <a:rPr lang="en-US" dirty="0" smtClean="0"/>
              <a:t>:  Irradiation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35052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to </a:t>
            </a:r>
            <a:r>
              <a:rPr lang="en-US" baseline="30000" dirty="0" smtClean="0"/>
              <a:t>239</a:t>
            </a:r>
            <a:r>
              <a:rPr lang="en-US" dirty="0" smtClean="0"/>
              <a:t>Pu concentration</a:t>
            </a:r>
          </a:p>
          <a:p>
            <a:pPr lvl="1"/>
            <a:r>
              <a:rPr lang="en-US" dirty="0" smtClean="0"/>
              <a:t>Can provide time since discharge</a:t>
            </a:r>
          </a:p>
          <a:p>
            <a:pPr lvl="2"/>
            <a:r>
              <a:rPr lang="en-US" baseline="30000" dirty="0" smtClean="0"/>
              <a:t>241</a:t>
            </a:r>
            <a:r>
              <a:rPr lang="en-US" dirty="0" smtClean="0"/>
              <a:t>Pu is time sensitive </a:t>
            </a:r>
          </a:p>
          <a:p>
            <a:r>
              <a:rPr lang="en-US" dirty="0" smtClean="0"/>
              <a:t>Change in measure and expect ratio can be used to determine time since discharge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6149" y="1447800"/>
            <a:ext cx="5467851" cy="364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181600" y="3505200"/>
            <a:ext cx="1524000" cy="685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98"/>
    </mc:Choice>
    <mc:Fallback xmlns="">
      <p:transition spd="slow" advTm="9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1291" x="3697288" y="1908175"/>
          <p14:tracePt t="11404" x="3692525" y="1897063"/>
          <p14:tracePt t="11412" x="3679825" y="1897063"/>
          <p14:tracePt t="11420" x="3663950" y="1892300"/>
          <p14:tracePt t="11428" x="3611563" y="1863725"/>
          <p14:tracePt t="11444" x="3532188" y="1835150"/>
          <p14:tracePt t="11460" x="3406775" y="1789113"/>
          <p14:tracePt t="11476" x="3257550" y="1749425"/>
          <p14:tracePt t="11492" x="3092450" y="1697038"/>
          <p14:tracePt t="11508" x="2822575" y="1617663"/>
          <p14:tracePt t="11525" x="2646363" y="1560513"/>
          <p14:tracePt t="11540" x="2463800" y="1503363"/>
          <p14:tracePt t="11564" x="2286000" y="1446213"/>
          <p14:tracePt t="11580" x="2114550" y="1400175"/>
          <p14:tracePt t="11596" x="1943100" y="1354138"/>
          <p14:tracePt t="11612" x="1789113" y="1325563"/>
          <p14:tracePt t="11628" x="1639888" y="1292225"/>
          <p14:tracePt t="11644" x="1492250" y="1274763"/>
          <p14:tracePt t="11660" x="1349375" y="1257300"/>
          <p14:tracePt t="11674" x="1222375" y="1246188"/>
          <p14:tracePt t="11690" x="1096963" y="1239838"/>
          <p14:tracePt t="11707" x="993775" y="1239838"/>
          <p14:tracePt t="11723" x="846138" y="1239838"/>
          <p14:tracePt t="11740" x="760413" y="1246188"/>
          <p14:tracePt t="11757" x="685800" y="1263650"/>
          <p14:tracePt t="11773" x="628650" y="1279525"/>
          <p14:tracePt t="11790" x="565150" y="1308100"/>
          <p14:tracePt t="11807" x="508000" y="1349375"/>
          <p14:tracePt t="11823" x="468313" y="1382713"/>
          <p14:tracePt t="11840" x="422275" y="1435100"/>
          <p14:tracePt t="11856" x="393700" y="1474788"/>
          <p14:tracePt t="11873" x="365125" y="1520825"/>
          <p14:tracePt t="11890" x="349250" y="1571625"/>
          <p14:tracePt t="11907" x="331788" y="1622425"/>
          <p14:tracePt t="11923" x="320675" y="1714500"/>
          <p14:tracePt t="11940" x="320675" y="1771650"/>
          <p14:tracePt t="11957" x="320675" y="1811338"/>
          <p14:tracePt t="11973" x="320675" y="1851025"/>
          <p14:tracePt t="11990" x="336550" y="1892300"/>
          <p14:tracePt t="12007" x="354013" y="1920875"/>
          <p14:tracePt t="12023" x="377825" y="1949450"/>
          <p14:tracePt t="12040" x="406400" y="1971675"/>
          <p14:tracePt t="12057" x="457200" y="2000250"/>
          <p14:tracePt t="12074" x="536575" y="2035175"/>
          <p14:tracePt t="12090" x="650875" y="2063750"/>
          <p14:tracePt t="12107" x="777875" y="2103438"/>
          <p14:tracePt t="12123" x="920750" y="2143125"/>
          <p14:tracePt t="12140" x="1006475" y="2178050"/>
          <p14:tracePt t="12156" x="1108075" y="2189163"/>
          <p14:tracePt t="12174" x="1235075" y="2189163"/>
          <p14:tracePt t="12190" x="1382713" y="2171700"/>
          <p14:tracePt t="12207" x="1525588" y="2149475"/>
          <p14:tracePt t="12223" x="1646238" y="2108200"/>
          <p14:tracePt t="12240" x="1749425" y="2063750"/>
          <p14:tracePt t="12257" x="1839913" y="2011363"/>
          <p14:tracePt t="12274" x="1908175" y="1960563"/>
          <p14:tracePt t="12290" x="1971675" y="1903413"/>
          <p14:tracePt t="12307" x="2000250" y="1857375"/>
          <p14:tracePt t="12323" x="2006600" y="1822450"/>
          <p14:tracePt t="12340" x="2006600" y="1800225"/>
          <p14:tracePt t="12358" x="2006600" y="1782763"/>
          <p14:tracePt t="12374" x="1993900" y="1760538"/>
          <p14:tracePt t="12390" x="1978025" y="1731963"/>
          <p14:tracePt t="12407" x="1943100" y="1697038"/>
          <p14:tracePt t="12423" x="1885950" y="1657350"/>
          <p14:tracePt t="12440" x="1800225" y="1606550"/>
          <p14:tracePt t="12456" x="1703388" y="1560513"/>
          <p14:tracePt t="12474" x="1577975" y="1514475"/>
          <p14:tracePt t="12490" x="1457325" y="1479550"/>
          <p14:tracePt t="12490" x="1393825" y="1457325"/>
          <p14:tracePt t="12508" x="1274763" y="1422400"/>
          <p14:tracePt t="12524" x="1160463" y="1393825"/>
          <p14:tracePt t="12540" x="1057275" y="1371600"/>
          <p14:tracePt t="12557" x="965200" y="1365250"/>
          <p14:tracePt t="12575" x="868363" y="1365250"/>
          <p14:tracePt t="12591" x="771525" y="1382713"/>
          <p14:tracePt t="12607" x="679450" y="1417638"/>
          <p14:tracePt t="12623" x="611188" y="1446213"/>
          <p14:tracePt t="12640" x="560388" y="1479550"/>
          <p14:tracePt t="12657" x="514350" y="1514475"/>
          <p14:tracePt t="12673" x="485775" y="1543050"/>
          <p14:tracePt t="12690" x="457200" y="1571625"/>
          <p14:tracePt t="12707" x="439738" y="1606550"/>
          <p14:tracePt t="12723" x="417513" y="1668463"/>
          <p14:tracePt t="12740" x="400050" y="1720850"/>
          <p14:tracePt t="12757" x="388938" y="1771650"/>
          <p14:tracePt t="12773" x="388938" y="1806575"/>
          <p14:tracePt t="12790" x="388938" y="1835150"/>
          <p14:tracePt t="12807" x="400050" y="1863725"/>
          <p14:tracePt t="12823" x="417513" y="1892300"/>
          <p14:tracePt t="12840" x="439738" y="1925638"/>
          <p14:tracePt t="12857" x="474663" y="1960563"/>
          <p14:tracePt t="12873" x="531813" y="2000250"/>
          <p14:tracePt t="12890" x="606425" y="2046288"/>
          <p14:tracePt t="12907" x="720725" y="2092325"/>
          <p14:tracePt t="12923" x="936625" y="2149475"/>
          <p14:tracePt t="12941" x="1131888" y="2182813"/>
          <p14:tracePt t="12957" x="1382713" y="2217738"/>
          <p14:tracePt t="12974" x="1714500" y="2246313"/>
          <p14:tracePt t="12990" x="2103438" y="2251075"/>
          <p14:tracePt t="13007" x="2479675" y="2211388"/>
          <p14:tracePt t="13023" x="2736850" y="2171700"/>
          <p14:tracePt t="13040" x="2932113" y="2120900"/>
          <p14:tracePt t="13056" x="3086100" y="2057400"/>
          <p14:tracePt t="13073" x="3217863" y="2000250"/>
          <p14:tracePt t="13090" x="3308350" y="1943100"/>
          <p14:tracePt t="13107" x="3365500" y="1903413"/>
          <p14:tracePt t="13122" x="3394075" y="1874838"/>
          <p14:tracePt t="13139" x="3400425" y="1863725"/>
          <p14:tracePt t="13156" x="3400425" y="1857375"/>
          <p14:tracePt t="13173" x="3400425" y="1846263"/>
          <p14:tracePt t="13190" x="3389313" y="1835150"/>
          <p14:tracePt t="13207" x="3360738" y="1811338"/>
          <p14:tracePt t="13223" x="3308350" y="1771650"/>
          <p14:tracePt t="13240" x="3200400" y="1725613"/>
          <p14:tracePt t="13257" x="3051175" y="1668463"/>
          <p14:tracePt t="13273" x="2868613" y="1600200"/>
          <p14:tracePt t="13290" x="2640013" y="1525588"/>
          <p14:tracePt t="13307" x="2257425" y="1406525"/>
          <p14:tracePt t="13324" x="2035175" y="1354138"/>
          <p14:tracePt t="13340" x="1835150" y="1308100"/>
          <p14:tracePt t="13357" x="1622425" y="1274763"/>
          <p14:tracePt t="13373" x="1450975" y="1263650"/>
          <p14:tracePt t="13390" x="1303338" y="1257300"/>
          <p14:tracePt t="13406" x="1177925" y="1257300"/>
          <p14:tracePt t="13424" x="1068388" y="1263650"/>
          <p14:tracePt t="13440" x="977900" y="1285875"/>
          <p14:tracePt t="13457" x="896938" y="1325563"/>
          <p14:tracePt t="13473" x="811213" y="1360488"/>
          <p14:tracePt t="13490" x="725488" y="1406525"/>
          <p14:tracePt t="13507" x="635000" y="1463675"/>
          <p14:tracePt t="13507" x="588963" y="1492250"/>
          <p14:tracePt t="13524" x="520700" y="1554163"/>
          <p14:tracePt t="13540" x="463550" y="1617663"/>
          <p14:tracePt t="13558" x="422275" y="1679575"/>
          <p14:tracePt t="13574" x="406400" y="1725613"/>
          <p14:tracePt t="13590" x="406400" y="1760538"/>
          <p14:tracePt t="13606" x="406400" y="1789113"/>
          <p14:tracePt t="13623" x="417513" y="1828800"/>
          <p14:tracePt t="13640" x="428625" y="1857375"/>
          <p14:tracePt t="13657" x="450850" y="1892300"/>
          <p14:tracePt t="13673" x="492125" y="1936750"/>
          <p14:tracePt t="13690" x="542925" y="1989138"/>
          <p14:tracePt t="13707" x="646113" y="2057400"/>
          <p14:tracePt t="13724" x="749300" y="2097088"/>
          <p14:tracePt t="13740" x="879475" y="2149475"/>
          <p14:tracePt t="13757" x="1108075" y="2193925"/>
          <p14:tracePt t="13774" x="1382713" y="2239963"/>
          <p14:tracePt t="13792" x="1697038" y="2274888"/>
          <p14:tracePt t="13807" x="1993900" y="2303463"/>
          <p14:tracePt t="13823" x="2297113" y="2303463"/>
          <p14:tracePt t="13840" x="2622550" y="2297113"/>
          <p14:tracePt t="13857" x="2914650" y="2246313"/>
          <p14:tracePt t="13873" x="3121025" y="2182813"/>
          <p14:tracePt t="13890" x="3257550" y="2136775"/>
          <p14:tracePt t="13906" x="3354388" y="2092325"/>
          <p14:tracePt t="13906" x="3382963" y="2068513"/>
          <p14:tracePt t="13924" x="3422650" y="2051050"/>
          <p14:tracePt t="13940" x="3435350" y="2039938"/>
          <p14:tracePt t="13957" x="3446463" y="2028825"/>
          <p14:tracePt t="13973" x="3446463" y="2017713"/>
          <p14:tracePt t="13990" x="3451225" y="2006600"/>
          <p14:tracePt t="14007" x="3451225" y="1982788"/>
          <p14:tracePt t="14023" x="3451225" y="1965325"/>
          <p14:tracePt t="14040" x="3435350" y="1949450"/>
          <p14:tracePt t="14057" x="3406775" y="1931988"/>
          <p14:tracePt t="14073" x="3321050" y="1897063"/>
          <p14:tracePt t="14091" x="3189288" y="1839913"/>
          <p14:tracePt t="14107" x="3035300" y="1778000"/>
          <p14:tracePt t="14107" x="2949575" y="1743075"/>
          <p14:tracePt t="14124" x="2782888" y="1685925"/>
          <p14:tracePt t="14140" x="2622550" y="1639888"/>
          <p14:tracePt t="14157" x="2457450" y="1606550"/>
          <p14:tracePt t="14173" x="2292350" y="1589088"/>
          <p14:tracePt t="14190" x="2136775" y="1571625"/>
          <p14:tracePt t="14207" x="2006600" y="1560513"/>
          <p14:tracePt t="14223" x="1908175" y="1560513"/>
          <p14:tracePt t="14240" x="1835150" y="1560513"/>
          <p14:tracePt t="14257" x="1749425" y="1571625"/>
          <p14:tracePt t="14273" x="1668463" y="1589088"/>
          <p14:tracePt t="14290" x="1606550" y="1606550"/>
          <p14:tracePt t="14306" x="1543050" y="1622425"/>
          <p14:tracePt t="14306" x="1525588" y="1628775"/>
          <p14:tracePt t="14323" x="1479550" y="1646238"/>
          <p14:tracePt t="14340" x="1457325" y="1657350"/>
          <p14:tracePt t="14357" x="1435100" y="1668463"/>
          <p14:tracePt t="14373" x="1411288" y="1679575"/>
          <p14:tracePt t="14390" x="1393825" y="1697038"/>
          <p14:tracePt t="14406" x="1389063" y="1708150"/>
          <p14:tracePt t="14423" x="1377950" y="1720850"/>
          <p14:tracePt t="14440" x="1371600" y="1736725"/>
          <p14:tracePt t="14456" x="1365250" y="1749425"/>
          <p14:tracePt t="14473" x="1365250" y="1754188"/>
          <p14:tracePt t="14490" x="1365250" y="1760538"/>
          <p14:tracePt t="15619" x="1382713" y="1760538"/>
          <p14:tracePt t="15627" x="1393825" y="1760538"/>
          <p14:tracePt t="15640" x="1411288" y="1765300"/>
          <p14:tracePt t="15640" x="1463675" y="1782763"/>
          <p14:tracePt t="15656" x="1508125" y="1793875"/>
          <p14:tracePt t="15674" x="1531938" y="1806575"/>
          <p14:tracePt t="15691" x="1543050" y="1806575"/>
          <p14:tracePt t="16595" x="1554163" y="1806575"/>
          <p14:tracePt t="16603" x="1582738" y="1806575"/>
          <p14:tracePt t="16616" x="1622425" y="1811338"/>
          <p14:tracePt t="16623" x="1679575" y="1817688"/>
          <p14:tracePt t="16624" x="1789113" y="1835150"/>
          <p14:tracePt t="16640" x="1908175" y="1846263"/>
          <p14:tracePt t="16656" x="2017713" y="1863725"/>
          <p14:tracePt t="16674" x="2125663" y="1863725"/>
          <p14:tracePt t="16690" x="2239963" y="1851025"/>
          <p14:tracePt t="16706" x="2343150" y="1828800"/>
          <p14:tracePt t="16723" x="2479675" y="1789113"/>
          <p14:tracePt t="16740" x="2582863" y="1736725"/>
          <p14:tracePt t="16756" x="2663825" y="1697038"/>
          <p14:tracePt t="16773" x="2720975" y="1663700"/>
          <p14:tracePt t="16790" x="2749550" y="1639888"/>
          <p14:tracePt t="16806" x="2760663" y="1622425"/>
          <p14:tracePt t="16824" x="2765425" y="1611313"/>
          <p14:tracePt t="16840" x="2765425" y="1600200"/>
          <p14:tracePt t="16856" x="2765425" y="1593850"/>
          <p14:tracePt t="16873" x="2765425" y="1589088"/>
          <p14:tracePt t="16908" x="2765425" y="1582738"/>
          <p14:tracePt t="16908" x="2765425" y="1571625"/>
          <p14:tracePt t="16924" x="2736850" y="1554163"/>
          <p14:tracePt t="16940" x="2686050" y="1520825"/>
          <p14:tracePt t="16956" x="2606675" y="1474788"/>
          <p14:tracePt t="16974" x="2514600" y="1422400"/>
          <p14:tracePt t="16990" x="2400300" y="1371600"/>
          <p14:tracePt t="17006" x="2279650" y="1320800"/>
          <p14:tracePt t="17023" x="2154238" y="1285875"/>
          <p14:tracePt t="17040" x="2046288" y="1250950"/>
          <p14:tracePt t="17057" x="1914525" y="1222375"/>
          <p14:tracePt t="17073" x="1782763" y="1193800"/>
          <p14:tracePt t="17090" x="1657350" y="1177925"/>
          <p14:tracePt t="17107" x="1474788" y="1171575"/>
          <p14:tracePt t="17125" x="1382713" y="1171575"/>
          <p14:tracePt t="17140" x="1292225" y="1189038"/>
          <p14:tracePt t="17157" x="1206500" y="1217613"/>
          <p14:tracePt t="17173" x="1108075" y="1263650"/>
          <p14:tracePt t="17190" x="1035050" y="1320800"/>
          <p14:tracePt t="17206" x="954088" y="1393825"/>
          <p14:tracePt t="17223" x="892175" y="1479550"/>
          <p14:tracePt t="17240" x="839788" y="1565275"/>
          <p14:tracePt t="17256" x="806450" y="1651000"/>
          <p14:tracePt t="17273" x="782638" y="1725613"/>
          <p14:tracePt t="17290" x="771525" y="1789113"/>
          <p14:tracePt t="17306" x="765175" y="1839913"/>
          <p14:tracePt t="17306" x="765175" y="1863725"/>
          <p14:tracePt t="17324" x="765175" y="1903413"/>
          <p14:tracePt t="17340" x="788988" y="1943100"/>
          <p14:tracePt t="17356" x="811213" y="1971675"/>
          <p14:tracePt t="17373" x="885825" y="2006600"/>
          <p14:tracePt t="17390" x="1006475" y="2046288"/>
          <p14:tracePt t="17406" x="1177925" y="2092325"/>
          <p14:tracePt t="17423" x="1446213" y="2160588"/>
          <p14:tracePt t="17440" x="1725613" y="2211388"/>
          <p14:tracePt t="17456" x="1993900" y="2246313"/>
          <p14:tracePt t="17473" x="2292350" y="2263775"/>
          <p14:tracePt t="17490" x="2578100" y="2263775"/>
          <p14:tracePt t="17506" x="2868613" y="2217738"/>
          <p14:tracePt t="17506" x="2994025" y="2193925"/>
          <p14:tracePt t="17524" x="3160713" y="2136775"/>
          <p14:tracePt t="17540" x="3268663" y="2097088"/>
          <p14:tracePt t="17556" x="3332163" y="2068513"/>
          <p14:tracePt t="17573" x="3360738" y="2057400"/>
          <p14:tracePt t="17590" x="3382963" y="2046288"/>
          <p14:tracePt t="17627" x="3394075" y="2039938"/>
          <p14:tracePt t="17944" x="0" y="0"/>
        </p14:tracePtLst>
        <p14:tracePtLst>
          <p14:tracePt t="23459" x="4908550" y="3303588"/>
          <p14:tracePt t="24060" x="4903788" y="3308350"/>
          <p14:tracePt t="24068" x="4892675" y="3308350"/>
          <p14:tracePt t="24076" x="4879975" y="3314700"/>
          <p14:tracePt t="24090" x="4875213" y="3314700"/>
          <p14:tracePt t="24091" x="4857750" y="3314700"/>
          <p14:tracePt t="24107" x="4851400" y="3314700"/>
          <p14:tracePt t="24412" x="4857750" y="3321050"/>
          <p14:tracePt t="24420" x="4875213" y="3321050"/>
          <p14:tracePt t="24433" x="4892675" y="3325813"/>
          <p14:tracePt t="24436" x="4908550" y="3336925"/>
          <p14:tracePt t="24441" x="4954588" y="3349625"/>
          <p14:tracePt t="24457" x="4994275" y="3354388"/>
          <p14:tracePt t="24474" x="5051425" y="3365500"/>
          <p14:tracePt t="24490" x="5103813" y="3371850"/>
          <p14:tracePt t="24507" x="5137150" y="3371850"/>
          <p14:tracePt t="24524" x="5183188" y="3371850"/>
          <p14:tracePt t="24541" x="5211763" y="3371850"/>
          <p14:tracePt t="24557" x="5257800" y="3378200"/>
          <p14:tracePt t="24574" x="5303838" y="3378200"/>
          <p14:tracePt t="24591" x="5349875" y="3378200"/>
          <p14:tracePt t="24608" x="5372100" y="3378200"/>
          <p14:tracePt t="24624" x="5394325" y="3378200"/>
          <p14:tracePt t="24641" x="5418138" y="3378200"/>
          <p14:tracePt t="24657" x="5440363" y="3378200"/>
          <p14:tracePt t="24674" x="5468938" y="3378200"/>
          <p14:tracePt t="24690" x="5492750" y="3378200"/>
          <p14:tracePt t="24724" x="5497513" y="3378200"/>
          <p14:tracePt t="24725" x="5503863" y="3378200"/>
          <p14:tracePt t="24740" x="5508625" y="3371850"/>
          <p14:tracePt t="24796" x="5521325" y="3371850"/>
          <p14:tracePt t="24812" x="5532438" y="3371850"/>
          <p14:tracePt t="24820" x="5537200" y="3371850"/>
          <p14:tracePt t="24836" x="5549900" y="3371850"/>
          <p14:tracePt t="24852" x="5554663" y="3371850"/>
          <p14:tracePt t="24860" x="5561013" y="3371850"/>
          <p14:tracePt t="24868" x="5565775" y="3365500"/>
          <p14:tracePt t="24874" x="5572125" y="3365500"/>
          <p14:tracePt t="25796" x="5565775" y="3382963"/>
          <p14:tracePt t="25804" x="5549900" y="3411538"/>
          <p14:tracePt t="25812" x="5526088" y="3457575"/>
          <p14:tracePt t="25820" x="5508625" y="3503613"/>
          <p14:tracePt t="25827" x="5468938" y="3589338"/>
          <p14:tracePt t="25840" x="5429250" y="3657600"/>
          <p14:tracePt t="25857" x="5394325" y="3714750"/>
          <p14:tracePt t="25873" x="5378450" y="3743325"/>
          <p14:tracePt t="25890" x="5365750" y="3765550"/>
          <p14:tracePt t="26020" x="5365750" y="3771900"/>
          <p14:tracePt t="26044" x="5365750" y="3783013"/>
          <p14:tracePt t="26052" x="5365750" y="3789363"/>
          <p14:tracePt t="26058" x="5365750" y="3806825"/>
          <p14:tracePt t="26073" x="5378450" y="3822700"/>
          <p14:tracePt t="26074" x="5400675" y="3875088"/>
          <p14:tracePt t="26092" x="5407025" y="3892550"/>
          <p14:tracePt t="26107" x="5422900" y="3921125"/>
          <p14:tracePt t="26123" x="5429250" y="3921125"/>
          <p14:tracePt t="26236" x="5435600" y="3925888"/>
          <p14:tracePt t="26905" x="5440363" y="3925888"/>
          <p14:tracePt t="26924" x="5446713" y="3925888"/>
          <p14:tracePt t="26932" x="5457825" y="3925888"/>
          <p14:tracePt t="26940" x="5492750" y="3925888"/>
          <p14:tracePt t="26949" x="5508625" y="3925888"/>
          <p14:tracePt t="26957" x="5554663" y="3925888"/>
          <p14:tracePt t="26973" x="5600700" y="3925888"/>
          <p14:tracePt t="26990" x="5657850" y="3925888"/>
          <p14:tracePt t="27007" x="5721350" y="3925888"/>
          <p14:tracePt t="27023" x="5778500" y="3925888"/>
          <p14:tracePt t="27040" x="5829300" y="3932238"/>
          <p14:tracePt t="27057" x="5880100" y="3932238"/>
          <p14:tracePt t="27073" x="5949950" y="3937000"/>
          <p14:tracePt t="27090" x="6011863" y="3937000"/>
          <p14:tracePt t="27107" x="6057900" y="3943350"/>
          <p14:tracePt t="27107" x="6075363" y="3943350"/>
          <p14:tracePt t="27124" x="6092825" y="3943350"/>
          <p14:tracePt t="27140" x="6103938" y="3943350"/>
          <p14:tracePt t="27157" x="6108700" y="3943350"/>
          <p14:tracePt t="27173" x="6121400" y="3943350"/>
          <p14:tracePt t="27190" x="6137275" y="3943350"/>
          <p14:tracePt t="27207" x="6149975" y="3937000"/>
          <p14:tracePt t="27223" x="6161088" y="3937000"/>
          <p14:tracePt t="28253" x="6172200" y="3943350"/>
          <p14:tracePt t="28261" x="6194425" y="3971925"/>
          <p14:tracePt t="28268" x="6223000" y="4000500"/>
          <p14:tracePt t="28275" x="6292850" y="4079875"/>
          <p14:tracePt t="28292" x="6361113" y="4132263"/>
          <p14:tracePt t="28308" x="6407150" y="4171950"/>
          <p14:tracePt t="28324" x="6475413" y="4217988"/>
          <p14:tracePt t="28341" x="6503988" y="4235450"/>
          <p14:tracePt t="28358" x="6521450" y="4240213"/>
          <p14:tracePt t="28374" x="6532563" y="4251325"/>
          <p14:tracePt t="28390" x="6543675" y="4251325"/>
          <p14:tracePt t="28407" x="6554788" y="4264025"/>
          <p14:tracePt t="28541" x="6554788" y="4268788"/>
          <p14:tracePt t="28557" x="6554788" y="4279900"/>
          <p14:tracePt t="28573" x="6550025" y="4286250"/>
          <p14:tracePt t="28584" x="6550025" y="4292600"/>
          <p14:tracePt t="28600" x="6550025" y="4297363"/>
          <p14:tracePt t="28661" x="6550025" y="4303713"/>
          <p14:tracePt t="28677" x="6550025" y="4308475"/>
          <p14:tracePt t="28684" x="6550025" y="4321175"/>
          <p14:tracePt t="28699" x="6543675" y="4325938"/>
          <p14:tracePt t="28717" x="6543675" y="4332288"/>
          <p14:tracePt t="28740" x="6543675" y="4337050"/>
          <p14:tracePt t="28780" x="6537325" y="4337050"/>
          <p14:tracePt t="29885" x="6543675" y="4337050"/>
          <p14:tracePt t="29892" x="6550025" y="4337050"/>
          <p14:tracePt t="29900" x="6561138" y="4337050"/>
          <p14:tracePt t="29909" x="6594475" y="4337050"/>
          <p14:tracePt t="29925" x="6618288" y="4343400"/>
          <p14:tracePt t="29925" x="6675438" y="4349750"/>
          <p14:tracePt t="29941" x="6754813" y="4360863"/>
          <p14:tracePt t="29958" x="6840538" y="4365625"/>
          <p14:tracePt t="29974" x="6937375" y="4378325"/>
          <p14:tracePt t="29991" x="7023100" y="4383088"/>
          <p14:tracePt t="30007" x="7075488" y="4383088"/>
          <p14:tracePt t="30024" x="7115175" y="4383088"/>
          <p14:tracePt t="30041" x="7143750" y="4383088"/>
          <p14:tracePt t="30058" x="7178675" y="4383088"/>
          <p14:tracePt t="30074" x="7200900" y="4383088"/>
          <p14:tracePt t="30091" x="7223125" y="4383088"/>
          <p14:tracePt t="30107" x="7240588" y="4383088"/>
          <p14:tracePt t="30124" x="7275513" y="4383088"/>
          <p14:tracePt t="30141" x="7308850" y="4383088"/>
          <p14:tracePt t="30157" x="7332663" y="4383088"/>
          <p14:tracePt t="30174" x="7343775" y="4383088"/>
          <p14:tracePt t="31836" x="0" y="0"/>
        </p14:tracePtLst>
        <p14:tracePtLst>
          <p14:tracePt t="32813" x="5068888" y="3068638"/>
          <p14:tracePt t="33044" x="5064125" y="3074988"/>
          <p14:tracePt t="33060" x="5057775" y="3086100"/>
          <p14:tracePt t="33076" x="5046663" y="3097213"/>
          <p14:tracePt t="33084" x="5046663" y="3103563"/>
          <p14:tracePt t="33091" x="5029200" y="3121025"/>
          <p14:tracePt t="33107" x="5022850" y="3132138"/>
          <p14:tracePt t="33164" x="5018088" y="3136900"/>
          <p14:tracePt t="33180" x="5011738" y="3143250"/>
          <p14:tracePt t="33196" x="5000625" y="3154363"/>
          <p14:tracePt t="33204" x="4994275" y="3160713"/>
          <p14:tracePt t="33212" x="4983163" y="3171825"/>
          <p14:tracePt t="33224" x="4978400" y="3182938"/>
          <p14:tracePt t="33241" x="4965700" y="3194050"/>
          <p14:tracePt t="33257" x="4960938" y="3200400"/>
          <p14:tracePt t="33274" x="4954588" y="3211513"/>
          <p14:tracePt t="33291" x="4949825" y="3211513"/>
          <p14:tracePt t="33307" x="4937125" y="3222625"/>
          <p14:tracePt t="33325" x="4937125" y="3228975"/>
          <p14:tracePt t="33341" x="4932363" y="3228975"/>
          <p14:tracePt t="33564" x="4926013" y="3240088"/>
          <p14:tracePt t="33572" x="4914900" y="3246438"/>
          <p14:tracePt t="33580" x="4903788" y="3257550"/>
          <p14:tracePt t="33591" x="4892675" y="3268663"/>
          <p14:tracePt t="33591" x="4879975" y="3286125"/>
          <p14:tracePt t="33607" x="4875213" y="3286125"/>
          <p14:tracePt t="33844" x="4886325" y="3286125"/>
          <p14:tracePt t="33852" x="4903788" y="3286125"/>
          <p14:tracePt t="33860" x="4921250" y="3286125"/>
          <p14:tracePt t="33874" x="4937125" y="3286125"/>
          <p14:tracePt t="33876" x="4978400" y="3286125"/>
          <p14:tracePt t="33891" x="5035550" y="3286125"/>
          <p14:tracePt t="33907" x="5064125" y="3292475"/>
          <p14:tracePt t="33907" x="5075238" y="3292475"/>
          <p14:tracePt t="33924" x="5092700" y="3292475"/>
          <p14:tracePt t="33940" x="5097463" y="3292475"/>
          <p14:tracePt t="34052" x="5097463" y="3297238"/>
          <p14:tracePt t="34060" x="5092700" y="3303588"/>
          <p14:tracePt t="34068" x="5080000" y="3303588"/>
          <p14:tracePt t="34076" x="5057775" y="3321050"/>
          <p14:tracePt t="34091" x="5035550" y="3325813"/>
          <p14:tracePt t="34107" x="5018088" y="3332163"/>
          <p14:tracePt t="34292" x="5018088" y="3343275"/>
          <p14:tracePt t="34302" x="5018088" y="3354388"/>
          <p14:tracePt t="34302" x="5018088" y="3378200"/>
          <p14:tracePt t="34308" x="5022850" y="3411538"/>
          <p14:tracePt t="34324" x="5075238" y="3565525"/>
          <p14:tracePt t="34340" x="5103813" y="3668713"/>
          <p14:tracePt t="34358" x="5126038" y="3743325"/>
          <p14:tracePt t="34375" x="5143500" y="3789363"/>
          <p14:tracePt t="34391" x="5149850" y="3811588"/>
          <p14:tracePt t="34407" x="5154613" y="3811588"/>
          <p14:tracePt t="34636" x="5154613" y="3817938"/>
          <p14:tracePt t="34660" x="5154613" y="3829050"/>
          <p14:tracePt t="34668" x="5154613" y="3840163"/>
          <p14:tracePt t="34677" x="5154613" y="3851275"/>
          <p14:tracePt t="34678" x="5160963" y="3868738"/>
          <p14:tracePt t="34691" x="5172075" y="3892550"/>
          <p14:tracePt t="34708" x="5178425" y="3921125"/>
          <p14:tracePt t="34724" x="5194300" y="3949700"/>
          <p14:tracePt t="34741" x="5200650" y="3965575"/>
          <p14:tracePt t="34757" x="5207000" y="3971925"/>
          <p14:tracePt t="34775" x="5211763" y="3983038"/>
          <p14:tracePt t="34790" x="5218113" y="3989388"/>
          <p14:tracePt t="34807" x="5229225" y="3994150"/>
          <p14:tracePt t="34824" x="5240338" y="4000500"/>
          <p14:tracePt t="34840" x="5246688" y="4000500"/>
          <p14:tracePt t="34857" x="5251450" y="4006850"/>
          <p14:tracePt t="34874" x="5264150" y="4011613"/>
          <p14:tracePt t="34890" x="5268913" y="4011613"/>
          <p14:tracePt t="34924" x="5275263" y="4011613"/>
          <p14:tracePt t="34925" x="5280025" y="4011613"/>
          <p14:tracePt t="34941" x="5292725" y="4011613"/>
          <p14:tracePt t="34957" x="5303838" y="4017963"/>
          <p14:tracePt t="34975" x="5321300" y="4022725"/>
          <p14:tracePt t="34991" x="5326063" y="4022725"/>
          <p14:tracePt t="35156" x="5332413" y="4029075"/>
          <p14:tracePt t="35168" x="5349875" y="4046538"/>
          <p14:tracePt t="35168" x="5365750" y="4064000"/>
          <p14:tracePt t="35174" x="5400675" y="4097338"/>
          <p14:tracePt t="35191" x="5429250" y="4125913"/>
          <p14:tracePt t="35207" x="5457825" y="4154488"/>
          <p14:tracePt t="35224" x="5480050" y="4183063"/>
          <p14:tracePt t="35241" x="5508625" y="4222750"/>
          <p14:tracePt t="35257" x="5543550" y="4264025"/>
          <p14:tracePt t="35274" x="5561013" y="4286250"/>
          <p14:tracePt t="35290" x="5578475" y="4303713"/>
          <p14:tracePt t="35307" x="5589588" y="4314825"/>
          <p14:tracePt t="35324" x="5607050" y="4332288"/>
          <p14:tracePt t="35341" x="5618163" y="4343400"/>
          <p14:tracePt t="35357" x="5635625" y="4354513"/>
          <p14:tracePt t="35374" x="5651500" y="4371975"/>
          <p14:tracePt t="35391" x="5664200" y="4383088"/>
          <p14:tracePt t="35408" x="5680075" y="4400550"/>
          <p14:tracePt t="35424" x="5692775" y="4411663"/>
          <p14:tracePt t="35441" x="5708650" y="4435475"/>
          <p14:tracePt t="35457" x="5726113" y="4446588"/>
          <p14:tracePt t="35474" x="5737225" y="4464050"/>
          <p14:tracePt t="35490" x="5754688" y="4475163"/>
          <p14:tracePt t="35507" x="5772150" y="4486275"/>
          <p14:tracePt t="35524" x="5783263" y="4497388"/>
          <p14:tracePt t="35540" x="5794375" y="4503738"/>
          <p14:tracePt t="35558" x="5807075" y="4508500"/>
          <p14:tracePt t="35575" x="5818188" y="4521200"/>
          <p14:tracePt t="35591" x="5829300" y="4532313"/>
          <p14:tracePt t="35607" x="5851525" y="4549775"/>
          <p14:tracePt t="35624" x="5880100" y="4578350"/>
          <p14:tracePt t="35641" x="5908675" y="4600575"/>
          <p14:tracePt t="35657" x="5937250" y="4618038"/>
          <p14:tracePt t="35675" x="5972175" y="4646613"/>
          <p14:tracePt t="35690" x="5994400" y="4664075"/>
          <p14:tracePt t="35707" x="6022975" y="4679950"/>
          <p14:tracePt t="35724" x="6046788" y="4697413"/>
          <p14:tracePt t="35741" x="6057900" y="4708525"/>
          <p14:tracePt t="35757" x="6064250" y="4708525"/>
          <p14:tracePt t="35774" x="6069013" y="4714875"/>
          <p14:tracePt t="35790" x="6075363" y="4714875"/>
          <p14:tracePt t="35807" x="6080125" y="4721225"/>
          <p14:tracePt t="35824" x="6086475" y="4721225"/>
          <p14:tracePt t="35840" x="6097588" y="4725988"/>
          <p14:tracePt t="35857" x="6108700" y="4732338"/>
          <p14:tracePt t="35874" x="6121400" y="4737100"/>
          <p14:tracePt t="35890" x="6143625" y="4749800"/>
          <p14:tracePt t="35907" x="6161088" y="4760913"/>
          <p14:tracePt t="35926" x="6165850" y="4760913"/>
          <p14:tracePt t="35941" x="6172200" y="4765675"/>
          <p14:tracePt t="35957" x="6172200" y="4772025"/>
          <p14:tracePt t="35974" x="6178550" y="4772025"/>
          <p14:tracePt t="35990" x="6183313" y="4778375"/>
          <p14:tracePt t="36007" x="6189663" y="4778375"/>
          <p14:tracePt t="36024" x="6200775" y="4783138"/>
          <p14:tracePt t="36040" x="6207125" y="4789488"/>
          <p14:tracePt t="36057" x="6211888" y="4789488"/>
          <p14:tracePt t="36074" x="6218238" y="4794250"/>
          <p14:tracePt t="36469" x="0" y="0"/>
        </p14:tracePtLst>
        <p14:tracePtLst>
          <p14:tracePt t="39510" x="4651375" y="3200400"/>
          <p14:tracePt t="39861" x="4651375" y="3194050"/>
          <p14:tracePt t="39869" x="4651375" y="3189288"/>
          <p14:tracePt t="39877" x="4651375" y="3182938"/>
          <p14:tracePt t="39885" x="4657725" y="3178175"/>
          <p14:tracePt t="39891" x="4657725" y="3171825"/>
          <p14:tracePt t="39908" x="4664075" y="3160713"/>
          <p14:tracePt t="39925" x="4668838" y="3149600"/>
          <p14:tracePt t="39941" x="4675188" y="3143250"/>
          <p14:tracePt t="39959" x="4675188" y="3136900"/>
          <p14:tracePt t="40045" x="4675188" y="3132138"/>
          <p14:tracePt t="40077" x="4679950" y="3125788"/>
          <p14:tracePt t="40101" x="4686300" y="3125788"/>
          <p14:tracePt t="40117" x="4692650" y="3125788"/>
          <p14:tracePt t="40125" x="4692650" y="3121025"/>
          <p14:tracePt t="40125" x="4703763" y="3114675"/>
          <p14:tracePt t="40141" x="4708525" y="3108325"/>
          <p14:tracePt t="40158" x="4714875" y="3108325"/>
          <p14:tracePt t="40221" x="4721225" y="3108325"/>
          <p14:tracePt t="40245" x="4725988" y="3108325"/>
          <p14:tracePt t="40253" x="4725988" y="3103563"/>
          <p14:tracePt t="40261" x="4732338" y="3103563"/>
          <p14:tracePt t="40269" x="4737100" y="3103563"/>
          <p14:tracePt t="40276" x="4749800" y="3097213"/>
          <p14:tracePt t="40291" x="4754563" y="3097213"/>
          <p14:tracePt t="40308" x="4765675" y="3092450"/>
          <p14:tracePt t="40308" x="4778375" y="3092450"/>
          <p14:tracePt t="40325" x="4800600" y="3086100"/>
          <p14:tracePt t="40341" x="4822825" y="3074988"/>
          <p14:tracePt t="40358" x="4851400" y="3074988"/>
          <p14:tracePt t="40376" x="4868863" y="3063875"/>
          <p14:tracePt t="40392" x="4879975" y="3063875"/>
          <p14:tracePt t="40408" x="4897438" y="3057525"/>
          <p14:tracePt t="40425" x="4908550" y="3051175"/>
          <p14:tracePt t="40441" x="4921250" y="3051175"/>
          <p14:tracePt t="40459" x="4937125" y="3040063"/>
          <p14:tracePt t="40475" x="4960938" y="3035300"/>
          <p14:tracePt t="40491" x="4978400" y="3035300"/>
          <p14:tracePt t="40508" x="4989513" y="3035300"/>
          <p14:tracePt t="40508" x="4994275" y="3035300"/>
          <p14:tracePt t="40525" x="5018088" y="3028950"/>
          <p14:tracePt t="40542" x="5040313" y="3022600"/>
          <p14:tracePt t="40558" x="5068888" y="3017838"/>
          <p14:tracePt t="40574" x="5097463" y="3011488"/>
          <p14:tracePt t="40591" x="5126038" y="3006725"/>
          <p14:tracePt t="40608" x="5149850" y="3006725"/>
          <p14:tracePt t="40625" x="5160963" y="3000375"/>
          <p14:tracePt t="40641" x="5178425" y="2994025"/>
          <p14:tracePt t="40658" x="5189538" y="2989263"/>
          <p14:tracePt t="40674" x="5207000" y="2989263"/>
          <p14:tracePt t="40691" x="5229225" y="2978150"/>
          <p14:tracePt t="40708" x="5246688" y="2978150"/>
          <p14:tracePt t="40724" x="5286375" y="2960688"/>
          <p14:tracePt t="40741" x="5308600" y="2954338"/>
          <p14:tracePt t="40758" x="5326063" y="2943225"/>
          <p14:tracePt t="40774" x="5349875" y="2936875"/>
          <p14:tracePt t="40791" x="5365750" y="2932113"/>
          <p14:tracePt t="40808" x="5372100" y="2932113"/>
          <p14:tracePt t="40825" x="5389563" y="2921000"/>
          <p14:tracePt t="40841" x="5400675" y="2921000"/>
          <p14:tracePt t="40859" x="5418138" y="2908300"/>
          <p14:tracePt t="40875" x="5440363" y="2903538"/>
          <p14:tracePt t="40891" x="5464175" y="2886075"/>
          <p14:tracePt t="40908" x="5486400" y="2879725"/>
          <p14:tracePt t="40925" x="5503863" y="2868613"/>
          <p14:tracePt t="40941" x="5521325" y="2863850"/>
          <p14:tracePt t="40958" x="5537200" y="2851150"/>
          <p14:tracePt t="40975" x="5561013" y="2846388"/>
          <p14:tracePt t="40991" x="5572125" y="2840038"/>
          <p14:tracePt t="41008" x="5578475" y="2835275"/>
          <p14:tracePt t="41026" x="5589588" y="2828925"/>
          <p14:tracePt t="41041" x="5594350" y="2828925"/>
          <p14:tracePt t="41058" x="5611813" y="2817813"/>
          <p14:tracePt t="41075" x="5629275" y="2811463"/>
          <p14:tracePt t="41091" x="5640388" y="2806700"/>
          <p14:tracePt t="41108" x="5651500" y="2806700"/>
          <p14:tracePt t="41125" x="5664200" y="2800350"/>
          <p14:tracePt t="41141" x="5675313" y="2794000"/>
          <p14:tracePt t="41158" x="5697538" y="2782888"/>
          <p14:tracePt t="41174" x="5715000" y="2778125"/>
          <p14:tracePt t="41191" x="5737225" y="2765425"/>
          <p14:tracePt t="41208" x="5761038" y="2760663"/>
          <p14:tracePt t="41224" x="5778500" y="2754313"/>
          <p14:tracePt t="41241" x="5794375" y="2749550"/>
          <p14:tracePt t="41258" x="5818188" y="2736850"/>
          <p14:tracePt t="41275" x="5835650" y="2736850"/>
          <p14:tracePt t="41291" x="5864225" y="2720975"/>
          <p14:tracePt t="41291" x="5875338" y="2720975"/>
          <p14:tracePt t="41309" x="5886450" y="2714625"/>
          <p14:tracePt t="41325" x="5921375" y="2703513"/>
          <p14:tracePt t="41341" x="5949950" y="2686050"/>
          <p14:tracePt t="41358" x="5972175" y="2679700"/>
          <p14:tracePt t="41375" x="6000750" y="2668588"/>
          <p14:tracePt t="41391" x="6018213" y="2657475"/>
          <p14:tracePt t="41408" x="6035675" y="2651125"/>
          <p14:tracePt t="41533" x="6029325" y="2646363"/>
          <p14:tracePt t="41541" x="6007100" y="2640013"/>
          <p14:tracePt t="41551" x="5978525" y="2622550"/>
          <p14:tracePt t="41552" x="5926138" y="2606675"/>
          <p14:tracePt t="41558" x="5829300" y="2554288"/>
          <p14:tracePt t="41575" x="5721350" y="2503488"/>
          <p14:tracePt t="41591" x="5600700" y="2446338"/>
          <p14:tracePt t="41608" x="5475288" y="2382838"/>
          <p14:tracePt t="41624" x="5365750" y="2314575"/>
          <p14:tracePt t="41642" x="5292725" y="2251075"/>
          <p14:tracePt t="41658" x="5246688" y="2211388"/>
          <p14:tracePt t="41675" x="5229225" y="2182813"/>
          <p14:tracePt t="41691" x="5222875" y="2165350"/>
          <p14:tracePt t="41708" x="5207000" y="2149475"/>
          <p14:tracePt t="41725" x="5194300" y="2125663"/>
          <p14:tracePt t="41741" x="5172075" y="2108200"/>
          <p14:tracePt t="41759" x="5121275" y="2085975"/>
          <p14:tracePt t="41775" x="5035550" y="2046288"/>
          <p14:tracePt t="41792" x="4972050" y="2022475"/>
          <p14:tracePt t="41808" x="4932363" y="2017713"/>
          <p14:tracePt t="41824" x="4903788" y="2006600"/>
          <p14:tracePt t="41842" x="4879975" y="1982788"/>
          <p14:tracePt t="41858" x="4851400" y="1965325"/>
          <p14:tracePt t="41875" x="4829175" y="1949450"/>
          <p14:tracePt t="41891" x="4806950" y="1931988"/>
          <p14:tracePt t="41908" x="4778375" y="1914525"/>
          <p14:tracePt t="41924" x="4714875" y="1885950"/>
          <p14:tracePt t="41941" x="4703763" y="1874838"/>
          <p14:tracePt t="41958" x="4697413" y="1868488"/>
          <p14:tracePt t="42093" x="4697413" y="1857375"/>
          <p14:tracePt t="42099" x="4692650" y="1851025"/>
          <p14:tracePt t="42117" x="4692650" y="1846263"/>
          <p14:tracePt t="42125" x="4686300" y="1839913"/>
          <p14:tracePt t="42141" x="4679950" y="1835150"/>
          <p14:tracePt t="43053" x="4686300" y="1835150"/>
          <p14:tracePt t="43061" x="4721225" y="1835150"/>
          <p14:tracePt t="43069" x="4778375" y="1846263"/>
          <p14:tracePt t="43077" x="4937125" y="1885950"/>
          <p14:tracePt t="43091" x="5183188" y="1936750"/>
          <p14:tracePt t="43108" x="5578475" y="1993900"/>
          <p14:tracePt t="43125" x="5846763" y="2017713"/>
          <p14:tracePt t="43141" x="6029325" y="2035175"/>
          <p14:tracePt t="43158" x="6183313" y="2035175"/>
          <p14:tracePt t="43174" x="6354763" y="2035175"/>
          <p14:tracePt t="43191" x="6550025" y="2017713"/>
          <p14:tracePt t="43208" x="6800850" y="1993900"/>
          <p14:tracePt t="43224" x="7046913" y="1978025"/>
          <p14:tracePt t="43241" x="7223125" y="1954213"/>
          <p14:tracePt t="43258" x="7389813" y="1936750"/>
          <p14:tracePt t="43274" x="7543800" y="1925638"/>
          <p14:tracePt t="43292" x="7669213" y="1903413"/>
          <p14:tracePt t="43308" x="7772400" y="1892300"/>
          <p14:tracePt t="43308" x="7823200" y="1885950"/>
          <p14:tracePt t="43325" x="7904163" y="1874838"/>
          <p14:tracePt t="43341" x="8001000" y="1863725"/>
          <p14:tracePt t="43358" x="8086725" y="1846263"/>
          <p14:tracePt t="43374" x="8166100" y="1828800"/>
          <p14:tracePt t="43391" x="8240713" y="1806575"/>
          <p14:tracePt t="43408" x="8308975" y="1789113"/>
          <p14:tracePt t="43424" x="8389938" y="1778000"/>
          <p14:tracePt t="43441" x="8458200" y="1765300"/>
          <p14:tracePt t="43458" x="8521700" y="1760538"/>
          <p14:tracePt t="43474" x="8578850" y="1754188"/>
          <p14:tracePt t="43492" x="8651875" y="1749425"/>
          <p14:tracePt t="43508" x="8721725" y="1749425"/>
          <p14:tracePt t="43524" x="8823325" y="1754188"/>
          <p14:tracePt t="43541" x="8880475" y="1760538"/>
          <p14:tracePt t="43558" x="8921750" y="1765300"/>
          <p14:tracePt t="43574" x="8937625" y="1771650"/>
          <p14:tracePt t="43591" x="8943975" y="1771650"/>
          <p14:tracePt t="44613" x="8943975" y="1778000"/>
          <p14:tracePt t="44645" x="8937625" y="1789113"/>
          <p14:tracePt t="44652" x="8932863" y="1793875"/>
          <p14:tracePt t="44667" x="8921750" y="1800225"/>
          <p14:tracePt t="44668" x="8915400" y="1806575"/>
          <p14:tracePt t="44674" x="8886825" y="1828800"/>
          <p14:tracePt t="44691" x="8858250" y="1846263"/>
          <p14:tracePt t="44708" x="8812213" y="1879600"/>
          <p14:tracePt t="44724" x="8755063" y="1925638"/>
          <p14:tracePt t="44741" x="8704263" y="1954213"/>
          <p14:tracePt t="44758" x="8658225" y="1993900"/>
          <p14:tracePt t="44774" x="8594725" y="2028825"/>
          <p14:tracePt t="44791" x="8521700" y="2068513"/>
          <p14:tracePt t="44808" x="8418513" y="2114550"/>
          <p14:tracePt t="44824" x="8304213" y="2154238"/>
          <p14:tracePt t="44841" x="8183563" y="2200275"/>
          <p14:tracePt t="44857" x="8069263" y="2239963"/>
          <p14:tracePt t="44874" x="7943850" y="2274888"/>
          <p14:tracePt t="44891" x="7800975" y="2320925"/>
          <p14:tracePt t="44908" x="7612063" y="2371725"/>
          <p14:tracePt t="44924" x="7275513" y="2468563"/>
          <p14:tracePt t="44941" x="7086600" y="2520950"/>
          <p14:tracePt t="44957" x="6943725" y="2554288"/>
          <p14:tracePt t="44974" x="6823075" y="2582863"/>
          <p14:tracePt t="44991" x="6726238" y="2611438"/>
          <p14:tracePt t="45008" x="6623050" y="2635250"/>
          <p14:tracePt t="45024" x="6508750" y="2657475"/>
          <p14:tracePt t="45041" x="6400800" y="2679700"/>
          <p14:tracePt t="45058" x="6286500" y="2697163"/>
          <p14:tracePt t="45074" x="6172200" y="2708275"/>
          <p14:tracePt t="45091" x="6046788" y="2720975"/>
          <p14:tracePt t="45108" x="5921375" y="2732088"/>
          <p14:tracePt t="45124" x="5789613" y="2765425"/>
          <p14:tracePt t="45141" x="5721350" y="2782888"/>
          <p14:tracePt t="45157" x="5675313" y="2806700"/>
          <p14:tracePt t="45175" x="5640388" y="2817813"/>
          <p14:tracePt t="45191" x="5607050" y="2840038"/>
          <p14:tracePt t="45208" x="5565775" y="2851150"/>
          <p14:tracePt t="45224" x="5526088" y="2868613"/>
          <p14:tracePt t="45241" x="5497513" y="2892425"/>
          <p14:tracePt t="45257" x="5440363" y="2925763"/>
          <p14:tracePt t="45274" x="5372100" y="2978150"/>
          <p14:tracePt t="45291" x="5314950" y="3006725"/>
          <p14:tracePt t="45308" x="5275263" y="3040063"/>
          <p14:tracePt t="45324" x="5229225" y="3068638"/>
          <p14:tracePt t="45341" x="5194300" y="3097213"/>
          <p14:tracePt t="45357" x="5143500" y="3132138"/>
          <p14:tracePt t="45374" x="5080000" y="3189288"/>
          <p14:tracePt t="45391" x="5018088" y="3268663"/>
          <p14:tracePt t="45408" x="4965700" y="3360738"/>
          <p14:tracePt t="45425" x="4932363" y="3457575"/>
          <p14:tracePt t="45441" x="4903788" y="3549650"/>
          <p14:tracePt t="45458" x="4879975" y="3622675"/>
          <p14:tracePt t="45475" x="4868863" y="3679825"/>
          <p14:tracePt t="45491" x="4868863" y="3725863"/>
          <p14:tracePt t="45508" x="4864100" y="3765550"/>
          <p14:tracePt t="45508" x="4864100" y="3783013"/>
          <p14:tracePt t="45525" x="4864100" y="3822700"/>
          <p14:tracePt t="45541" x="4864100" y="3875088"/>
          <p14:tracePt t="45557" x="4857750" y="3921125"/>
          <p14:tracePt t="45574" x="4857750" y="3978275"/>
          <p14:tracePt t="45591" x="4857750" y="4040188"/>
          <p14:tracePt t="45608" x="4857750" y="4079875"/>
          <p14:tracePt t="45624" x="4857750" y="4103688"/>
          <p14:tracePt t="45641" x="4857750" y="4108450"/>
          <p14:tracePt t="45677" x="4857750" y="4114800"/>
          <p14:tracePt t="45717" x="4857750" y="4121150"/>
          <p14:tracePt t="45780" x="4851400" y="4125913"/>
          <p14:tracePt t="45796" x="4851400" y="4132263"/>
          <p14:tracePt t="45804" x="4851400" y="4137025"/>
          <p14:tracePt t="45812" x="4851400" y="4143375"/>
          <p14:tracePt t="45828" x="4840288" y="4149725"/>
          <p14:tracePt t="45844" x="4840288" y="4154488"/>
          <p14:tracePt t="46061" x="4846638" y="4154488"/>
          <p14:tracePt t="46076" x="4851400" y="4154488"/>
          <p14:tracePt t="46093" x="4857750" y="4154488"/>
          <p14:tracePt t="46101" x="4868863" y="4149725"/>
          <p14:tracePt t="46109" x="4875213" y="4143375"/>
          <p14:tracePt t="46124" x="4908550" y="4132263"/>
          <p14:tracePt t="46125" x="4949825" y="4114800"/>
          <p14:tracePt t="46141" x="4972050" y="4103688"/>
          <p14:tracePt t="46158" x="4983163" y="4097338"/>
          <p14:tracePt t="46174" x="4989513" y="4097338"/>
          <p14:tracePt t="46192" x="4994275" y="4092575"/>
          <p14:tracePt t="46228" x="5000625" y="4092575"/>
          <p14:tracePt t="46236" x="5006975" y="4086225"/>
          <p14:tracePt t="46244" x="5018088" y="4079875"/>
          <p14:tracePt t="46258" x="5035550" y="4068763"/>
          <p14:tracePt t="46274" x="5051425" y="4051300"/>
          <p14:tracePt t="46291" x="5064125" y="4040188"/>
          <p14:tracePt t="46307" x="5075238" y="4035425"/>
          <p14:tracePt t="46307" x="5086350" y="4029075"/>
          <p14:tracePt t="46325" x="5103813" y="4011613"/>
          <p14:tracePt t="46341" x="5121275" y="3994150"/>
          <p14:tracePt t="46358" x="5137150" y="3983038"/>
          <p14:tracePt t="46374" x="5143500" y="3971925"/>
          <p14:tracePt t="46392" x="5143500" y="3965575"/>
          <p14:tracePt t="46407" x="5154613" y="3960813"/>
          <p14:tracePt t="46425" x="5160963" y="3949700"/>
          <p14:tracePt t="46441" x="5178425" y="3932238"/>
          <p14:tracePt t="46458" x="5194300" y="3908425"/>
          <p14:tracePt t="46474" x="5218113" y="3892550"/>
          <p14:tracePt t="46491" x="5240338" y="3868738"/>
          <p14:tracePt t="46507" x="5280025" y="3840163"/>
          <p14:tracePt t="46524" x="5394325" y="3765550"/>
          <p14:tracePt t="46541" x="5492750" y="3703638"/>
          <p14:tracePt t="46558" x="5578475" y="3646488"/>
          <p14:tracePt t="46574" x="5640388" y="3611563"/>
          <p14:tracePt t="46591" x="5680075" y="3600450"/>
          <p14:tracePt t="46607" x="5708650" y="3582988"/>
          <p14:tracePt t="46624" x="5737225" y="3571875"/>
          <p14:tracePt t="46641" x="5761038" y="3560763"/>
          <p14:tracePt t="46658" x="5778500" y="3554413"/>
          <p14:tracePt t="46674" x="5783263" y="3549650"/>
          <p14:tracePt t="46691" x="5789613" y="3549650"/>
          <p14:tracePt t="46707" x="5800725" y="3543300"/>
          <p14:tracePt t="46724" x="5818188" y="3536950"/>
          <p14:tracePt t="46741" x="5846763" y="3532188"/>
          <p14:tracePt t="46758" x="5868988" y="3514725"/>
          <p14:tracePt t="46774" x="5903913" y="3497263"/>
          <p14:tracePt t="46791" x="5926138" y="3486150"/>
          <p14:tracePt t="46807" x="5954713" y="3475038"/>
          <p14:tracePt t="46824" x="5978525" y="3463925"/>
          <p14:tracePt t="46841" x="6011863" y="3451225"/>
          <p14:tracePt t="46858" x="6051550" y="3429000"/>
          <p14:tracePt t="46874" x="6080125" y="3417888"/>
          <p14:tracePt t="46891" x="6115050" y="3400425"/>
          <p14:tracePt t="46909" x="6161088" y="3378200"/>
          <p14:tracePt t="46925" x="6207125" y="3354388"/>
          <p14:tracePt t="46941" x="6251575" y="3332163"/>
          <p14:tracePt t="46957" x="6315075" y="3303588"/>
          <p14:tracePt t="46975" x="6372225" y="3268663"/>
          <p14:tracePt t="46991" x="6411913" y="3240088"/>
          <p14:tracePt t="47007" x="6446838" y="3217863"/>
          <p14:tracePt t="47024" x="6475413" y="3194050"/>
          <p14:tracePt t="47041" x="6515100" y="3171825"/>
          <p14:tracePt t="47058" x="6550025" y="3149600"/>
          <p14:tracePt t="47074" x="6565900" y="3136900"/>
          <p14:tracePt t="47091" x="6578600" y="3132138"/>
          <p14:tracePt t="47107" x="6589713" y="3121025"/>
          <p14:tracePt t="47125" x="6607175" y="3108325"/>
          <p14:tracePt t="47141" x="6623050" y="3097213"/>
          <p14:tracePt t="47158" x="6640513" y="3086100"/>
          <p14:tracePt t="47174" x="6657975" y="3068638"/>
          <p14:tracePt t="47191" x="6680200" y="3057525"/>
          <p14:tracePt t="47207" x="6708775" y="3046413"/>
          <p14:tracePt t="47224" x="6732588" y="3028950"/>
          <p14:tracePt t="47241" x="6761163" y="3017838"/>
          <p14:tracePt t="47257" x="6789738" y="2994025"/>
          <p14:tracePt t="47274" x="6807200" y="2978150"/>
          <p14:tracePt t="47291" x="6835775" y="2965450"/>
          <p14:tracePt t="47307" x="6864350" y="2954338"/>
          <p14:tracePt t="47307" x="6886575" y="2943225"/>
          <p14:tracePt t="47324" x="6921500" y="2932113"/>
          <p14:tracePt t="47341" x="6978650" y="2908300"/>
          <p14:tracePt t="47357" x="7040563" y="2868613"/>
          <p14:tracePt t="47375" x="7132638" y="2817813"/>
          <p14:tracePt t="47391" x="7235825" y="2760663"/>
          <p14:tracePt t="47407" x="7361238" y="2703513"/>
          <p14:tracePt t="47424" x="7486650" y="2646363"/>
          <p14:tracePt t="47441" x="7537450" y="2628900"/>
          <p14:tracePt t="47458" x="7566025" y="2611438"/>
          <p14:tracePt t="47474" x="7594600" y="2606675"/>
          <p14:tracePt t="47491" x="7612063" y="2593975"/>
          <p14:tracePt t="47507" x="7629525" y="2589213"/>
          <p14:tracePt t="47524" x="7664450" y="2582863"/>
          <p14:tracePt t="47541" x="7686675" y="2582863"/>
          <p14:tracePt t="47558" x="7708900" y="2578100"/>
          <p14:tracePt t="47575" x="7732713" y="2571750"/>
          <p14:tracePt t="47591" x="7761288" y="2565400"/>
          <p14:tracePt t="47607" x="7772400" y="2560638"/>
          <p14:tracePt t="47624" x="7800975" y="2554288"/>
          <p14:tracePt t="47641" x="7829550" y="2543175"/>
          <p14:tracePt t="47657" x="7847013" y="2525713"/>
          <p14:tracePt t="47674" x="7869238" y="2520950"/>
          <p14:tracePt t="47691" x="7893050" y="2514600"/>
          <p14:tracePt t="47707" x="7908925" y="2503488"/>
          <p14:tracePt t="47724" x="7932738" y="2497138"/>
          <p14:tracePt t="47741" x="7950200" y="2486025"/>
          <p14:tracePt t="47757" x="7972425" y="2479675"/>
          <p14:tracePt t="47774" x="8001000" y="2468563"/>
          <p14:tracePt t="47791" x="8035925" y="2463800"/>
          <p14:tracePt t="47807" x="8075613" y="2457450"/>
          <p14:tracePt t="47824" x="8108950" y="2446338"/>
          <p14:tracePt t="47841" x="8132763" y="2446338"/>
          <p14:tracePt t="47857" x="8161338" y="2446338"/>
          <p14:tracePt t="47874" x="8178800" y="2439988"/>
          <p14:tracePt t="47891" x="8201025" y="2439988"/>
          <p14:tracePt t="47907" x="8212138" y="2439988"/>
          <p14:tracePt t="47924" x="8240713" y="2439988"/>
          <p14:tracePt t="47941" x="8251825" y="2439988"/>
          <p14:tracePt t="47957" x="8258175" y="2439988"/>
          <p14:tracePt t="47974" x="8264525" y="2439988"/>
          <p14:tracePt t="48028" x="8264525" y="2451100"/>
          <p14:tracePt t="48036" x="8264525" y="2457450"/>
          <p14:tracePt t="48044" x="8258175" y="2479675"/>
          <p14:tracePt t="48052" x="8247063" y="2503488"/>
          <p14:tracePt t="48074" x="8189913" y="2582863"/>
          <p14:tracePt t="48075" x="8086725" y="2686050"/>
          <p14:tracePt t="48091" x="7908925" y="2817813"/>
          <p14:tracePt t="48107" x="7651750" y="2949575"/>
          <p14:tracePt t="48124" x="7321550" y="3108325"/>
          <p14:tracePt t="48141" x="7154863" y="3206750"/>
          <p14:tracePt t="48158" x="6994525" y="3303588"/>
          <p14:tracePt t="48174" x="6807200" y="3422650"/>
          <p14:tracePt t="48191" x="6600825" y="3554413"/>
          <p14:tracePt t="48207" x="6383338" y="3679825"/>
          <p14:tracePt t="48224" x="6211888" y="3778250"/>
          <p14:tracePt t="48241" x="6097588" y="3846513"/>
          <p14:tracePt t="48257" x="6007100" y="3897313"/>
          <p14:tracePt t="48274" x="5915025" y="3937000"/>
          <p14:tracePt t="48291" x="5761038" y="4006850"/>
          <p14:tracePt t="48309" x="5664200" y="4068763"/>
          <p14:tracePt t="48325" x="5565775" y="4125913"/>
          <p14:tracePt t="48341" x="5497513" y="4165600"/>
          <p14:tracePt t="48357" x="5457825" y="4178300"/>
          <p14:tracePt t="48374" x="5440363" y="4178300"/>
          <p14:tracePt t="48391" x="5411788" y="4178300"/>
          <p14:tracePt t="48407" x="5400675" y="4178300"/>
          <p14:tracePt t="48424" x="5389563" y="4178300"/>
          <p14:tracePt t="48442" x="5378450" y="4183063"/>
          <p14:tracePt t="48457" x="5365750" y="4183063"/>
          <p14:tracePt t="48475" x="5354638" y="4183063"/>
          <p14:tracePt t="48676" x="5354638" y="4171950"/>
          <p14:tracePt t="48685" x="5354638" y="4149725"/>
          <p14:tracePt t="48692" x="5349875" y="4132263"/>
          <p14:tracePt t="48707" x="5343525" y="4114800"/>
          <p14:tracePt t="48708" x="5337175" y="4079875"/>
          <p14:tracePt t="48724" x="5337175" y="4029075"/>
          <p14:tracePt t="48740" x="5337175" y="3971925"/>
          <p14:tracePt t="48757" x="5337175" y="3937000"/>
          <p14:tracePt t="48775" x="5337175" y="3908425"/>
          <p14:tracePt t="48791" x="5337175" y="3892550"/>
          <p14:tracePt t="48807" x="5337175" y="3879850"/>
          <p14:tracePt t="49253" x="5343525" y="3879850"/>
          <p14:tracePt t="49253" x="5365750" y="3892550"/>
          <p14:tracePt t="49268" x="5389563" y="3897313"/>
          <p14:tracePt t="49276" x="5422900" y="3921125"/>
          <p14:tracePt t="49284" x="5468938" y="3943350"/>
          <p14:tracePt t="49292" x="5561013" y="4006850"/>
          <p14:tracePt t="49307" x="5646738" y="4057650"/>
          <p14:tracePt t="49324" x="5721350" y="4103688"/>
          <p14:tracePt t="49341" x="5732463" y="4108450"/>
          <p14:tracePt t="49428" x="5737225" y="4108450"/>
          <p14:tracePt t="49444" x="5743575" y="4108450"/>
          <p14:tracePt t="49460" x="5749925" y="4108450"/>
          <p14:tracePt t="49469" x="5761038" y="4108450"/>
          <p14:tracePt t="49484" x="5772150" y="4103688"/>
          <p14:tracePt t="49491" x="5778500" y="4097338"/>
          <p14:tracePt t="49516" x="5789613" y="4097338"/>
          <p14:tracePt t="49516" x="5789613" y="4092575"/>
          <p14:tracePt t="49524" x="5800725" y="4092575"/>
          <p14:tracePt t="49548" x="5807075" y="4086225"/>
          <p14:tracePt t="49556" x="5811838" y="4086225"/>
          <p14:tracePt t="49567" x="5818188" y="4079875"/>
          <p14:tracePt t="49574" x="5835650" y="4068763"/>
          <p14:tracePt t="49592" x="5840413" y="4057650"/>
          <p14:tracePt t="49607" x="5851525" y="4051300"/>
          <p14:tracePt t="49624" x="5857875" y="4046538"/>
          <p14:tracePt t="49700" x="5857875" y="4040188"/>
          <p14:tracePt t="49724" x="5851525" y="4040188"/>
          <p14:tracePt t="49725" x="5846763" y="4035425"/>
          <p14:tracePt t="49740" x="5840413" y="4029075"/>
          <p14:tracePt t="49741" x="5829300" y="4029075"/>
          <p14:tracePt t="49757" x="5811838" y="4017963"/>
          <p14:tracePt t="49775" x="5807075" y="4006850"/>
          <p14:tracePt t="49791" x="5794375" y="4000500"/>
          <p14:tracePt t="49807" x="5783263" y="3994150"/>
          <p14:tracePt t="49825" x="5778500" y="3989388"/>
          <p14:tracePt t="49840" x="5761038" y="3983038"/>
          <p14:tracePt t="49857" x="5749925" y="3978275"/>
          <p14:tracePt t="49874" x="5721350" y="3971925"/>
          <p14:tracePt t="49891" x="5703888" y="3965575"/>
          <p14:tracePt t="49907" x="5692775" y="3965575"/>
          <p14:tracePt t="49924" x="5680075" y="3965575"/>
          <p14:tracePt t="49940" x="5668963" y="3965575"/>
          <p14:tracePt t="49957" x="5664200" y="3965575"/>
          <p14:tracePt t="49974" x="5657850" y="3971925"/>
          <p14:tracePt t="49991" x="5651500" y="3978275"/>
          <p14:tracePt t="50007" x="5646738" y="3983038"/>
          <p14:tracePt t="50025" x="5640388" y="4000500"/>
          <p14:tracePt t="50041" x="5640388" y="4011613"/>
          <p14:tracePt t="50057" x="5640388" y="4022725"/>
          <p14:tracePt t="50074" x="5640388" y="4029075"/>
          <p14:tracePt t="50091" x="5651500" y="4040188"/>
          <p14:tracePt t="50107" x="5686425" y="4051300"/>
          <p14:tracePt t="50124" x="5772150" y="4064000"/>
          <p14:tracePt t="50140" x="5851525" y="4057650"/>
          <p14:tracePt t="50158" x="5932488" y="4029075"/>
          <p14:tracePt t="50174" x="5994400" y="3994150"/>
          <p14:tracePt t="50191" x="6029325" y="3965575"/>
          <p14:tracePt t="50207" x="6040438" y="3943350"/>
          <p14:tracePt t="50224" x="6051550" y="3925888"/>
          <p14:tracePt t="50241" x="6057900" y="3908425"/>
          <p14:tracePt t="50257" x="6057900" y="3892550"/>
          <p14:tracePt t="50275" x="6057900" y="3851275"/>
          <p14:tracePt t="50293" x="6051550" y="3835400"/>
          <p14:tracePt t="50307" x="6029325" y="3783013"/>
          <p14:tracePt t="50325" x="6007100" y="3754438"/>
          <p14:tracePt t="50341" x="5978525" y="3736975"/>
          <p14:tracePt t="50357" x="5949950" y="3714750"/>
          <p14:tracePt t="50374" x="5892800" y="3692525"/>
          <p14:tracePt t="50392" x="5835650" y="3675063"/>
          <p14:tracePt t="50407" x="5772150" y="3668713"/>
          <p14:tracePt t="50424" x="5686425" y="3668713"/>
          <p14:tracePt t="50440" x="5583238" y="3668713"/>
          <p14:tracePt t="50458" x="5480050" y="3679825"/>
          <p14:tracePt t="50474" x="5411788" y="3686175"/>
          <p14:tracePt t="50491" x="5383213" y="3703638"/>
          <p14:tracePt t="50507" x="5360988" y="3721100"/>
          <p14:tracePt t="50507" x="5354638" y="3725863"/>
          <p14:tracePt t="50524" x="5337175" y="3743325"/>
          <p14:tracePt t="50541" x="5332413" y="3765550"/>
          <p14:tracePt t="50558" x="5321300" y="3789363"/>
          <p14:tracePt t="50574" x="5314950" y="3817938"/>
          <p14:tracePt t="50591" x="5314950" y="3835400"/>
          <p14:tracePt t="50607" x="5314950" y="3857625"/>
          <p14:tracePt t="50625" x="5321300" y="3875088"/>
          <p14:tracePt t="50640" x="5343525" y="3908425"/>
          <p14:tracePt t="50657" x="5378450" y="3943350"/>
          <p14:tracePt t="50674" x="5440363" y="3983038"/>
          <p14:tracePt t="50691" x="5532438" y="4011613"/>
          <p14:tracePt t="50707" x="5646738" y="4029075"/>
          <p14:tracePt t="50707" x="5697538" y="4029075"/>
          <p14:tracePt t="50724" x="5794375" y="4011613"/>
          <p14:tracePt t="50740" x="5864225" y="3978275"/>
          <p14:tracePt t="50757" x="5903913" y="3954463"/>
          <p14:tracePt t="50774" x="5932488" y="3932238"/>
          <p14:tracePt t="50791" x="5954713" y="3897313"/>
          <p14:tracePt t="50807" x="5961063" y="3875088"/>
          <p14:tracePt t="50824" x="5972175" y="3846513"/>
          <p14:tracePt t="50840" x="5978525" y="3817938"/>
          <p14:tracePt t="50858" x="5978525" y="3794125"/>
          <p14:tracePt t="50874" x="5972175" y="3760788"/>
          <p14:tracePt t="50891" x="5961063" y="3736975"/>
          <p14:tracePt t="50907" x="5943600" y="3714750"/>
          <p14:tracePt t="50924" x="5903913" y="3686175"/>
          <p14:tracePt t="50940" x="5857875" y="3668713"/>
          <p14:tracePt t="50957" x="5800725" y="3651250"/>
          <p14:tracePt t="50974" x="5726113" y="3646488"/>
          <p14:tracePt t="50991" x="5657850" y="3646488"/>
          <p14:tracePt t="51007" x="5565775" y="3651250"/>
          <p14:tracePt t="51024" x="5486400" y="3675063"/>
          <p14:tracePt t="51040" x="5411788" y="3697288"/>
          <p14:tracePt t="51058" x="5372100" y="3721100"/>
          <p14:tracePt t="51074" x="5349875" y="3736975"/>
          <p14:tracePt t="51091" x="5321300" y="3783013"/>
          <p14:tracePt t="51109" x="5303838" y="3822700"/>
          <p14:tracePt t="51124" x="5286375" y="3868738"/>
          <p14:tracePt t="51141" x="5286375" y="3897313"/>
          <p14:tracePt t="51157" x="5286375" y="3921125"/>
          <p14:tracePt t="51174" x="5297488" y="3937000"/>
          <p14:tracePt t="51190" x="5314950" y="3965575"/>
          <p14:tracePt t="51207" x="5360988" y="3994150"/>
          <p14:tracePt t="51224" x="5435600" y="4035425"/>
          <p14:tracePt t="51241" x="5549900" y="4075113"/>
          <p14:tracePt t="51257" x="5697538" y="4092575"/>
          <p14:tracePt t="51275" x="5857875" y="4092575"/>
          <p14:tracePt t="51291" x="6011863" y="4068763"/>
          <p14:tracePt t="51307" x="6137275" y="4029075"/>
          <p14:tracePt t="51324" x="6257925" y="3960813"/>
          <p14:tracePt t="51342" x="6280150" y="3932238"/>
          <p14:tracePt t="51357" x="6286500" y="3903663"/>
          <p14:tracePt t="51374" x="6286500" y="3879850"/>
          <p14:tracePt t="51390" x="6286500" y="3857625"/>
          <p14:tracePt t="51407" x="6286500" y="3817938"/>
          <p14:tracePt t="51424" x="6264275" y="3771900"/>
          <p14:tracePt t="51440" x="6240463" y="3732213"/>
          <p14:tracePt t="51457" x="6189663" y="3692525"/>
          <p14:tracePt t="51474" x="6121400" y="3657600"/>
          <p14:tracePt t="51490" x="6007100" y="3629025"/>
          <p14:tracePt t="51508" x="5932488" y="3622675"/>
          <p14:tracePt t="51525" x="5864225" y="3629025"/>
          <p14:tracePt t="51541" x="5794375" y="3646488"/>
          <p14:tracePt t="51557" x="5737225" y="3663950"/>
          <p14:tracePt t="51574" x="5692775" y="3663950"/>
          <p14:tracePt t="51591" x="5657850" y="3668713"/>
          <p14:tracePt t="51608" x="5622925" y="3668713"/>
          <p14:tracePt t="51624" x="5607050" y="3668713"/>
          <p14:tracePt t="51641" x="5578475" y="3657600"/>
          <p14:tracePt t="51658" x="5549900" y="3635375"/>
          <p14:tracePt t="51673" x="5492750" y="3611563"/>
          <p14:tracePt t="51690" x="5418138" y="3582988"/>
          <p14:tracePt t="51707" x="5326063" y="3554413"/>
          <p14:tracePt t="51724" x="5218113" y="3508375"/>
          <p14:tracePt t="51741" x="5160963" y="3475038"/>
          <p14:tracePt t="51757" x="5108575" y="3417888"/>
          <p14:tracePt t="51774" x="5080000" y="3365500"/>
          <p14:tracePt t="51790" x="5064125" y="3321050"/>
          <p14:tracePt t="51807" x="5057775" y="3279775"/>
          <p14:tracePt t="51824" x="5046663" y="3211513"/>
          <p14:tracePt t="51841" x="5040313" y="3171825"/>
          <p14:tracePt t="51857" x="5040313" y="3149600"/>
          <p14:tracePt t="51874" x="5040313" y="3143250"/>
          <p14:tracePt t="51890" x="5035550" y="3136900"/>
          <p14:tracePt t="52117" x="5029200" y="3136900"/>
          <p14:tracePt t="52124" x="5018088" y="3136900"/>
          <p14:tracePt t="52134" x="4978400" y="3125788"/>
          <p14:tracePt t="52140" x="4949825" y="3121025"/>
          <p14:tracePt t="52141" x="4846638" y="3114675"/>
          <p14:tracePt t="52157" x="4749800" y="3114675"/>
          <p14:tracePt t="52174" x="4646613" y="3121025"/>
          <p14:tracePt t="52190" x="4594225" y="3136900"/>
          <p14:tracePt t="52207" x="4589463" y="3136900"/>
          <p14:tracePt t="52224" x="4583113" y="3136900"/>
          <p14:tracePt t="52241" x="4583113" y="3143250"/>
          <p14:tracePt t="52276" x="4583113" y="3149600"/>
          <p14:tracePt t="52277" x="4583113" y="3154363"/>
          <p14:tracePt t="52290" x="4583113" y="3165475"/>
          <p14:tracePt t="52307" x="4589463" y="3194050"/>
          <p14:tracePt t="52324" x="4646613" y="3246438"/>
          <p14:tracePt t="52340" x="4725988" y="3297238"/>
          <p14:tracePt t="52357" x="4835525" y="3336925"/>
          <p14:tracePt t="52374" x="4972050" y="3378200"/>
          <p14:tracePt t="52390" x="5121275" y="3389313"/>
          <p14:tracePt t="52407" x="5251450" y="3382963"/>
          <p14:tracePt t="52424" x="5354638" y="3354388"/>
          <p14:tracePt t="52440" x="5422900" y="3321050"/>
          <p14:tracePt t="52457" x="5475288" y="3275013"/>
          <p14:tracePt t="52474" x="5486400" y="3251200"/>
          <p14:tracePt t="52491" x="5497513" y="3217863"/>
          <p14:tracePt t="52507" x="5497513" y="3182938"/>
          <p14:tracePt t="52524" x="5492750" y="3154363"/>
          <p14:tracePt t="52540" x="5475288" y="3136900"/>
          <p14:tracePt t="52557" x="5440363" y="3125788"/>
          <p14:tracePt t="52574" x="5389563" y="3108325"/>
          <p14:tracePt t="52590" x="5326063" y="3097213"/>
          <p14:tracePt t="52607" x="5251450" y="3097213"/>
          <p14:tracePt t="52624" x="5178425" y="3103563"/>
          <p14:tracePt t="52640" x="5108575" y="3132138"/>
          <p14:tracePt t="52657" x="5051425" y="3165475"/>
          <p14:tracePt t="52674" x="5006975" y="3200400"/>
          <p14:tracePt t="52690" x="4978400" y="3222625"/>
          <p14:tracePt t="52707" x="4954588" y="3263900"/>
          <p14:tracePt t="52724" x="4926013" y="3349625"/>
          <p14:tracePt t="52740" x="4903788" y="3440113"/>
          <p14:tracePt t="52757" x="4892675" y="3525838"/>
          <p14:tracePt t="52775" x="4892675" y="3622675"/>
          <p14:tracePt t="52790" x="4897438" y="3686175"/>
          <p14:tracePt t="52807" x="4921250" y="3736975"/>
          <p14:tracePt t="52824" x="4954588" y="3794125"/>
          <p14:tracePt t="52840" x="5000625" y="3863975"/>
          <p14:tracePt t="52857" x="5068888" y="3937000"/>
          <p14:tracePt t="52874" x="5149850" y="4022725"/>
          <p14:tracePt t="52890" x="5240338" y="4086225"/>
          <p14:tracePt t="52907" x="5332413" y="4132263"/>
          <p14:tracePt t="52924" x="5429250" y="4143375"/>
          <p14:tracePt t="52940" x="5475288" y="4143375"/>
          <p14:tracePt t="52957" x="5503863" y="4143375"/>
          <p14:tracePt t="52974" x="5526088" y="4132263"/>
          <p14:tracePt t="52991" x="5537200" y="4132263"/>
          <p14:tracePt t="53007" x="5543550" y="4125913"/>
          <p14:tracePt t="53085" x="5549900" y="4125913"/>
          <p14:tracePt t="53100" x="5554663" y="4125913"/>
          <p14:tracePt t="53108" x="5572125" y="4125913"/>
          <p14:tracePt t="53124" x="5583238" y="4132263"/>
          <p14:tracePt t="53124" x="5629275" y="4137025"/>
          <p14:tracePt t="53140" x="5703888" y="4154488"/>
          <p14:tracePt t="53158" x="5800725" y="4171950"/>
          <p14:tracePt t="53174" x="5915025" y="4189413"/>
          <p14:tracePt t="53190" x="6022975" y="4189413"/>
          <p14:tracePt t="53207" x="6126163" y="4189413"/>
          <p14:tracePt t="53224" x="6207125" y="4183063"/>
          <p14:tracePt t="53240" x="6246813" y="4183063"/>
          <p14:tracePt t="53257" x="6251575" y="4183063"/>
          <p14:tracePt t="53364" x="6257925" y="4189413"/>
          <p14:tracePt t="53372" x="6257925" y="4200525"/>
          <p14:tracePt t="53380" x="6280150" y="4235450"/>
          <p14:tracePt t="53391" x="6308725" y="4279900"/>
          <p14:tracePt t="53407" x="6350000" y="4343400"/>
          <p14:tracePt t="53424" x="6394450" y="4406900"/>
          <p14:tracePt t="53440" x="6440488" y="4457700"/>
          <p14:tracePt t="53457" x="6480175" y="4492625"/>
          <p14:tracePt t="53474" x="6515100" y="4514850"/>
          <p14:tracePt t="53490" x="6543675" y="4525963"/>
          <p14:tracePt t="53507" x="6572250" y="4532313"/>
          <p14:tracePt t="53507" x="6589713" y="4537075"/>
          <p14:tracePt t="53524" x="6623050" y="4549775"/>
          <p14:tracePt t="53540" x="6675438" y="4560888"/>
          <p14:tracePt t="53557" x="6737350" y="4565650"/>
          <p14:tracePt t="53574" x="6811963" y="4572000"/>
          <p14:tracePt t="53591" x="6892925" y="4578350"/>
          <p14:tracePt t="53607" x="6978650" y="4589463"/>
          <p14:tracePt t="53625" x="7058025" y="4600575"/>
          <p14:tracePt t="53641" x="7126288" y="4611688"/>
          <p14:tracePt t="53657" x="7161213" y="4611688"/>
          <p14:tracePt t="53674" x="7183438" y="4611688"/>
          <p14:tracePt t="53924" x="7189788" y="4611688"/>
          <p14:tracePt t="53934" x="7194550" y="4611688"/>
          <p14:tracePt t="53940" x="7218363" y="4600575"/>
          <p14:tracePt t="53946" x="7246938" y="4589463"/>
          <p14:tracePt t="53957" x="7292975" y="4565650"/>
          <p14:tracePt t="53974" x="7383463" y="4543425"/>
          <p14:tracePt t="53990" x="7504113" y="4514850"/>
          <p14:tracePt t="54007" x="7658100" y="4475163"/>
          <p14:tracePt t="54024" x="7835900" y="4418013"/>
          <p14:tracePt t="54040" x="7994650" y="4349750"/>
          <p14:tracePt t="54057" x="8115300" y="4303713"/>
          <p14:tracePt t="54074" x="8189913" y="4268788"/>
          <p14:tracePt t="54090" x="8223250" y="4246563"/>
          <p14:tracePt t="54107" x="8251825" y="4229100"/>
          <p14:tracePt t="54107" x="8264525" y="4217988"/>
          <p14:tracePt t="54124" x="8280400" y="4200525"/>
          <p14:tracePt t="54140" x="8293100" y="4183063"/>
          <p14:tracePt t="54157" x="8304213" y="4165600"/>
          <p14:tracePt t="54174" x="8315325" y="4149725"/>
          <p14:tracePt t="54190" x="8326438" y="4125913"/>
          <p14:tracePt t="54207" x="8332788" y="4108450"/>
          <p14:tracePt t="54224" x="8343900" y="4086225"/>
          <p14:tracePt t="54240" x="8350250" y="4068763"/>
          <p14:tracePt t="54257" x="8350250" y="4051300"/>
          <p14:tracePt t="54273" x="8350250" y="4040188"/>
          <p14:tracePt t="54290" x="8350250" y="4029075"/>
          <p14:tracePt t="54307" x="8350250" y="4017963"/>
          <p14:tracePt t="54324" x="8350250" y="4006850"/>
          <p14:tracePt t="54340" x="8350250" y="3994150"/>
          <p14:tracePt t="54357" x="8350250" y="3983038"/>
          <p14:tracePt t="54374" x="8350250" y="3954463"/>
          <p14:tracePt t="54390" x="8350250" y="3925888"/>
          <p14:tracePt t="54407" x="8350250" y="3892550"/>
          <p14:tracePt t="54424" x="8350250" y="3857625"/>
          <p14:tracePt t="54440" x="8350250" y="3817938"/>
          <p14:tracePt t="54457" x="8355013" y="3778250"/>
          <p14:tracePt t="54475" x="8361363" y="3749675"/>
          <p14:tracePt t="54490" x="8372475" y="3714750"/>
          <p14:tracePt t="54507" x="8383588" y="3646488"/>
          <p14:tracePt t="54524" x="8401050" y="3578225"/>
          <p14:tracePt t="54541" x="8418513" y="3503613"/>
          <p14:tracePt t="54557" x="8440738" y="3422650"/>
          <p14:tracePt t="54574" x="8464550" y="3336925"/>
          <p14:tracePt t="54591" x="8486775" y="3251200"/>
          <p14:tracePt t="54607" x="8521700" y="3154363"/>
          <p14:tracePt t="54623" x="8550275" y="3057525"/>
          <p14:tracePt t="54640" x="8566150" y="2960688"/>
          <p14:tracePt t="54657" x="8589963" y="2868613"/>
          <p14:tracePt t="54675" x="8601075" y="2800350"/>
          <p14:tracePt t="54690" x="8607425" y="2736850"/>
          <p14:tracePt t="54707" x="8618538" y="2679700"/>
          <p14:tracePt t="54724" x="8640763" y="2582863"/>
          <p14:tracePt t="54741" x="8664575" y="2508250"/>
          <p14:tracePt t="54757" x="8680450" y="2439988"/>
          <p14:tracePt t="54775" x="8704263" y="2389188"/>
          <p14:tracePt t="54790" x="8721725" y="2349500"/>
          <p14:tracePt t="54807" x="8732838" y="2314575"/>
          <p14:tracePt t="54824" x="8743950" y="2292350"/>
          <p14:tracePt t="54840" x="8750300" y="2268538"/>
          <p14:tracePt t="54857" x="8761413" y="2257425"/>
          <p14:tracePt t="54874" x="8761413" y="2246313"/>
          <p14:tracePt t="54890" x="8766175" y="2246313"/>
          <p14:tracePt t="54907" x="8766175" y="2239963"/>
          <p14:tracePt t="55471" x="0" y="0"/>
        </p14:tracePtLst>
        <p14:tracePtLst>
          <p14:tracePt t="59858" x="2246313" y="3697288"/>
          <p14:tracePt t="60061" x="2251075" y="3697288"/>
          <p14:tracePt t="60068" x="2257425" y="3708400"/>
          <p14:tracePt t="60076" x="2286000" y="3721100"/>
          <p14:tracePt t="60092" x="2297113" y="3725863"/>
          <p14:tracePt t="60101" x="2314575" y="3736975"/>
          <p14:tracePt t="60109" x="2343150" y="3749675"/>
          <p14:tracePt t="60109" x="2354263" y="3754438"/>
          <p14:tracePt t="60125" x="2389188" y="3765550"/>
          <p14:tracePt t="60148" x="2422525" y="3771900"/>
          <p14:tracePt t="60164" x="2463800" y="3778250"/>
          <p14:tracePt t="60180" x="2514600" y="3778250"/>
          <p14:tracePt t="60197" x="2571750" y="3771900"/>
          <p14:tracePt t="60208" x="2622550" y="3749675"/>
          <p14:tracePt t="60241" x="2668588" y="3732213"/>
          <p14:tracePt t="60241" x="2714625" y="3697288"/>
          <p14:tracePt t="60260" x="2743200" y="3675063"/>
          <p14:tracePt t="60276" x="2760663" y="3663950"/>
          <p14:tracePt t="60292" x="2765425" y="3646488"/>
          <p14:tracePt t="60308" x="2778125" y="3622675"/>
          <p14:tracePt t="60308" x="2778125" y="3611563"/>
          <p14:tracePt t="60325" x="2778125" y="3594100"/>
          <p14:tracePt t="60341" x="2782888" y="3582988"/>
          <p14:tracePt t="60358" x="2782888" y="3565525"/>
          <p14:tracePt t="60374" x="2771775" y="3549650"/>
          <p14:tracePt t="60391" x="2732088" y="3521075"/>
          <p14:tracePt t="60407" x="2651125" y="3475038"/>
          <p14:tracePt t="60424" x="2565400" y="3440113"/>
          <p14:tracePt t="60441" x="2474913" y="3400425"/>
          <p14:tracePt t="60458" x="2393950" y="3360738"/>
          <p14:tracePt t="60474" x="2303463" y="3325813"/>
          <p14:tracePt t="60491" x="2235200" y="3308350"/>
          <p14:tracePt t="60508" x="2178050" y="3303588"/>
          <p14:tracePt t="60508" x="2154238" y="3303588"/>
          <p14:tracePt t="60525" x="2097088" y="3303588"/>
          <p14:tracePt t="60541" x="2035175" y="3308350"/>
          <p14:tracePt t="60558" x="1965325" y="3325813"/>
          <p14:tracePt t="60574" x="1908175" y="3336925"/>
          <p14:tracePt t="60591" x="1857375" y="3360738"/>
          <p14:tracePt t="60608" x="1817688" y="3378200"/>
          <p14:tracePt t="60624" x="1789113" y="3400425"/>
          <p14:tracePt t="60641" x="1754188" y="3440113"/>
          <p14:tracePt t="60658" x="1731963" y="3479800"/>
          <p14:tracePt t="60674" x="1703388" y="3521075"/>
          <p14:tracePt t="60691" x="1685925" y="3565525"/>
          <p14:tracePt t="60708" x="1674813" y="3657600"/>
          <p14:tracePt t="60725" x="1674813" y="3732213"/>
          <p14:tracePt t="60741" x="1679575" y="3806825"/>
          <p14:tracePt t="60758" x="1708150" y="3868738"/>
          <p14:tracePt t="60774" x="1736725" y="3914775"/>
          <p14:tracePt t="60791" x="1778000" y="3949700"/>
          <p14:tracePt t="60807" x="1835150" y="3978275"/>
          <p14:tracePt t="60824" x="1903413" y="4006850"/>
          <p14:tracePt t="60842" x="1978025" y="4017963"/>
          <p14:tracePt t="60857" x="2085975" y="4022725"/>
          <p14:tracePt t="60874" x="2217738" y="4029075"/>
          <p14:tracePt t="60891" x="2393950" y="4011613"/>
          <p14:tracePt t="60908" x="2578100" y="3943350"/>
          <p14:tracePt t="60924" x="2760663" y="3846513"/>
          <p14:tracePt t="60941" x="2822575" y="3800475"/>
          <p14:tracePt t="60958" x="2851150" y="3771900"/>
          <p14:tracePt t="60974" x="2868613" y="3736975"/>
          <p14:tracePt t="60991" x="2868613" y="3703638"/>
          <p14:tracePt t="61008" x="2868613" y="3675063"/>
          <p14:tracePt t="61024" x="2868613" y="3646488"/>
          <p14:tracePt t="61042" x="2863850" y="3617913"/>
          <p14:tracePt t="61057" x="2851150" y="3594100"/>
          <p14:tracePt t="61075" x="2828925" y="3565525"/>
          <p14:tracePt t="61091" x="2800350" y="3536950"/>
          <p14:tracePt t="61108" x="2720975" y="3479800"/>
          <p14:tracePt t="61125" x="2646363" y="3440113"/>
          <p14:tracePt t="61141" x="2560638" y="3394075"/>
          <p14:tracePt t="61157" x="2468563" y="3360738"/>
          <p14:tracePt t="61174" x="2389188" y="3343275"/>
          <p14:tracePt t="61191" x="2314575" y="3325813"/>
          <p14:tracePt t="61209" x="2235200" y="3314700"/>
          <p14:tracePt t="61224" x="2149475" y="3303588"/>
          <p14:tracePt t="61241" x="2068513" y="3303588"/>
          <p14:tracePt t="61258" x="1989138" y="3303588"/>
          <p14:tracePt t="61275" x="1908175" y="3308350"/>
          <p14:tracePt t="61291" x="1828800" y="3321050"/>
          <p14:tracePt t="61307" x="1749425" y="3336925"/>
          <p14:tracePt t="61324" x="1651000" y="3365500"/>
          <p14:tracePt t="61341" x="1622425" y="3382963"/>
          <p14:tracePt t="61357" x="1600200" y="3400425"/>
          <p14:tracePt t="61374" x="1582738" y="3417888"/>
          <p14:tracePt t="61391" x="1571625" y="3446463"/>
          <p14:tracePt t="61408" x="1554163" y="3479800"/>
          <p14:tracePt t="61424" x="1536700" y="3536950"/>
          <p14:tracePt t="61441" x="1536700" y="3600450"/>
          <p14:tracePt t="61457" x="1536700" y="3675063"/>
          <p14:tracePt t="61474" x="1549400" y="3749675"/>
          <p14:tracePt t="61491" x="1582738" y="3822700"/>
          <p14:tracePt t="61491" x="1606550" y="3857625"/>
          <p14:tracePt t="61509" x="1622425" y="3886200"/>
          <p14:tracePt t="61524" x="1685925" y="3954463"/>
          <p14:tracePt t="61541" x="1731963" y="3989388"/>
          <p14:tracePt t="61558" x="1778000" y="4011613"/>
          <p14:tracePt t="61574" x="1863725" y="4029075"/>
          <p14:tracePt t="61591" x="1978025" y="4040188"/>
          <p14:tracePt t="61608" x="2136775" y="4051300"/>
          <p14:tracePt t="61624" x="2320925" y="4064000"/>
          <p14:tracePt t="61641" x="2520950" y="4064000"/>
          <p14:tracePt t="61657" x="2703513" y="4064000"/>
          <p14:tracePt t="61675" x="2874963" y="4046538"/>
          <p14:tracePt t="61690" x="3046413" y="4011613"/>
          <p14:tracePt t="61707" x="3228975" y="3960813"/>
          <p14:tracePt t="61724" x="3543300" y="3892550"/>
          <p14:tracePt t="61742" x="3800475" y="3851275"/>
          <p14:tracePt t="61757" x="3989388" y="3806825"/>
          <p14:tracePt t="61774" x="4114800" y="3765550"/>
          <p14:tracePt t="61791" x="4189413" y="3749675"/>
          <p14:tracePt t="61808" x="4246563" y="3736975"/>
          <p14:tracePt t="61824" x="4279900" y="3732213"/>
          <p14:tracePt t="61841" x="4314825" y="3732213"/>
          <p14:tracePt t="61858" x="4354513" y="3725863"/>
          <p14:tracePt t="61874" x="4406900" y="3721100"/>
          <p14:tracePt t="61891" x="4457700" y="3714750"/>
          <p14:tracePt t="61907" x="4514850" y="3708400"/>
          <p14:tracePt t="61924" x="4554538" y="3703638"/>
          <p14:tracePt t="61941" x="4560888" y="3703638"/>
          <p14:tracePt t="62101" x="4543425" y="3708400"/>
          <p14:tracePt t="62108" x="4497388" y="3725863"/>
          <p14:tracePt t="62124" x="4440238" y="3736975"/>
          <p14:tracePt t="62141" x="4400550" y="3743325"/>
          <p14:tracePt t="62141" x="4303713" y="3760788"/>
          <p14:tracePt t="62158" x="4200525" y="3771900"/>
          <p14:tracePt t="62174" x="4092575" y="3783013"/>
          <p14:tracePt t="62191" x="3983038" y="3794125"/>
          <p14:tracePt t="62207" x="3857625" y="3800475"/>
          <p14:tracePt t="62224" x="3725863" y="3806825"/>
          <p14:tracePt t="62241" x="3600450" y="3811588"/>
          <p14:tracePt t="62258" x="3479800" y="3817938"/>
          <p14:tracePt t="62274" x="3378200" y="3817938"/>
          <p14:tracePt t="62291" x="3279775" y="3817938"/>
          <p14:tracePt t="62308" x="3189288" y="3817938"/>
          <p14:tracePt t="62324" x="3079750" y="3811588"/>
          <p14:tracePt t="62341" x="3017838" y="3811588"/>
          <p14:tracePt t="62357" x="2949575" y="3806825"/>
          <p14:tracePt t="62374" x="2886075" y="3806825"/>
          <p14:tracePt t="62391" x="2835275" y="3806825"/>
          <p14:tracePt t="62407" x="2782888" y="3806825"/>
          <p14:tracePt t="62424" x="2743200" y="3806825"/>
          <p14:tracePt t="62441" x="2703513" y="3811588"/>
          <p14:tracePt t="62457" x="2674938" y="3817938"/>
          <p14:tracePt t="62474" x="2651125" y="3817938"/>
          <p14:tracePt t="62491" x="2635250" y="3822700"/>
          <p14:tracePt t="62508" x="2617788" y="3822700"/>
          <p14:tracePt t="62525" x="2611438" y="3822700"/>
          <p14:tracePt t="62588" x="2606675" y="3822700"/>
          <p14:tracePt t="62612" x="2600325" y="3822700"/>
          <p14:tracePt t="62620" x="2593975" y="3822700"/>
          <p14:tracePt t="62628" x="2589213" y="3822700"/>
          <p14:tracePt t="62641" x="2582863" y="3822700"/>
          <p14:tracePt t="62645" x="2560638" y="3822700"/>
          <p14:tracePt t="62657" x="2543175" y="3822700"/>
          <p14:tracePt t="62674" x="2520950" y="3822700"/>
          <p14:tracePt t="62691" x="2503488" y="3822700"/>
          <p14:tracePt t="62707" x="2468563" y="3811588"/>
          <p14:tracePt t="62707" x="2451100" y="3811588"/>
          <p14:tracePt t="62725" x="2428875" y="3806825"/>
          <p14:tracePt t="62741" x="2389188" y="3800475"/>
          <p14:tracePt t="62758" x="2349500" y="3789363"/>
          <p14:tracePt t="62774" x="2292350" y="3778250"/>
          <p14:tracePt t="62792" x="2235200" y="3760788"/>
          <p14:tracePt t="62807" x="2211388" y="3749675"/>
          <p14:tracePt t="62824" x="2206625" y="3749675"/>
          <p14:tracePt t="63165" x="0" y="0"/>
        </p14:tracePtLst>
        <p14:tracePtLst>
          <p14:tracePt t="73292" x="4589463" y="4114800"/>
          <p14:tracePt t="73293" x="4600575" y="4121150"/>
          <p14:tracePt t="73308" x="4611688" y="4121150"/>
          <p14:tracePt t="73309" x="4635500" y="4137025"/>
          <p14:tracePt t="73324" x="4657725" y="4143375"/>
          <p14:tracePt t="73340" x="4692650" y="4160838"/>
          <p14:tracePt t="73357" x="4743450" y="4171950"/>
          <p14:tracePt t="73374" x="4822825" y="4183063"/>
          <p14:tracePt t="73407" x="4926013" y="4189413"/>
          <p14:tracePt t="73412" x="5040313" y="4194175"/>
          <p14:tracePt t="73423" x="5183188" y="4206875"/>
          <p14:tracePt t="73440" x="5332413" y="4217988"/>
          <p14:tracePt t="73460" x="5464175" y="4229100"/>
          <p14:tracePt t="73476" x="5583238" y="4235450"/>
          <p14:tracePt t="73492" x="5697538" y="4235450"/>
          <p14:tracePt t="73508" x="5822950" y="4235450"/>
          <p14:tracePt t="73524" x="6007100" y="4222750"/>
          <p14:tracePt t="73540" x="6108700" y="4211638"/>
          <p14:tracePt t="73557" x="6223000" y="4206875"/>
          <p14:tracePt t="73573" x="6365875" y="4189413"/>
          <p14:tracePt t="73590" x="6492875" y="4165600"/>
          <p14:tracePt t="73607" x="6583363" y="4143375"/>
          <p14:tracePt t="73623" x="6664325" y="4114800"/>
          <p14:tracePt t="73640" x="6743700" y="4075113"/>
          <p14:tracePt t="73657" x="6823075" y="4022725"/>
          <p14:tracePt t="73673" x="6897688" y="3954463"/>
          <p14:tracePt t="73690" x="6937375" y="3886200"/>
          <p14:tracePt t="73707" x="6961188" y="3789363"/>
          <p14:tracePt t="73724" x="6965950" y="3721100"/>
          <p14:tracePt t="73740" x="6961188" y="3663950"/>
          <p14:tracePt t="73757" x="6943725" y="3611563"/>
          <p14:tracePt t="73773" x="6904038" y="3560763"/>
          <p14:tracePt t="73791" x="6840538" y="3508375"/>
          <p14:tracePt t="73807" x="6754813" y="3475038"/>
          <p14:tracePt t="73823" x="6651625" y="3429000"/>
          <p14:tracePt t="73840" x="6537325" y="3394075"/>
          <p14:tracePt t="73857" x="6418263" y="3360738"/>
          <p14:tracePt t="73874" x="6297613" y="3343275"/>
          <p14:tracePt t="73890" x="6189663" y="3332163"/>
          <p14:tracePt t="73907" x="6086475" y="3325813"/>
          <p14:tracePt t="73923" x="5926138" y="3325813"/>
          <p14:tracePt t="73940" x="5818188" y="3343275"/>
          <p14:tracePt t="73957" x="5692775" y="3371850"/>
          <p14:tracePt t="73974" x="5583238" y="3406775"/>
          <p14:tracePt t="73990" x="5480050" y="3446463"/>
          <p14:tracePt t="74007" x="5394325" y="3486150"/>
          <p14:tracePt t="74023" x="5314950" y="3532188"/>
          <p14:tracePt t="74040" x="5257800" y="3582988"/>
          <p14:tracePt t="74056" x="5222875" y="3640138"/>
          <p14:tracePt t="74073" x="5183188" y="3714750"/>
          <p14:tracePt t="74090" x="5160963" y="3800475"/>
          <p14:tracePt t="74107" x="5149850" y="3903663"/>
          <p14:tracePt t="74123" x="5143500" y="4035425"/>
          <p14:tracePt t="74140" x="5143500" y="4108450"/>
          <p14:tracePt t="74174" x="5160963" y="4149725"/>
          <p14:tracePt t="74174" x="5183188" y="4178300"/>
          <p14:tracePt t="74191" x="5222875" y="4217988"/>
          <p14:tracePt t="74207" x="5275263" y="4246563"/>
          <p14:tracePt t="74223" x="5360988" y="4275138"/>
          <p14:tracePt t="74240" x="5492750" y="4292600"/>
          <p14:tracePt t="74257" x="5651500" y="4292600"/>
          <p14:tracePt t="74273" x="5822950" y="4264025"/>
          <p14:tracePt t="74290" x="5983288" y="4222750"/>
          <p14:tracePt t="74307" x="6121400" y="4189413"/>
          <p14:tracePt t="74323" x="6257925" y="4149725"/>
          <p14:tracePt t="74340" x="6321425" y="4121150"/>
          <p14:tracePt t="74357" x="6365875" y="4075113"/>
          <p14:tracePt t="74374" x="6400800" y="4022725"/>
          <p14:tracePt t="74391" x="6423025" y="3978275"/>
          <p14:tracePt t="74408" x="6429375" y="3943350"/>
          <p14:tracePt t="74424" x="6429375" y="3914775"/>
          <p14:tracePt t="74442" x="6429375" y="3886200"/>
          <p14:tracePt t="74458" x="6418263" y="3857625"/>
          <p14:tracePt t="74474" x="6400800" y="3835400"/>
          <p14:tracePt t="74491" x="6365875" y="3800475"/>
          <p14:tracePt t="74508" x="6303963" y="3765550"/>
          <p14:tracePt t="74524" x="6200775" y="3725863"/>
          <p14:tracePt t="74541" x="6143625" y="3708400"/>
          <p14:tracePt t="74558" x="6086475" y="3697288"/>
          <p14:tracePt t="74574" x="6011863" y="3697288"/>
          <p14:tracePt t="74591" x="5937250" y="3697288"/>
          <p14:tracePt t="74608" x="5857875" y="3714750"/>
          <p14:tracePt t="74624" x="5794375" y="3743325"/>
          <p14:tracePt t="74641" x="5721350" y="3783013"/>
          <p14:tracePt t="74657" x="5629275" y="3840163"/>
          <p14:tracePt t="74675" x="5514975" y="3908425"/>
          <p14:tracePt t="74691" x="5372100" y="3989388"/>
          <p14:tracePt t="74708" x="5218113" y="4068763"/>
          <p14:tracePt t="74724" x="5029200" y="4149725"/>
          <p14:tracePt t="74742" x="4954588" y="4189413"/>
          <p14:tracePt t="74758" x="4903788" y="4222750"/>
          <p14:tracePt t="74774" x="4879975" y="4240213"/>
          <p14:tracePt t="74791" x="4875213" y="4246563"/>
          <p14:tracePt t="74957" x="4868863" y="4246563"/>
          <p14:tracePt t="74973" x="4857750" y="4246563"/>
          <p14:tracePt t="74981" x="4846638" y="4246563"/>
          <p14:tracePt t="74991" x="4840288" y="4246563"/>
          <p14:tracePt t="74996" x="4829175" y="4246563"/>
          <p14:tracePt t="75007" x="4818063" y="4246563"/>
          <p14:tracePt t="75024" x="4811713" y="4246563"/>
          <p14:tracePt t="75041" x="4806950" y="4246563"/>
          <p14:tracePt t="75057" x="4800600" y="4246563"/>
          <p14:tracePt t="75074" x="4794250" y="4246563"/>
          <p14:tracePt t="75091" x="4789488" y="4246563"/>
          <p14:tracePt t="75108" x="4778375" y="4246563"/>
          <p14:tracePt t="75124" x="4754563" y="4246563"/>
          <p14:tracePt t="75141" x="4732338" y="4240213"/>
          <p14:tracePt t="75158" x="4692650" y="4229100"/>
          <p14:tracePt t="75175" x="4675188" y="4222750"/>
          <p14:tracePt t="75191" x="4668838" y="4222750"/>
          <p14:tracePt t="75208" x="4668838" y="4217988"/>
          <p14:tracePt t="75437" x="4668838" y="4211638"/>
          <p14:tracePt t="75451" x="4679950" y="4200525"/>
          <p14:tracePt t="75451" x="4703763" y="4189413"/>
          <p14:tracePt t="75459" x="4732338" y="4171950"/>
          <p14:tracePt t="75475" x="4772025" y="4149725"/>
          <p14:tracePt t="75491" x="4806950" y="4132263"/>
          <p14:tracePt t="75508" x="4835525" y="4121150"/>
          <p14:tracePt t="75524" x="4864100" y="4103688"/>
          <p14:tracePt t="75541" x="4886325" y="4092575"/>
          <p14:tracePt t="75558" x="4897438" y="4086225"/>
          <p14:tracePt t="75574" x="4908550" y="4075113"/>
          <p14:tracePt t="75591" x="4926013" y="4057650"/>
          <p14:tracePt t="75608" x="4943475" y="4046538"/>
          <p14:tracePt t="75624" x="4960938" y="4035425"/>
          <p14:tracePt t="75642" x="4978400" y="4017963"/>
          <p14:tracePt t="75658" x="4994275" y="4000500"/>
          <p14:tracePt t="75674" x="5018088" y="3983038"/>
          <p14:tracePt t="75691" x="5040313" y="3960813"/>
          <p14:tracePt t="75707" x="5068888" y="3937000"/>
          <p14:tracePt t="75724" x="5114925" y="3897313"/>
          <p14:tracePt t="75741" x="5137150" y="3879850"/>
          <p14:tracePt t="75758" x="5160963" y="3868738"/>
          <p14:tracePt t="75774" x="5172075" y="3851275"/>
          <p14:tracePt t="75791" x="5189538" y="3840163"/>
          <p14:tracePt t="75808" x="5207000" y="3829050"/>
          <p14:tracePt t="75824" x="5218113" y="3817938"/>
          <p14:tracePt t="75841" x="5229225" y="3806825"/>
          <p14:tracePt t="75858" x="5246688" y="3794125"/>
          <p14:tracePt t="75874" x="5264150" y="3789363"/>
          <p14:tracePt t="75891" x="5286375" y="3771900"/>
          <p14:tracePt t="75907" x="5303838" y="3760788"/>
          <p14:tracePt t="75924" x="5326063" y="3743325"/>
          <p14:tracePt t="75941" x="5343525" y="3732213"/>
          <p14:tracePt t="75959" x="5360988" y="3721100"/>
          <p14:tracePt t="75974" x="5383213" y="3714750"/>
          <p14:tracePt t="75991" x="5407025" y="3697288"/>
          <p14:tracePt t="76007" x="5422900" y="3692525"/>
          <p14:tracePt t="76024" x="5446713" y="3686175"/>
          <p14:tracePt t="76041" x="5475288" y="3668713"/>
          <p14:tracePt t="76058" x="5492750" y="3663950"/>
          <p14:tracePt t="76074" x="5521325" y="3651250"/>
          <p14:tracePt t="76091" x="5543550" y="3640138"/>
          <p14:tracePt t="76108" x="5583238" y="3622675"/>
          <p14:tracePt t="76125" x="5611813" y="3617913"/>
          <p14:tracePt t="76141" x="5629275" y="3600450"/>
          <p14:tracePt t="76158" x="5668963" y="3594100"/>
          <p14:tracePt t="76174" x="5715000" y="3578225"/>
          <p14:tracePt t="76191" x="5743575" y="3565525"/>
          <p14:tracePt t="76208" x="5772150" y="3549650"/>
          <p14:tracePt t="76224" x="5789613" y="3536950"/>
          <p14:tracePt t="76241" x="5818188" y="3521075"/>
          <p14:tracePt t="76258" x="5846763" y="3514725"/>
          <p14:tracePt t="76274" x="5868988" y="3497263"/>
          <p14:tracePt t="76291" x="5903913" y="3479800"/>
          <p14:tracePt t="76307" x="5926138" y="3457575"/>
          <p14:tracePt t="76307" x="5949950" y="3451225"/>
          <p14:tracePt t="76325" x="5965825" y="3435350"/>
          <p14:tracePt t="76341" x="5983288" y="3417888"/>
          <p14:tracePt t="76358" x="6000750" y="3406775"/>
          <p14:tracePt t="76374" x="6018213" y="3394075"/>
          <p14:tracePt t="76391" x="6040438" y="3382963"/>
          <p14:tracePt t="76407" x="6057900" y="3371850"/>
          <p14:tracePt t="76424" x="6069013" y="3360738"/>
          <p14:tracePt t="76441" x="6080125" y="3349625"/>
          <p14:tracePt t="76459" x="6086475" y="3336925"/>
          <p14:tracePt t="76474" x="6092825" y="3332163"/>
          <p14:tracePt t="76491" x="6097588" y="3321050"/>
          <p14:tracePt t="76507" x="6103938" y="3314700"/>
          <p14:tracePt t="76507" x="6115050" y="3308350"/>
          <p14:tracePt t="76525" x="6121400" y="3292475"/>
          <p14:tracePt t="76541" x="6132513" y="3279775"/>
          <p14:tracePt t="76558" x="6137275" y="3268663"/>
          <p14:tracePt t="76574" x="6143625" y="3263900"/>
          <p14:tracePt t="76591" x="6154738" y="3263900"/>
          <p14:tracePt t="76607" x="6161088" y="3251200"/>
          <p14:tracePt t="76624" x="6172200" y="3246438"/>
          <p14:tracePt t="76641" x="6183313" y="3235325"/>
          <p14:tracePt t="76658" x="6194425" y="3222625"/>
          <p14:tracePt t="76674" x="6207125" y="3217863"/>
          <p14:tracePt t="76691" x="6223000" y="3206750"/>
          <p14:tracePt t="76707" x="6240463" y="3194050"/>
          <p14:tracePt t="76724" x="6269038" y="3178175"/>
          <p14:tracePt t="76741" x="6280150" y="3165475"/>
          <p14:tracePt t="76757" x="6297613" y="3154363"/>
          <p14:tracePt t="76774" x="6321425" y="3143250"/>
          <p14:tracePt t="76791" x="6337300" y="3125788"/>
          <p14:tracePt t="76808" x="6365875" y="3114675"/>
          <p14:tracePt t="76824" x="6400800" y="3103563"/>
          <p14:tracePt t="76841" x="6429375" y="3086100"/>
          <p14:tracePt t="76858" x="6457950" y="3074988"/>
          <p14:tracePt t="76874" x="6486525" y="3063875"/>
          <p14:tracePt t="76891" x="6521450" y="3040063"/>
          <p14:tracePt t="76907" x="6554788" y="3028950"/>
          <p14:tracePt t="76907" x="6565900" y="3022600"/>
          <p14:tracePt t="76925" x="6594475" y="3000375"/>
          <p14:tracePt t="76941" x="6623050" y="2989263"/>
          <p14:tracePt t="76957" x="6657975" y="2971800"/>
          <p14:tracePt t="76974" x="6680200" y="2960688"/>
          <p14:tracePt t="76991" x="6721475" y="2943225"/>
          <p14:tracePt t="77007" x="6754813" y="2925763"/>
          <p14:tracePt t="77024" x="6789738" y="2908300"/>
          <p14:tracePt t="77041" x="6818313" y="2892425"/>
          <p14:tracePt t="77057" x="6851650" y="2874963"/>
          <p14:tracePt t="77074" x="6880225" y="2857500"/>
          <p14:tracePt t="77091" x="6908800" y="2835275"/>
          <p14:tracePt t="77107" x="6943725" y="2817813"/>
          <p14:tracePt t="77124" x="6983413" y="2782888"/>
          <p14:tracePt t="77141" x="7011988" y="2765425"/>
          <p14:tracePt t="77158" x="7040563" y="2749550"/>
          <p14:tracePt t="77174" x="7069138" y="2725738"/>
          <p14:tracePt t="77191" x="7092950" y="2708275"/>
          <p14:tracePt t="77208" x="7126288" y="2686050"/>
          <p14:tracePt t="77224" x="7161213" y="2663825"/>
          <p14:tracePt t="77241" x="7200900" y="2640013"/>
          <p14:tracePt t="77257" x="7229475" y="2617788"/>
          <p14:tracePt t="77274" x="7264400" y="2593975"/>
          <p14:tracePt t="77291" x="7297738" y="2578100"/>
          <p14:tracePt t="77308" x="7321550" y="2560638"/>
          <p14:tracePt t="77324" x="7354888" y="2549525"/>
          <p14:tracePt t="77341" x="7383463" y="2543175"/>
          <p14:tracePt t="77357" x="7400925" y="2536825"/>
          <p14:tracePt t="77374" x="7423150" y="2532063"/>
          <p14:tracePt t="77391" x="7435850" y="2532063"/>
          <p14:tracePt t="77407" x="7458075" y="2532063"/>
          <p14:tracePt t="77424" x="7475538" y="2525713"/>
          <p14:tracePt t="77441" x="7497763" y="2520950"/>
          <p14:tracePt t="77457" x="7526338" y="2514600"/>
          <p14:tracePt t="77475" x="7561263" y="2508250"/>
          <p14:tracePt t="77491" x="7589838" y="2497138"/>
          <p14:tracePt t="77507" x="7618413" y="2492375"/>
          <p14:tracePt t="77524" x="7658100" y="2474913"/>
          <p14:tracePt t="77541" x="7697788" y="2468563"/>
          <p14:tracePt t="77558" x="7726363" y="2457450"/>
          <p14:tracePt t="77574" x="7761288" y="2439988"/>
          <p14:tracePt t="77591" x="7789863" y="2435225"/>
          <p14:tracePt t="77608" x="7818438" y="2422525"/>
          <p14:tracePt t="77624" x="7858125" y="2411413"/>
          <p14:tracePt t="77641" x="7893050" y="2400300"/>
          <p14:tracePt t="77657" x="7926388" y="2389188"/>
          <p14:tracePt t="77675" x="7950200" y="2378075"/>
          <p14:tracePt t="77692" x="7978775" y="2371725"/>
          <p14:tracePt t="77708" x="8001000" y="2360613"/>
          <p14:tracePt t="77724" x="8023225" y="2349500"/>
          <p14:tracePt t="77742" x="8040688" y="2343150"/>
          <p14:tracePt t="77757" x="8047038" y="2336800"/>
          <p14:tracePt t="77774" x="8058150" y="2336800"/>
          <p14:tracePt t="77820" x="8058150" y="2332038"/>
          <p14:tracePt t="77981" x="8064500" y="2332038"/>
          <p14:tracePt t="78029" x="8069263" y="2332038"/>
          <p14:tracePt t="78068" x="8075613" y="2332038"/>
          <p14:tracePt t="78788" x="8069263" y="2332038"/>
          <p14:tracePt t="78791" x="8051800" y="2336800"/>
          <p14:tracePt t="78808" x="8035925" y="2349500"/>
          <p14:tracePt t="78809" x="7989888" y="2365375"/>
          <p14:tracePt t="78825" x="7926388" y="2393950"/>
          <p14:tracePt t="78841" x="7847013" y="2428875"/>
          <p14:tracePt t="78858" x="7737475" y="2479675"/>
          <p14:tracePt t="78874" x="7607300" y="2549525"/>
          <p14:tracePt t="78891" x="7418388" y="2635250"/>
          <p14:tracePt t="78907" x="7200900" y="2760663"/>
          <p14:tracePt t="78907" x="7064375" y="2835275"/>
          <p14:tracePt t="78924" x="6807200" y="2960688"/>
          <p14:tracePt t="78941" x="6521450" y="3097213"/>
          <p14:tracePt t="78958" x="6251575" y="3217863"/>
          <p14:tracePt t="78974" x="5994400" y="3336925"/>
          <p14:tracePt t="78991" x="5737225" y="3463925"/>
          <p14:tracePt t="79008" x="5497513" y="3578225"/>
          <p14:tracePt t="79024" x="5297488" y="3686175"/>
          <p14:tracePt t="79041" x="5126038" y="3783013"/>
          <p14:tracePt t="79058" x="4983163" y="3879850"/>
          <p14:tracePt t="79074" x="4840288" y="3965575"/>
          <p14:tracePt t="79091" x="4732338" y="4051300"/>
          <p14:tracePt t="79107" x="4651375" y="4132263"/>
          <p14:tracePt t="79107" x="4618038" y="4165600"/>
          <p14:tracePt t="79125" x="4549775" y="4229100"/>
          <p14:tracePt t="79141" x="4497388" y="4286250"/>
          <p14:tracePt t="79157" x="4457700" y="4325938"/>
          <p14:tracePt t="79173" x="4435475" y="4349750"/>
          <p14:tracePt t="79192" x="4418013" y="4354513"/>
          <p14:tracePt t="79207" x="4411663" y="4354513"/>
          <p14:tracePt t="7946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Plutonium </a:t>
            </a:r>
            <a:r>
              <a:rPr lang="en-US" dirty="0" err="1" smtClean="0"/>
              <a:t>Isotopics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9200"/>
            <a:ext cx="2504303" cy="5257800"/>
          </a:xfrm>
        </p:spPr>
        <p:txBody>
          <a:bodyPr/>
          <a:lstStyle/>
          <a:p>
            <a:r>
              <a:rPr lang="en-US" dirty="0" smtClean="0"/>
              <a:t>Use for evaluating reactor power</a:t>
            </a:r>
          </a:p>
          <a:p>
            <a:pPr lvl="1"/>
            <a:r>
              <a:rPr lang="en-US" dirty="0" smtClean="0"/>
              <a:t>Mass  242:239 ratio</a:t>
            </a:r>
          </a:p>
          <a:p>
            <a:pPr lvl="1"/>
            <a:r>
              <a:rPr lang="en-US" dirty="0" smtClean="0"/>
              <a:t>Activity  238/(239+240) </a:t>
            </a:r>
            <a:endParaRPr lang="en-US" dirty="0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5130" y="1295400"/>
            <a:ext cx="6598870" cy="44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4800600" y="2286000"/>
            <a:ext cx="3810000" cy="1828800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006600"/>
                </a:solidFill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27"/>
    </mc:Choice>
    <mc:Fallback xmlns="">
      <p:transition spd="slow" advTm="7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  <p:extLst mod="1">
    <p:ext uri="{3A86A75C-4F4B-4683-9AE1-C65F6400EC91}">
      <p14:laserTraceLst xmlns:p14="http://schemas.microsoft.com/office/powerpoint/2010/main">
        <p14:tracePtLst>
          <p14:tracePt t="6720" x="2989263" y="2994025"/>
          <p14:tracePt t="6752" x="2982913" y="2994025"/>
          <p14:tracePt t="6768" x="2978150" y="3000375"/>
          <p14:tracePt t="6777" x="2971800" y="3000375"/>
          <p14:tracePt t="6784" x="2965450" y="3000375"/>
          <p14:tracePt t="6792" x="2960688" y="3000375"/>
          <p14:tracePt t="6813" x="2949575" y="3000375"/>
          <p14:tracePt t="6816" x="2936875" y="3006725"/>
          <p14:tracePt t="6829" x="2914650" y="3011488"/>
          <p14:tracePt t="6847" x="2886075" y="3011488"/>
          <p14:tracePt t="6865" x="2874963" y="3017838"/>
          <p14:tracePt t="6865" x="2863850" y="3017838"/>
          <p14:tracePt t="6880" x="2840038" y="3017838"/>
          <p14:tracePt t="6904" x="2811463" y="3017838"/>
          <p14:tracePt t="6913" x="2778125" y="3017838"/>
          <p14:tracePt t="6936" x="2725738" y="3022600"/>
          <p14:tracePt t="6952" x="2663825" y="3028950"/>
          <p14:tracePt t="6968" x="2606675" y="3035300"/>
          <p14:tracePt t="6984" x="2525713" y="3040063"/>
          <p14:tracePt t="6996" x="2457450" y="3046413"/>
          <p14:tracePt t="7016" x="2378075" y="3057525"/>
          <p14:tracePt t="7030" x="2286000" y="3063875"/>
          <p14:tracePt t="7046" x="2200275" y="3068638"/>
          <p14:tracePt t="7063" x="2079625" y="3079750"/>
          <p14:tracePt t="7079" x="1903413" y="3103563"/>
          <p14:tracePt t="7096" x="1806575" y="3108325"/>
          <p14:tracePt t="7113" x="1714500" y="3108325"/>
          <p14:tracePt t="7130" x="1635125" y="3114675"/>
          <p14:tracePt t="7146" x="1582738" y="3121025"/>
          <p14:tracePt t="7163" x="1554163" y="3125788"/>
          <p14:tracePt t="7179" x="1525588" y="3132138"/>
          <p14:tracePt t="7196" x="1503363" y="3136900"/>
          <p14:tracePt t="7213" x="1474788" y="3143250"/>
          <p14:tracePt t="7230" x="1439863" y="3154363"/>
          <p14:tracePt t="7246" x="1393825" y="3160713"/>
          <p14:tracePt t="7263" x="1343025" y="3171825"/>
          <p14:tracePt t="7279" x="1274763" y="3194050"/>
          <p14:tracePt t="7296" x="1228725" y="3200400"/>
          <p14:tracePt t="7313" x="1200150" y="3217863"/>
          <p14:tracePt t="7330" x="1177925" y="3222625"/>
          <p14:tracePt t="7347" x="1165225" y="3228975"/>
          <p14:tracePt t="7363" x="1160463" y="3235325"/>
          <p14:tracePt t="7380" x="1149350" y="3240088"/>
          <p14:tracePt t="7396" x="1143000" y="3246438"/>
          <p14:tracePt t="7413" x="1136650" y="3251200"/>
          <p14:tracePt t="7429" x="1136650" y="3257550"/>
          <p14:tracePt t="7446" x="1125538" y="3268663"/>
          <p14:tracePt t="7463" x="1114425" y="3286125"/>
          <p14:tracePt t="7479" x="1096963" y="3314700"/>
          <p14:tracePt t="7496" x="1079500" y="3336925"/>
          <p14:tracePt t="7513" x="1063625" y="3360738"/>
          <p14:tracePt t="7530" x="1046163" y="3382963"/>
          <p14:tracePt t="7546" x="1039813" y="3411538"/>
          <p14:tracePt t="7563" x="1022350" y="3440113"/>
          <p14:tracePt t="7580" x="1011238" y="3479800"/>
          <p14:tracePt t="7597" x="1000125" y="3521075"/>
          <p14:tracePt t="7613" x="993775" y="3565525"/>
          <p14:tracePt t="7630" x="993775" y="3611563"/>
          <p14:tracePt t="7646" x="993775" y="3663950"/>
          <p14:tracePt t="7663" x="993775" y="3703638"/>
          <p14:tracePt t="7679" x="993775" y="3765550"/>
          <p14:tracePt t="7696" x="993775" y="3822700"/>
          <p14:tracePt t="7713" x="993775" y="3875088"/>
          <p14:tracePt t="7730" x="1011238" y="3921125"/>
          <p14:tracePt t="7746" x="1022350" y="3943350"/>
          <p14:tracePt t="7763" x="1046163" y="3965575"/>
          <p14:tracePt t="7779" x="1074738" y="3983038"/>
          <p14:tracePt t="7796" x="1103313" y="4011613"/>
          <p14:tracePt t="7813" x="1149350" y="4046538"/>
          <p14:tracePt t="7829" x="1193800" y="4075113"/>
          <p14:tracePt t="7846" x="1239838" y="4108450"/>
          <p14:tracePt t="7863" x="1296988" y="4137025"/>
          <p14:tracePt t="7879" x="1428750" y="4154488"/>
          <p14:tracePt t="7896" x="1543050" y="4154488"/>
          <p14:tracePt t="7913" x="1646238" y="4149725"/>
          <p14:tracePt t="7929" x="1731963" y="4121150"/>
          <p14:tracePt t="7946" x="1793875" y="4108450"/>
          <p14:tracePt t="7963" x="1839913" y="4086225"/>
          <p14:tracePt t="7979" x="1874838" y="4068763"/>
          <p14:tracePt t="7996" x="1903413" y="4051300"/>
          <p14:tracePt t="8013" x="1925638" y="4022725"/>
          <p14:tracePt t="8030" x="1936750" y="3989388"/>
          <p14:tracePt t="8046" x="1949450" y="3954463"/>
          <p14:tracePt t="8063" x="1949450" y="3914775"/>
          <p14:tracePt t="8079" x="1949450" y="3857625"/>
          <p14:tracePt t="8097" x="1936750" y="3829050"/>
          <p14:tracePt t="8113" x="1920875" y="3806825"/>
          <p14:tracePt t="8129" x="1892300" y="3771900"/>
          <p14:tracePt t="8146" x="1857375" y="3743325"/>
          <p14:tracePt t="8163" x="1811338" y="3697288"/>
          <p14:tracePt t="8180" x="1749425" y="3657600"/>
          <p14:tracePt t="8196" x="1674813" y="3594100"/>
          <p14:tracePt t="8213" x="1589088" y="3549650"/>
          <p14:tracePt t="8229" x="1531938" y="3514725"/>
          <p14:tracePt t="8246" x="1485900" y="3497263"/>
          <p14:tracePt t="8263" x="1450975" y="3497263"/>
          <p14:tracePt t="8279" x="1393825" y="3492500"/>
          <p14:tracePt t="8296" x="1336675" y="3508375"/>
          <p14:tracePt t="8313" x="1274763" y="3549650"/>
          <p14:tracePt t="8329" x="1200150" y="3594100"/>
          <p14:tracePt t="8346" x="1149350" y="3646488"/>
          <p14:tracePt t="8363" x="1096963" y="3675063"/>
          <p14:tracePt t="8379" x="1074738" y="3692525"/>
          <p14:tracePt t="8396" x="1068388" y="3703638"/>
          <p14:tracePt t="8413" x="1063625" y="3703638"/>
          <p14:tracePt t="8448" x="1063625" y="3714750"/>
          <p14:tracePt t="8488" x="1063625" y="3721100"/>
          <p14:tracePt t="8520" x="1063625" y="3732213"/>
          <p14:tracePt t="8544" x="1063625" y="3736975"/>
          <p14:tracePt t="8575" x="1063625" y="3743325"/>
          <p14:tracePt t="8824" x="1063625" y="3749675"/>
          <p14:tracePt t="8840" x="1068388" y="3749675"/>
          <p14:tracePt t="8848" x="1074738" y="3754438"/>
          <p14:tracePt t="8848" x="1079500" y="3760788"/>
          <p14:tracePt t="8863" x="1096963" y="3771900"/>
          <p14:tracePt t="8879" x="1143000" y="3806825"/>
          <p14:tracePt t="8896" x="1189038" y="3835400"/>
          <p14:tracePt t="8913" x="1239838" y="3863975"/>
          <p14:tracePt t="8929" x="1279525" y="3886200"/>
          <p14:tracePt t="8946" x="1292225" y="3892550"/>
          <p14:tracePt t="8963" x="1303338" y="3897313"/>
          <p14:tracePt t="9112" x="1314450" y="3897313"/>
          <p14:tracePt t="9120" x="1325563" y="3897313"/>
          <p14:tracePt t="9129" x="1343025" y="3897313"/>
          <p14:tracePt t="9136" x="1406525" y="3886200"/>
          <p14:tracePt t="9146" x="1492250" y="3875088"/>
          <p14:tracePt t="9162" x="1571625" y="3868738"/>
          <p14:tracePt t="9179" x="1628775" y="3863975"/>
          <p14:tracePt t="9196" x="1651000" y="3863975"/>
          <p14:tracePt t="9213" x="1668463" y="3863975"/>
          <p14:tracePt t="9229" x="1679575" y="3863975"/>
          <p14:tracePt t="9246" x="1685925" y="3863975"/>
          <p14:tracePt t="9263" x="1708150" y="3857625"/>
          <p14:tracePt t="9280" x="1720850" y="3851275"/>
          <p14:tracePt t="10374" x="0" y="0"/>
        </p14:tracePtLst>
        <p14:tracePtLst>
          <p14:tracePt t="11045" x="1931988" y="4508500"/>
          <p14:tracePt t="11144" x="1931988" y="4514850"/>
          <p14:tracePt t="11152" x="1920875" y="4521200"/>
          <p14:tracePt t="11160" x="1897063" y="4532313"/>
          <p14:tracePt t="11167" x="1839913" y="4554538"/>
          <p14:tracePt t="11183" x="1749425" y="4583113"/>
          <p14:tracePt t="11200" x="1657350" y="4611688"/>
          <p14:tracePt t="11213" x="1560513" y="4640263"/>
          <p14:tracePt t="11231" x="1457325" y="4668838"/>
          <p14:tracePt t="11248" x="1349375" y="4697413"/>
          <p14:tracePt t="11264" x="1268413" y="4725988"/>
          <p14:tracePt t="11264" x="1235075" y="4743450"/>
          <p14:tracePt t="11280" x="1165225" y="4772025"/>
          <p14:tracePt t="11304" x="1103313" y="4811713"/>
          <p14:tracePt t="11320" x="1039813" y="4840288"/>
          <p14:tracePt t="11335" x="989013" y="4875213"/>
          <p14:tracePt t="11352" x="931863" y="4921250"/>
          <p14:tracePt t="11368" x="868363" y="4972050"/>
          <p14:tracePt t="11384" x="811213" y="5029200"/>
          <p14:tracePt t="11400" x="760413" y="5092700"/>
          <p14:tracePt t="11416" x="725488" y="5154613"/>
          <p14:tracePt t="11429" x="708025" y="5218113"/>
          <p14:tracePt t="11446" x="703263" y="5257800"/>
          <p14:tracePt t="11463" x="703263" y="5280025"/>
          <p14:tracePt t="11479" x="708025" y="5321300"/>
          <p14:tracePt t="11496" x="714375" y="5337175"/>
          <p14:tracePt t="11513" x="720725" y="5349875"/>
          <p14:tracePt t="11530" x="725488" y="5365750"/>
          <p14:tracePt t="11547" x="742950" y="5378450"/>
          <p14:tracePt t="11563" x="749300" y="5378450"/>
          <p14:tracePt t="11579" x="765175" y="5383213"/>
          <p14:tracePt t="11596" x="806450" y="5383213"/>
          <p14:tracePt t="11613" x="896938" y="5383213"/>
          <p14:tracePt t="11629" x="1006475" y="5360988"/>
          <p14:tracePt t="11646" x="1136650" y="5332413"/>
          <p14:tracePt t="11662" x="1250950" y="5332413"/>
          <p14:tracePt t="11679" x="1411288" y="5343525"/>
          <p14:tracePt t="11696" x="1514475" y="5372100"/>
          <p14:tracePt t="11712" x="1589088" y="5383213"/>
          <p14:tracePt t="11729" x="1651000" y="5383213"/>
          <p14:tracePt t="11746" x="1697038" y="5383213"/>
          <p14:tracePt t="11763" x="1720850" y="5365750"/>
          <p14:tracePt t="11779" x="1749425" y="5343525"/>
          <p14:tracePt t="11796" x="1765300" y="5308600"/>
          <p14:tracePt t="11813" x="1782763" y="5286375"/>
          <p14:tracePt t="11829" x="1793875" y="5275263"/>
          <p14:tracePt t="11846" x="1800225" y="5268913"/>
          <p14:tracePt t="11887" x="1800225" y="5264150"/>
          <p14:tracePt t="11896" x="1800225" y="5257800"/>
          <p14:tracePt t="11896" x="1800225" y="5222875"/>
          <p14:tracePt t="11913" x="1800225" y="5172075"/>
          <p14:tracePt t="11929" x="1782763" y="5114925"/>
          <p14:tracePt t="11946" x="1754188" y="5057775"/>
          <p14:tracePt t="11963" x="1714500" y="4994275"/>
          <p14:tracePt t="11979" x="1668463" y="4943475"/>
          <p14:tracePt t="11996" x="1622425" y="4903788"/>
          <p14:tracePt t="12013" x="1593850" y="4879975"/>
          <p14:tracePt t="12029" x="1554163" y="4857750"/>
          <p14:tracePt t="12046" x="1525588" y="4851400"/>
          <p14:tracePt t="12063" x="1485900" y="4851400"/>
          <p14:tracePt t="12080" x="1450975" y="4851400"/>
          <p14:tracePt t="12096" x="1393825" y="4875213"/>
          <p14:tracePt t="12112" x="1336675" y="4886325"/>
          <p14:tracePt t="12129" x="1292225" y="4897438"/>
          <p14:tracePt t="12146" x="1257300" y="4914900"/>
          <p14:tracePt t="12163" x="1206500" y="4932363"/>
          <p14:tracePt t="12179" x="1154113" y="4960938"/>
          <p14:tracePt t="12196" x="1125538" y="4983163"/>
          <p14:tracePt t="12212" x="1079500" y="5018088"/>
          <p14:tracePt t="12229" x="1057275" y="5064125"/>
          <p14:tracePt t="12246" x="1039813" y="5103813"/>
          <p14:tracePt t="12263" x="1022350" y="5143500"/>
          <p14:tracePt t="12279" x="1022350" y="5189538"/>
          <p14:tracePt t="12296" x="1035050" y="5218113"/>
          <p14:tracePt t="12312" x="1068388" y="5257800"/>
          <p14:tracePt t="12329" x="1114425" y="5303838"/>
          <p14:tracePt t="12346" x="1189038" y="5354638"/>
          <p14:tracePt t="12363" x="1285875" y="5394325"/>
          <p14:tracePt t="12379" x="1393825" y="5422900"/>
          <p14:tracePt t="12396" x="1525588" y="5457825"/>
          <p14:tracePt t="12412" x="1668463" y="5468938"/>
          <p14:tracePt t="12429" x="1822450" y="5468938"/>
          <p14:tracePt t="12446" x="1965325" y="5440363"/>
          <p14:tracePt t="12446" x="2028825" y="5411788"/>
          <p14:tracePt t="12464" x="2068513" y="5394325"/>
          <p14:tracePt t="12479" x="2149475" y="5321300"/>
          <p14:tracePt t="12496" x="2178050" y="5257800"/>
          <p14:tracePt t="12512" x="2182813" y="5189538"/>
          <p14:tracePt t="12529" x="2182813" y="5126038"/>
          <p14:tracePt t="12546" x="2160588" y="5068888"/>
          <p14:tracePt t="12563" x="2132013" y="5035550"/>
          <p14:tracePt t="12579" x="2092325" y="5006975"/>
          <p14:tracePt t="12596" x="2035175" y="4960938"/>
          <p14:tracePt t="12612" x="1971675" y="4921250"/>
          <p14:tracePt t="12629" x="1903413" y="4886325"/>
          <p14:tracePt t="12646" x="1828800" y="4864100"/>
          <p14:tracePt t="12663" x="1754188" y="4851400"/>
          <p14:tracePt t="12679" x="1639888" y="4846638"/>
          <p14:tracePt t="12696" x="1536700" y="4846638"/>
          <p14:tracePt t="12712" x="1435100" y="4857750"/>
          <p14:tracePt t="12729" x="1343025" y="4864100"/>
          <p14:tracePt t="12746" x="1285875" y="4875213"/>
          <p14:tracePt t="12762" x="1235075" y="4886325"/>
          <p14:tracePt t="12779" x="1200150" y="4903788"/>
          <p14:tracePt t="12796" x="1165225" y="4921250"/>
          <p14:tracePt t="12813" x="1149350" y="4960938"/>
          <p14:tracePt t="12829" x="1131888" y="5000625"/>
          <p14:tracePt t="12847" x="1125538" y="5051425"/>
          <p14:tracePt t="12862" x="1120775" y="5108575"/>
          <p14:tracePt t="12880" x="1120775" y="5137150"/>
          <p14:tracePt t="12896" x="1136650" y="5165725"/>
          <p14:tracePt t="12913" x="1154113" y="5189538"/>
          <p14:tracePt t="12929" x="1182688" y="5222875"/>
          <p14:tracePt t="12946" x="1222375" y="5251450"/>
          <p14:tracePt t="12962" x="1279525" y="5275263"/>
          <p14:tracePt t="12979" x="1365250" y="5292725"/>
          <p14:tracePt t="12996" x="1474788" y="5297488"/>
          <p14:tracePt t="13012" x="1606550" y="5297488"/>
          <p14:tracePt t="13029" x="1731963" y="5286375"/>
          <p14:tracePt t="13046" x="1839913" y="5268913"/>
          <p14:tracePt t="13062" x="1925638" y="5246688"/>
          <p14:tracePt t="13062" x="1954213" y="5229225"/>
          <p14:tracePt t="13080" x="1993900" y="5189538"/>
          <p14:tracePt t="13096" x="2017713" y="5143500"/>
          <p14:tracePt t="13113" x="2028825" y="5092700"/>
          <p14:tracePt t="13129" x="2028825" y="5051425"/>
          <p14:tracePt t="13146" x="2017713" y="5006975"/>
          <p14:tracePt t="13162" x="2000250" y="4972050"/>
          <p14:tracePt t="13179" x="1971675" y="4932363"/>
          <p14:tracePt t="13196" x="1931988" y="4892675"/>
          <p14:tracePt t="13213" x="1879600" y="4864100"/>
          <p14:tracePt t="13229" x="1828800" y="4835525"/>
          <p14:tracePt t="13246" x="1782763" y="4811713"/>
          <p14:tracePt t="13262" x="1731963" y="4811713"/>
          <p14:tracePt t="13279" x="1651000" y="4811713"/>
          <p14:tracePt t="13296" x="1593850" y="4818063"/>
          <p14:tracePt t="13313" x="1514475" y="4846638"/>
          <p14:tracePt t="13329" x="1446213" y="4892675"/>
          <p14:tracePt t="13346" x="1371600" y="4937125"/>
          <p14:tracePt t="13362" x="1292225" y="5000625"/>
          <p14:tracePt t="13379" x="1228725" y="5051425"/>
          <p14:tracePt t="13396" x="1189038" y="5097463"/>
          <p14:tracePt t="13413" x="1171575" y="5143500"/>
          <p14:tracePt t="13429" x="1160463" y="5189538"/>
          <p14:tracePt t="13446" x="1160463" y="5235575"/>
          <p14:tracePt t="13462" x="1177925" y="5286375"/>
          <p14:tracePt t="13479" x="1217613" y="5360988"/>
          <p14:tracePt t="13497" x="1250950" y="5400675"/>
          <p14:tracePt t="13513" x="1296988" y="5422900"/>
          <p14:tracePt t="13530" x="1371600" y="5446713"/>
          <p14:tracePt t="13547" x="1474788" y="5457825"/>
          <p14:tracePt t="13563" x="1565275" y="5464175"/>
          <p14:tracePt t="13581" x="1628775" y="5464175"/>
          <p14:tracePt t="13597" x="1703388" y="5446713"/>
          <p14:tracePt t="13613" x="1765300" y="5418138"/>
          <p14:tracePt t="13630" x="1811338" y="5372100"/>
          <p14:tracePt t="13647" x="1846263" y="5314950"/>
          <p14:tracePt t="13663" x="1879600" y="5246688"/>
          <p14:tracePt t="13663" x="1897063" y="5207000"/>
          <p14:tracePt t="13680" x="1897063" y="5143500"/>
          <p14:tracePt t="13697" x="1897063" y="5108575"/>
          <p14:tracePt t="13714" x="1892300" y="5080000"/>
          <p14:tracePt t="13730" x="1885950" y="5064125"/>
          <p14:tracePt t="13747" x="1868488" y="5040313"/>
          <p14:tracePt t="13763" x="1839913" y="5029200"/>
          <p14:tracePt t="13780" x="1817688" y="5022850"/>
          <p14:tracePt t="13797" x="1793875" y="5011738"/>
          <p14:tracePt t="13814" x="1760538" y="5006975"/>
          <p14:tracePt t="13830" x="1714500" y="5006975"/>
          <p14:tracePt t="13847" x="1668463" y="5011738"/>
          <p14:tracePt t="13863" x="1565275" y="5046663"/>
          <p14:tracePt t="13881" x="1503363" y="5075238"/>
          <p14:tracePt t="13897" x="1446213" y="5097463"/>
          <p14:tracePt t="13913" x="1400175" y="5121275"/>
          <p14:tracePt t="13930" x="1360488" y="5143500"/>
          <p14:tracePt t="13948" x="1331913" y="5165725"/>
          <p14:tracePt t="13964" x="1314450" y="5183188"/>
          <p14:tracePt t="13980" x="1308100" y="5211763"/>
          <p14:tracePt t="13997" x="1308100" y="5229225"/>
          <p14:tracePt t="14014" x="1308100" y="5251450"/>
          <p14:tracePt t="14030" x="1308100" y="5268913"/>
          <p14:tracePt t="14047" x="1320800" y="5286375"/>
          <p14:tracePt t="14063" x="1343025" y="5297488"/>
          <p14:tracePt t="14063" x="1349375" y="5303838"/>
          <p14:tracePt t="14081" x="1382713" y="5314950"/>
          <p14:tracePt t="14097" x="1417638" y="5326063"/>
          <p14:tracePt t="14113" x="1492250" y="5343525"/>
          <p14:tracePt t="14130" x="1589088" y="5354638"/>
          <p14:tracePt t="14147" x="1714500" y="5354638"/>
          <p14:tracePt t="14163" x="1863725" y="5349875"/>
          <p14:tracePt t="14180" x="2017713" y="5308600"/>
          <p14:tracePt t="14197" x="2136775" y="5280025"/>
          <p14:tracePt t="14214" x="2222500" y="5246688"/>
          <p14:tracePt t="14230" x="2292350" y="5211763"/>
          <p14:tracePt t="14247" x="2332038" y="5183188"/>
          <p14:tracePt t="14263" x="2343150" y="5172075"/>
          <p14:tracePt t="14280" x="2349500" y="5143500"/>
          <p14:tracePt t="14297" x="2349500" y="5108575"/>
          <p14:tracePt t="14313" x="2336800" y="5068888"/>
          <p14:tracePt t="14330" x="2320925" y="5035550"/>
          <p14:tracePt t="14347" x="2286000" y="4994275"/>
          <p14:tracePt t="14363" x="2246313" y="4965700"/>
          <p14:tracePt t="14380" x="2193925" y="4937125"/>
          <p14:tracePt t="14397" x="2132013" y="4914900"/>
          <p14:tracePt t="14413" x="2068513" y="4903788"/>
          <p14:tracePt t="14431" x="1993900" y="4897438"/>
          <p14:tracePt t="14447" x="1908175" y="4897438"/>
          <p14:tracePt t="14463" x="1811338" y="4908550"/>
          <p14:tracePt t="14480" x="1668463" y="4937125"/>
          <p14:tracePt t="14497" x="1571625" y="4949825"/>
          <p14:tracePt t="14513" x="1503363" y="4960938"/>
          <p14:tracePt t="14530" x="1439863" y="4978400"/>
          <p14:tracePt t="14547" x="1393825" y="5000625"/>
          <p14:tracePt t="14563" x="1349375" y="5029200"/>
          <p14:tracePt t="14580" x="1308100" y="5057775"/>
          <p14:tracePt t="14597" x="1285875" y="5075238"/>
          <p14:tracePt t="14614" x="1274763" y="5080000"/>
          <p14:tracePt t="14630" x="1268413" y="5086350"/>
          <p14:tracePt t="14696" x="1268413" y="5092700"/>
          <p14:tracePt t="14706" x="1263650" y="5092700"/>
          <p14:tracePt t="14707" x="1263650" y="5097463"/>
          <p14:tracePt t="14713" x="1257300" y="5103813"/>
          <p14:tracePt t="14730" x="1257300" y="5108575"/>
          <p14:tracePt t="15416" x="1268413" y="5108575"/>
          <p14:tracePt t="15424" x="1292225" y="5103813"/>
          <p14:tracePt t="15432" x="1308100" y="5103813"/>
          <p14:tracePt t="15440" x="1331913" y="5097463"/>
          <p14:tracePt t="15448" x="1371600" y="5097463"/>
          <p14:tracePt t="15463" x="1400175" y="5097463"/>
          <p14:tracePt t="15480" x="1428750" y="5097463"/>
          <p14:tracePt t="15497" x="1435100" y="5097463"/>
          <p14:tracePt t="15513" x="1439863" y="5097463"/>
          <p14:tracePt t="15530" x="1446213" y="5097463"/>
          <p14:tracePt t="15547" x="1457325" y="5092700"/>
          <p14:tracePt t="15584" x="1463675" y="5092700"/>
          <p14:tracePt t="15792" x="1463675" y="5097463"/>
          <p14:tracePt t="15800" x="1463675" y="5108575"/>
          <p14:tracePt t="15808" x="1457325" y="5132388"/>
          <p14:tracePt t="15816" x="1450975" y="5165725"/>
          <p14:tracePt t="15830" x="1450975" y="5194300"/>
          <p14:tracePt t="15846" x="1450975" y="5207000"/>
          <p14:tracePt t="15863" x="1450975" y="5222875"/>
          <p14:tracePt t="15881" x="1457325" y="5222875"/>
          <p14:tracePt t="15897" x="1457325" y="5229225"/>
          <p14:tracePt t="15914" x="1468438" y="5229225"/>
          <p14:tracePt t="15930" x="1474788" y="5235575"/>
          <p14:tracePt t="15947" x="1492250" y="5240338"/>
          <p14:tracePt t="15963" x="1514475" y="5246688"/>
          <p14:tracePt t="15980" x="1549400" y="5257800"/>
          <p14:tracePt t="15997" x="1606550" y="5264150"/>
          <p14:tracePt t="16013" x="1679575" y="5264150"/>
          <p14:tracePt t="16030" x="1720850" y="5268913"/>
          <p14:tracePt t="16047" x="1749425" y="5268913"/>
          <p14:tracePt t="16063" x="1771650" y="5268913"/>
          <p14:tracePt t="16080" x="1793875" y="5264150"/>
          <p14:tracePt t="16097" x="1811338" y="5251450"/>
          <p14:tracePt t="16113" x="1828800" y="5235575"/>
          <p14:tracePt t="16130" x="1839913" y="5229225"/>
          <p14:tracePt t="16148" x="1839913" y="5222875"/>
          <p14:tracePt t="16624" x="1851025" y="5222875"/>
          <p14:tracePt t="16640" x="1868488" y="5222875"/>
          <p14:tracePt t="16648" x="1879600" y="5222875"/>
          <p14:tracePt t="16649" x="1897063" y="5218113"/>
          <p14:tracePt t="16663" x="1949450" y="5218113"/>
          <p14:tracePt t="16663" x="1971675" y="5218113"/>
          <p14:tracePt t="16680" x="2028825" y="5218113"/>
          <p14:tracePt t="16696" x="2085975" y="5229225"/>
          <p14:tracePt t="16713" x="2120900" y="5235575"/>
          <p14:tracePt t="16730" x="2132013" y="5240338"/>
          <p14:tracePt t="16784" x="2120900" y="5251450"/>
          <p14:tracePt t="16792" x="2103438" y="5268913"/>
          <p14:tracePt t="16800" x="2068513" y="5286375"/>
          <p14:tracePt t="16813" x="2039938" y="5308600"/>
          <p14:tracePt t="16814" x="1978025" y="5349875"/>
          <p14:tracePt t="16830" x="1908175" y="5394325"/>
          <p14:tracePt t="16847" x="1835150" y="5435600"/>
          <p14:tracePt t="16864" x="1720850" y="5492750"/>
          <p14:tracePt t="16880" x="1657350" y="5508625"/>
          <p14:tracePt t="16896" x="1617663" y="5521325"/>
          <p14:tracePt t="16913" x="1577975" y="5537200"/>
          <p14:tracePt t="16930" x="1549400" y="5537200"/>
          <p14:tracePt t="16947" x="1520825" y="5543550"/>
          <p14:tracePt t="16963" x="1503363" y="5549900"/>
          <p14:tracePt t="16980" x="1479550" y="5554663"/>
          <p14:tracePt t="16996" x="1468438" y="5554663"/>
          <p14:tracePt t="17013" x="1468438" y="5561013"/>
          <p14:tracePt t="17030" x="1457325" y="5561013"/>
          <p14:tracePt t="17047" x="1446213" y="5565775"/>
          <p14:tracePt t="17063" x="1446213" y="5572125"/>
          <p14:tracePt t="17168" x="1450975" y="5572125"/>
          <p14:tracePt t="17176" x="1468438" y="5572125"/>
          <p14:tracePt t="17184" x="1485900" y="5572125"/>
          <p14:tracePt t="17196" x="1497013" y="5565775"/>
          <p14:tracePt t="17200" x="1514475" y="5561013"/>
          <p14:tracePt t="17213" x="1531938" y="5561013"/>
          <p14:tracePt t="17230" x="1536700" y="5561013"/>
          <p14:tracePt t="17247" x="1543050" y="5561013"/>
          <p14:tracePt t="17263" x="1549400" y="5561013"/>
          <p14:tracePt t="17280" x="1571625" y="5554663"/>
          <p14:tracePt t="17296" x="1600200" y="5549900"/>
          <p14:tracePt t="17313" x="1635125" y="5549900"/>
          <p14:tracePt t="17330" x="1697038" y="5543550"/>
          <p14:tracePt t="17347" x="1760538" y="5537200"/>
          <p14:tracePt t="17363" x="1806575" y="5532438"/>
          <p14:tracePt t="17380" x="1828800" y="5532438"/>
          <p14:tracePt t="18943" x="1835150" y="5532438"/>
          <p14:tracePt t="18943" x="0" y="0"/>
        </p14:tracePtLst>
        <p14:tracePtLst>
          <p14:tracePt t="20121" x="1949450" y="4697413"/>
          <p14:tracePt t="20136" x="1949450" y="4692650"/>
          <p14:tracePt t="20144" x="1949450" y="4686300"/>
          <p14:tracePt t="20176" x="1949450" y="4679950"/>
          <p14:tracePt t="20216" x="1943100" y="4675188"/>
          <p14:tracePt t="20224" x="1925638" y="4675188"/>
          <p14:tracePt t="20232" x="1908175" y="4668838"/>
          <p14:tracePt t="20240" x="1885950" y="4668838"/>
          <p14:tracePt t="20263" x="1811338" y="4664075"/>
          <p14:tracePt t="20264" x="1725613" y="4651375"/>
          <p14:tracePt t="20264" x="1679575" y="4651375"/>
          <p14:tracePt t="20280" x="1589088" y="4640263"/>
          <p14:tracePt t="20304" x="1497013" y="4635500"/>
          <p14:tracePt t="20320" x="1417638" y="4635500"/>
          <p14:tracePt t="20336" x="1336675" y="4646613"/>
          <p14:tracePt t="20352" x="1250950" y="4668838"/>
          <p14:tracePt t="20368" x="1160463" y="4708525"/>
          <p14:tracePt t="20384" x="1068388" y="4754563"/>
          <p14:tracePt t="20400" x="993775" y="4800600"/>
          <p14:tracePt t="20416" x="931863" y="4851400"/>
          <p14:tracePt t="20432" x="892175" y="4897438"/>
          <p14:tracePt t="20448" x="850900" y="4954588"/>
          <p14:tracePt t="20464" x="828675" y="5006975"/>
          <p14:tracePt t="20464" x="811213" y="5040313"/>
          <p14:tracePt t="20480" x="800100" y="5092700"/>
          <p14:tracePt t="20496" x="800100" y="5149850"/>
          <p14:tracePt t="20513" x="806450" y="5200650"/>
          <p14:tracePt t="20530" x="828675" y="5257800"/>
          <p14:tracePt t="20546" x="868363" y="5321300"/>
          <p14:tracePt t="20563" x="920750" y="5378450"/>
          <p14:tracePt t="20580" x="993775" y="5435600"/>
          <p14:tracePt t="20596" x="1079500" y="5486400"/>
          <p14:tracePt t="20613" x="1200150" y="5532438"/>
          <p14:tracePt t="20630" x="1349375" y="5549900"/>
          <p14:tracePt t="20646" x="1525588" y="5549900"/>
          <p14:tracePt t="20663" x="1725613" y="5526088"/>
          <p14:tracePt t="20680" x="1936750" y="5468938"/>
          <p14:tracePt t="20697" x="2057400" y="5411788"/>
          <p14:tracePt t="20713" x="2165350" y="5343525"/>
          <p14:tracePt t="20729" x="2239963" y="5268913"/>
          <p14:tracePt t="20746" x="2279650" y="5172075"/>
          <p14:tracePt t="20763" x="2286000" y="5086350"/>
          <p14:tracePt t="20780" x="2279650" y="5000625"/>
          <p14:tracePt t="20796" x="2246313" y="4943475"/>
          <p14:tracePt t="20813" x="2200275" y="4879975"/>
          <p14:tracePt t="20829" x="2143125" y="4811713"/>
          <p14:tracePt t="20846" x="2079625" y="4754563"/>
          <p14:tracePt t="20863" x="1993900" y="4703763"/>
          <p14:tracePt t="20879" x="1835150" y="4629150"/>
          <p14:tracePt t="20896" x="1703388" y="4600575"/>
          <p14:tracePt t="20913" x="1571625" y="4572000"/>
          <p14:tracePt t="20930" x="1428750" y="4554538"/>
          <p14:tracePt t="20946" x="1296988" y="4554538"/>
          <p14:tracePt t="20964" x="1165225" y="4565650"/>
          <p14:tracePt t="20980" x="1057275" y="4611688"/>
          <p14:tracePt t="20996" x="977900" y="4679950"/>
          <p14:tracePt t="21013" x="920750" y="4772025"/>
          <p14:tracePt t="21030" x="885825" y="4868863"/>
          <p14:tracePt t="21046" x="863600" y="4960938"/>
          <p14:tracePt t="21063" x="857250" y="5046663"/>
          <p14:tracePt t="21080" x="879475" y="5183188"/>
          <p14:tracePt t="21096" x="936625" y="5275263"/>
          <p14:tracePt t="21113" x="1011238" y="5365750"/>
          <p14:tracePt t="21129" x="1114425" y="5446713"/>
          <p14:tracePt t="21146" x="1235075" y="5508625"/>
          <p14:tracePt t="21163" x="1382713" y="5554663"/>
          <p14:tracePt t="21180" x="1525588" y="5583238"/>
          <p14:tracePt t="21196" x="1674813" y="5589588"/>
          <p14:tracePt t="21213" x="1857375" y="5572125"/>
          <p14:tracePt t="21230" x="2022475" y="5532438"/>
          <p14:tracePt t="21246" x="2132013" y="5492750"/>
          <p14:tracePt t="21263" x="2200275" y="5457825"/>
          <p14:tracePt t="21280" x="2268538" y="5365750"/>
          <p14:tracePt t="21296" x="2292350" y="5297488"/>
          <p14:tracePt t="21313" x="2292350" y="5218113"/>
          <p14:tracePt t="21330" x="2292350" y="5137150"/>
          <p14:tracePt t="21347" x="2263775" y="5075238"/>
          <p14:tracePt t="21363" x="2228850" y="5029200"/>
          <p14:tracePt t="21380" x="2182813" y="4978400"/>
          <p14:tracePt t="21396" x="2132013" y="4937125"/>
          <p14:tracePt t="21413" x="2063750" y="4875213"/>
          <p14:tracePt t="21429" x="1989138" y="4822825"/>
          <p14:tracePt t="21446" x="1903413" y="4765675"/>
          <p14:tracePt t="21463" x="1822450" y="4732338"/>
          <p14:tracePt t="21463" x="1778000" y="4714875"/>
          <p14:tracePt t="21480" x="1692275" y="4692650"/>
          <p14:tracePt t="21496" x="1600200" y="4692650"/>
          <p14:tracePt t="21513" x="1514475" y="4692650"/>
          <p14:tracePt t="21529" x="1406525" y="4721225"/>
          <p14:tracePt t="21546" x="1296988" y="4778375"/>
          <p14:tracePt t="21564" x="1200150" y="4851400"/>
          <p14:tracePt t="21580" x="1125538" y="4932363"/>
          <p14:tracePt t="21596" x="1068388" y="5018088"/>
          <p14:tracePt t="21613" x="1022350" y="5097463"/>
          <p14:tracePt t="21630" x="1000125" y="5172075"/>
          <p14:tracePt t="21647" x="993775" y="5235575"/>
          <p14:tracePt t="21663" x="1000125" y="5343525"/>
          <p14:tracePt t="21681" x="1035050" y="5418138"/>
          <p14:tracePt t="21698" x="1079500" y="5492750"/>
          <p14:tracePt t="21729" x="1143000" y="5572125"/>
          <p14:tracePt t="21730" x="1239838" y="5646738"/>
          <p14:tracePt t="21747" x="1349375" y="5715000"/>
          <p14:tracePt t="21763" x="1468438" y="5754688"/>
          <p14:tracePt t="21780" x="1617663" y="5783263"/>
          <p14:tracePt t="21796" x="1782763" y="5783263"/>
          <p14:tracePt t="21813" x="2000250" y="5754688"/>
          <p14:tracePt t="21829" x="2165350" y="5715000"/>
          <p14:tracePt t="21847" x="2235200" y="5675313"/>
          <p14:tracePt t="21863" x="2263775" y="5651500"/>
          <p14:tracePt t="21863" x="2268538" y="5640388"/>
          <p14:tracePt t="22367" x="0" y="0"/>
        </p14:tracePtLst>
        <p14:tracePtLst>
          <p14:tracePt t="23399" x="1377950" y="4086225"/>
          <p14:tracePt t="23520" x="1389063" y="4086225"/>
          <p14:tracePt t="23528" x="1417638" y="4086225"/>
          <p14:tracePt t="23536" x="1457325" y="4086225"/>
          <p14:tracePt t="23546" x="1503363" y="4079875"/>
          <p14:tracePt t="23546" x="1639888" y="4068763"/>
          <p14:tracePt t="23563" x="1789113" y="4040188"/>
          <p14:tracePt t="23580" x="1971675" y="4000500"/>
          <p14:tracePt t="23596" x="2143125" y="3954463"/>
          <p14:tracePt t="23613" x="2292350" y="3921125"/>
          <p14:tracePt t="23629" x="2400300" y="3875088"/>
          <p14:tracePt t="23647" x="2468563" y="3846513"/>
          <p14:tracePt t="23663" x="2497138" y="3835400"/>
          <p14:tracePt t="23663" x="2497138" y="3829050"/>
          <p14:tracePt t="23744" x="2497138" y="3822700"/>
          <p14:tracePt t="23752" x="2497138" y="3817938"/>
          <p14:tracePt t="23763" x="2486025" y="3811588"/>
          <p14:tracePt t="23768" x="2428875" y="3789363"/>
          <p14:tracePt t="23779" x="2332038" y="3754438"/>
          <p14:tracePt t="23795" x="2206625" y="3714750"/>
          <p14:tracePt t="23812" x="2046288" y="3675063"/>
          <p14:tracePt t="23829" x="1897063" y="3635375"/>
          <p14:tracePt t="23846" x="1754188" y="3600450"/>
          <p14:tracePt t="23863" x="1611313" y="3571875"/>
          <p14:tracePt t="23863" x="1531938" y="3549650"/>
          <p14:tracePt t="23880" x="1382713" y="3521075"/>
          <p14:tracePt t="23896" x="1250950" y="3492500"/>
          <p14:tracePt t="23913" x="1136650" y="3486150"/>
          <p14:tracePt t="23929" x="1046163" y="3486150"/>
          <p14:tracePt t="23946" x="954088" y="3492500"/>
          <p14:tracePt t="23963" x="874713" y="3514725"/>
          <p14:tracePt t="23979" x="788988" y="3549650"/>
          <p14:tracePt t="23996" x="708025" y="3594100"/>
          <p14:tracePt t="24013" x="650875" y="3640138"/>
          <p14:tracePt t="24029" x="622300" y="3686175"/>
          <p14:tracePt t="24046" x="617538" y="3721100"/>
          <p14:tracePt t="24063" x="617538" y="3749675"/>
          <p14:tracePt t="24063" x="617538" y="3760788"/>
          <p14:tracePt t="24080" x="622300" y="3783013"/>
          <p14:tracePt t="24096" x="646113" y="3800475"/>
          <p14:tracePt t="24113" x="685800" y="3806825"/>
          <p14:tracePt t="24129" x="782638" y="3806825"/>
          <p14:tracePt t="24146" x="914400" y="3783013"/>
          <p14:tracePt t="24163" x="1079500" y="3760788"/>
          <p14:tracePt t="24180" x="1211263" y="3754438"/>
          <p14:tracePt t="24196" x="1336675" y="3749675"/>
          <p14:tracePt t="24214" x="1503363" y="3736975"/>
          <p14:tracePt t="24230" x="1879600" y="3697288"/>
          <p14:tracePt t="24248" x="2068513" y="3668713"/>
          <p14:tracePt t="24263" x="2520950" y="3571875"/>
          <p14:tracePt t="24263" x="2800350" y="3525838"/>
          <p14:tracePt t="24280" x="3429000" y="3446463"/>
          <p14:tracePt t="24296" x="4057650" y="3389313"/>
          <p14:tracePt t="24313" x="4668838" y="3332163"/>
          <p14:tracePt t="24329" x="5268913" y="3275013"/>
          <p14:tracePt t="24346" x="5761038" y="3222625"/>
          <p14:tracePt t="24363" x="6103938" y="3189288"/>
          <p14:tracePt t="24379" x="6332538" y="3154363"/>
          <p14:tracePt t="24396" x="6464300" y="3132138"/>
          <p14:tracePt t="24413" x="6561138" y="3108325"/>
          <p14:tracePt t="24429" x="6611938" y="3086100"/>
          <p14:tracePt t="24446" x="6635750" y="3068638"/>
          <p14:tracePt t="24463" x="6646863" y="3063875"/>
          <p14:tracePt t="24479" x="6686550" y="3046413"/>
          <p14:tracePt t="24496" x="6754813" y="3022600"/>
          <p14:tracePt t="24513" x="6823075" y="3006725"/>
          <p14:tracePt t="24529" x="6880225" y="2989263"/>
          <p14:tracePt t="24546" x="6937375" y="2978150"/>
          <p14:tracePt t="24563" x="7058025" y="2965450"/>
          <p14:tracePt t="24579" x="7280275" y="2965450"/>
          <p14:tracePt t="24596" x="7612063" y="2965450"/>
          <p14:tracePt t="24613" x="7937500" y="2954338"/>
          <p14:tracePt t="24630" x="8161338" y="2925763"/>
          <p14:tracePt t="24646" x="8361363" y="2879725"/>
          <p14:tracePt t="24664" x="8401050" y="2868613"/>
          <p14:tracePt t="24679" x="8447088" y="2851150"/>
          <p14:tracePt t="24696" x="8451850" y="2846388"/>
          <p14:tracePt t="24808" x="8464550" y="2846388"/>
          <p14:tracePt t="24816" x="8493125" y="2846388"/>
          <p14:tracePt t="24824" x="8521700" y="2846388"/>
          <p14:tracePt t="24829" x="8572500" y="2846388"/>
          <p14:tracePt t="24846" x="8601075" y="2846388"/>
          <p14:tracePt t="24863" x="8607425" y="2846388"/>
          <p14:tracePt t="24948" x="8594725" y="2840038"/>
          <p14:tracePt t="24968" x="8578850" y="2828925"/>
          <p14:tracePt t="24976" x="8543925" y="2817813"/>
          <p14:tracePt t="24984" x="8504238" y="2806700"/>
          <p14:tracePt t="24996" x="8464550" y="2800350"/>
          <p14:tracePt t="24997" x="8389938" y="2782888"/>
          <p14:tracePt t="25013" x="8321675" y="2771775"/>
          <p14:tracePt t="25029" x="8264525" y="2765425"/>
          <p14:tracePt t="25046" x="8212138" y="2754313"/>
          <p14:tracePt t="25063" x="8201025" y="2749550"/>
          <p14:tracePt t="25144" x="8207375" y="2749550"/>
          <p14:tracePt t="25156" x="8218488" y="2749550"/>
          <p14:tracePt t="25158" x="8240713" y="2749550"/>
          <p14:tracePt t="25163" x="8297863" y="2749550"/>
          <p14:tracePt t="25179" x="8366125" y="2743200"/>
          <p14:tracePt t="25196" x="8429625" y="2732088"/>
          <p14:tracePt t="25213" x="8486775" y="2720975"/>
          <p14:tracePt t="25229" x="8521700" y="2714625"/>
          <p14:tracePt t="25246" x="8526463" y="2714625"/>
          <p14:tracePt t="25776" x="8521700" y="2714625"/>
          <p14:tracePt t="25784" x="8504238" y="2732088"/>
          <p14:tracePt t="25796" x="8480425" y="2754313"/>
          <p14:tracePt t="25796" x="8355013" y="2817813"/>
          <p14:tracePt t="25813" x="8143875" y="2936875"/>
          <p14:tracePt t="25829" x="7869238" y="3074988"/>
          <p14:tracePt t="25846" x="7566025" y="3217863"/>
          <p14:tracePt t="25863" x="7280275" y="3349625"/>
          <p14:tracePt t="25879" x="6915150" y="3525838"/>
          <p14:tracePt t="25896" x="6692900" y="3635375"/>
          <p14:tracePt t="25913" x="6469063" y="3736975"/>
          <p14:tracePt t="25929" x="6235700" y="3829050"/>
          <p14:tracePt t="25946" x="6046788" y="3908425"/>
          <p14:tracePt t="25962" x="5886450" y="3960813"/>
          <p14:tracePt t="25979" x="5715000" y="4000500"/>
          <p14:tracePt t="25996" x="5508625" y="4051300"/>
          <p14:tracePt t="26013" x="5286375" y="4114800"/>
          <p14:tracePt t="26029" x="5046663" y="4183063"/>
          <p14:tracePt t="26046" x="4725988" y="4275138"/>
          <p14:tracePt t="26064" x="4503738" y="4337050"/>
          <p14:tracePt t="26080" x="4279900" y="4394200"/>
          <p14:tracePt t="26096" x="4092575" y="4435475"/>
          <p14:tracePt t="26113" x="3925888" y="4468813"/>
          <p14:tracePt t="26129" x="3760788" y="4497388"/>
          <p14:tracePt t="26146" x="3582988" y="4521200"/>
          <p14:tracePt t="26163" x="3382963" y="4549775"/>
          <p14:tracePt t="26179" x="3217863" y="4565650"/>
          <p14:tracePt t="26196" x="3097213" y="4572000"/>
          <p14:tracePt t="26213" x="3017838" y="4572000"/>
          <p14:tracePt t="26229" x="2978150" y="4572000"/>
          <p14:tracePt t="26247" x="2954338" y="4572000"/>
          <p14:tracePt t="26263" x="2943225" y="4578350"/>
          <p14:tracePt t="26512" x="2949575" y="4578350"/>
          <p14:tracePt t="26512" x="2960688" y="4572000"/>
          <p14:tracePt t="26529" x="2978150" y="4572000"/>
          <p14:tracePt t="26530" x="3011488" y="4554538"/>
          <p14:tracePt t="26546" x="3063875" y="4543425"/>
          <p14:tracePt t="26563" x="3114675" y="4532313"/>
          <p14:tracePt t="26579" x="3165475" y="4514850"/>
          <p14:tracePt t="26596" x="3206750" y="4497388"/>
          <p14:tracePt t="26613" x="3235325" y="4492625"/>
          <p14:tracePt t="26629" x="3246438" y="4492625"/>
          <p14:tracePt t="26728" x="3246438" y="4486275"/>
          <p14:tracePt t="26736" x="3251200" y="4486275"/>
          <p14:tracePt t="26752" x="3257550" y="4486275"/>
          <p14:tracePt t="26768" x="3263900" y="4486275"/>
          <p14:tracePt t="26784" x="3268663" y="4479925"/>
          <p14:tracePt t="26800" x="3275013" y="4479925"/>
          <p14:tracePt t="26812" x="3279775" y="4479925"/>
          <p14:tracePt t="29384" x="0" y="0"/>
        </p14:tracePtLst>
        <p14:tracePtLst>
          <p14:tracePt t="31778" x="3543300" y="4583113"/>
          <p14:tracePt t="32113" x="3549650" y="4583113"/>
          <p14:tracePt t="32125" x="3560763" y="4578350"/>
          <p14:tracePt t="32129" x="3571875" y="4578350"/>
          <p14:tracePt t="32147" x="3606800" y="4565650"/>
          <p14:tracePt t="32148" x="3640138" y="4560888"/>
          <p14:tracePt t="32164" x="3692525" y="4554538"/>
          <p14:tracePt t="32181" x="3732213" y="4549775"/>
          <p14:tracePt t="32198" x="3754438" y="4549775"/>
          <p14:tracePt t="32214" x="3760788" y="4549775"/>
          <p14:tracePt t="32231" x="3765550" y="4549775"/>
          <p14:tracePt t="32281" x="3771900" y="4549775"/>
          <p14:tracePt t="32307" x="3783013" y="4549775"/>
          <p14:tracePt t="32314" x="3789363" y="4549775"/>
          <p14:tracePt t="32314" x="3800475" y="4549775"/>
          <p14:tracePt t="32331" x="3811588" y="4549775"/>
          <p14:tracePt t="32347" x="3829050" y="4549775"/>
          <p14:tracePt t="32364" x="3840163" y="4549775"/>
          <p14:tracePt t="32381" x="3868738" y="4549775"/>
          <p14:tracePt t="32397" x="3892550" y="4549775"/>
          <p14:tracePt t="32414" x="3925888" y="4549775"/>
          <p14:tracePt t="32431" x="3960813" y="4549775"/>
          <p14:tracePt t="32448" x="3994150" y="4543425"/>
          <p14:tracePt t="32464" x="4040188" y="4543425"/>
          <p14:tracePt t="32482" x="4068763" y="4543425"/>
          <p14:tracePt t="32498" x="4103688" y="4543425"/>
          <p14:tracePt t="32515" x="4137025" y="4543425"/>
          <p14:tracePt t="32531" x="4171950" y="4543425"/>
          <p14:tracePt t="32548" x="4217988" y="4543425"/>
          <p14:tracePt t="32564" x="4268788" y="4543425"/>
          <p14:tracePt t="32581" x="4325938" y="4543425"/>
          <p14:tracePt t="32597" x="4406900" y="4549775"/>
          <p14:tracePt t="32614" x="4492625" y="4549775"/>
          <p14:tracePt t="32631" x="4578350" y="4554538"/>
          <p14:tracePt t="32648" x="4657725" y="4554538"/>
          <p14:tracePt t="32664" x="4743450" y="4560888"/>
          <p14:tracePt t="32682" x="4800600" y="4565650"/>
          <p14:tracePt t="32698" x="4864100" y="4565650"/>
          <p14:tracePt t="32714" x="4914900" y="4565650"/>
          <p14:tracePt t="32731" x="4960938" y="4565650"/>
          <p14:tracePt t="32747" x="5006975" y="4565650"/>
          <p14:tracePt t="32764" x="5051425" y="4565650"/>
          <p14:tracePt t="32781" x="5086350" y="4560888"/>
          <p14:tracePt t="32798" x="5137150" y="4560888"/>
          <p14:tracePt t="32814" x="5189538" y="4560888"/>
          <p14:tracePt t="32831" x="5246688" y="4554538"/>
          <p14:tracePt t="32848" x="5286375" y="4554538"/>
          <p14:tracePt t="32865" x="5314950" y="4554538"/>
          <p14:tracePt t="33065" x="5308600" y="4554538"/>
          <p14:tracePt t="33066" x="5292725" y="4554538"/>
          <p14:tracePt t="33081" x="5268913" y="4554538"/>
          <p14:tracePt t="33097" x="5211763" y="4560888"/>
          <p14:tracePt t="33098" x="5114925" y="4560888"/>
          <p14:tracePt t="33114" x="4978400" y="4554538"/>
          <p14:tracePt t="33131" x="4822825" y="4532313"/>
          <p14:tracePt t="33147" x="4664075" y="4514850"/>
          <p14:tracePt t="33164" x="4503738" y="4492625"/>
          <p14:tracePt t="33181" x="4354513" y="4479925"/>
          <p14:tracePt t="33198" x="4206875" y="4475163"/>
          <p14:tracePt t="33214" x="4079875" y="4468813"/>
          <p14:tracePt t="33231" x="3983038" y="4468813"/>
          <p14:tracePt t="33247" x="3914775" y="4468813"/>
          <p14:tracePt t="33266" x="3908425" y="4468813"/>
          <p14:tracePt t="33313" x="3903663" y="4468813"/>
          <p14:tracePt t="33321" x="3903663" y="4464050"/>
          <p14:tracePt t="33331" x="3903663" y="4446588"/>
          <p14:tracePt t="33331" x="3886200" y="4394200"/>
          <p14:tracePt t="33347" x="3875088" y="4314825"/>
          <p14:tracePt t="33365" x="3868738" y="4211638"/>
          <p14:tracePt t="33381" x="3857625" y="4092575"/>
          <p14:tracePt t="33398" x="3851275" y="4000500"/>
          <p14:tracePt t="33414" x="3851275" y="3914775"/>
          <p14:tracePt t="33431" x="3851275" y="3822700"/>
          <p14:tracePt t="33448" x="3851275" y="3732213"/>
          <p14:tracePt t="33464" x="3851275" y="3629025"/>
          <p14:tracePt t="33481" x="3835400" y="3457575"/>
          <p14:tracePt t="33498" x="3811588" y="3336925"/>
          <p14:tracePt t="33514" x="3789363" y="3217863"/>
          <p14:tracePt t="33531" x="3754438" y="3092450"/>
          <p14:tracePt t="33547" x="3721100" y="2960688"/>
          <p14:tracePt t="33564" x="3686175" y="2840038"/>
          <p14:tracePt t="33581" x="3635375" y="2714625"/>
          <p14:tracePt t="33598" x="3565525" y="2582863"/>
          <p14:tracePt t="33614" x="3497263" y="2474913"/>
          <p14:tracePt t="33631" x="3451225" y="2406650"/>
          <p14:tracePt t="33647" x="3417888" y="2349500"/>
          <p14:tracePt t="33664" x="3394075" y="2303463"/>
          <p14:tracePt t="33681" x="3349625" y="2228850"/>
          <p14:tracePt t="33698" x="3332163" y="2193925"/>
          <p14:tracePt t="33714" x="3325813" y="2178050"/>
          <p14:tracePt t="33731" x="3321050" y="2154238"/>
          <p14:tracePt t="33747" x="3321050" y="2136775"/>
          <p14:tracePt t="33764" x="3314700" y="2114550"/>
          <p14:tracePt t="33781" x="3314700" y="2092325"/>
          <p14:tracePt t="33797" x="3314700" y="2079625"/>
          <p14:tracePt t="33814" x="3325813" y="2063750"/>
          <p14:tracePt t="33831" x="3336925" y="2046288"/>
          <p14:tracePt t="33847" x="3365500" y="2028825"/>
          <p14:tracePt t="33864" x="3389313" y="2011363"/>
          <p14:tracePt t="33864" x="3400425" y="2006600"/>
          <p14:tracePt t="33882" x="3400425" y="1993900"/>
          <p14:tracePt t="33897" x="3406775" y="1993900"/>
          <p14:tracePt t="33913" x="3406775" y="1989138"/>
          <p14:tracePt t="34169" x="3411538" y="1989138"/>
          <p14:tracePt t="34193" x="3417888" y="1989138"/>
          <p14:tracePt t="34225" x="3422650" y="1989138"/>
          <p14:tracePt t="34233" x="3429000" y="1989138"/>
          <p14:tracePt t="34241" x="3440113" y="1989138"/>
          <p14:tracePt t="34257" x="3475038" y="1989138"/>
          <p14:tracePt t="34265" x="3492500" y="1993900"/>
          <p14:tracePt t="34265" x="3514725" y="1993900"/>
          <p14:tracePt t="34281" x="3578225" y="2000250"/>
          <p14:tracePt t="34297" x="3589338" y="2006600"/>
          <p14:tracePt t="34314" x="3594100" y="2006600"/>
          <p14:tracePt t="34441" x="3600450" y="2006600"/>
          <p14:tracePt t="34473" x="3611563" y="2006600"/>
          <p14:tracePt t="34491" x="3629025" y="2017713"/>
          <p14:tracePt t="34491" x="3646488" y="2022475"/>
          <p14:tracePt t="34498" x="3675063" y="2028825"/>
          <p14:tracePt t="34514" x="3703638" y="2039938"/>
          <p14:tracePt t="34531" x="3743325" y="2057400"/>
          <p14:tracePt t="34547" x="3771900" y="2068513"/>
          <p14:tracePt t="34564" x="3817938" y="2092325"/>
          <p14:tracePt t="34581" x="3868738" y="2108200"/>
          <p14:tracePt t="34597" x="3921125" y="2136775"/>
          <p14:tracePt t="34614" x="3971925" y="2165350"/>
          <p14:tracePt t="34631" x="4035425" y="2206625"/>
          <p14:tracePt t="34648" x="4114800" y="2251075"/>
          <p14:tracePt t="34664" x="4235450" y="2349500"/>
          <p14:tracePt t="34681" x="4321175" y="2422525"/>
          <p14:tracePt t="34697" x="4406900" y="2514600"/>
          <p14:tracePt t="34714" x="4508500" y="2622550"/>
          <p14:tracePt t="34731" x="4646613" y="2789238"/>
          <p14:tracePt t="34747" x="4840288" y="3040063"/>
          <p14:tracePt t="34764" x="5068888" y="3303588"/>
          <p14:tracePt t="34781" x="5275263" y="3543300"/>
          <p14:tracePt t="34797" x="5451475" y="3703638"/>
          <p14:tracePt t="34815" x="5622925" y="3851275"/>
          <p14:tracePt t="34832" x="5818188" y="3978275"/>
          <p14:tracePt t="34848" x="5961063" y="4068763"/>
          <p14:tracePt t="34864" x="6069013" y="4132263"/>
          <p14:tracePt t="34864" x="6115050" y="4149725"/>
          <p14:tracePt t="34881" x="6183313" y="4183063"/>
          <p14:tracePt t="34898" x="6257925" y="4211638"/>
          <p14:tracePt t="34915" x="6337300" y="4240213"/>
          <p14:tracePt t="34931" x="6411913" y="4251325"/>
          <p14:tracePt t="34948" x="6486525" y="4264025"/>
          <p14:tracePt t="34964" x="6532563" y="4268788"/>
          <p14:tracePt t="34981" x="6583363" y="4268788"/>
          <p14:tracePt t="34997" x="6618288" y="4275138"/>
          <p14:tracePt t="35014" x="6664325" y="4279900"/>
          <p14:tracePt t="35031" x="6704013" y="4286250"/>
          <p14:tracePt t="35047" x="6732588" y="4286250"/>
          <p14:tracePt t="35064" x="6743700" y="4286250"/>
          <p14:tracePt t="35081" x="6778625" y="4292600"/>
          <p14:tracePt t="35097" x="6823075" y="4297363"/>
          <p14:tracePt t="35114" x="6897688" y="4308475"/>
          <p14:tracePt t="35131" x="6994525" y="4308475"/>
          <p14:tracePt t="35148" x="7086600" y="4297363"/>
          <p14:tracePt t="35165" x="7178675" y="4268788"/>
          <p14:tracePt t="35181" x="7235825" y="4235450"/>
          <p14:tracePt t="35197" x="7286625" y="4206875"/>
          <p14:tracePt t="35214" x="7332663" y="4183063"/>
          <p14:tracePt t="35230" x="7361238" y="4154488"/>
          <p14:tracePt t="35247" x="7383463" y="4114800"/>
          <p14:tracePt t="35264" x="7400925" y="4086225"/>
          <p14:tracePt t="35264" x="7400925" y="4064000"/>
          <p14:tracePt t="35281" x="7407275" y="4035425"/>
          <p14:tracePt t="35297" x="7407275" y="4000500"/>
          <p14:tracePt t="35314" x="7407275" y="3971925"/>
          <p14:tracePt t="35331" x="7400925" y="3937000"/>
          <p14:tracePt t="35348" x="7389813" y="3921125"/>
          <p14:tracePt t="35365" x="7361238" y="3892550"/>
          <p14:tracePt t="35382" x="7321550" y="3857625"/>
          <p14:tracePt t="35397" x="7251700" y="3822700"/>
          <p14:tracePt t="35414" x="7183438" y="3794125"/>
          <p14:tracePt t="35431" x="7121525" y="3778250"/>
          <p14:tracePt t="35447" x="7080250" y="3771900"/>
          <p14:tracePt t="35464" x="7029450" y="3771900"/>
          <p14:tracePt t="35464" x="7007225" y="3771900"/>
          <p14:tracePt t="35481" x="6961188" y="3771900"/>
          <p14:tracePt t="35497" x="6908800" y="3778250"/>
          <p14:tracePt t="35514" x="6864350" y="3800475"/>
          <p14:tracePt t="35531" x="6800850" y="3829050"/>
          <p14:tracePt t="35548" x="6750050" y="3863975"/>
          <p14:tracePt t="35565" x="6708775" y="3903663"/>
          <p14:tracePt t="35581" x="6675438" y="3937000"/>
          <p14:tracePt t="35597" x="6646863" y="3971925"/>
          <p14:tracePt t="35614" x="6623050" y="4017963"/>
          <p14:tracePt t="35631" x="6607175" y="4075113"/>
          <p14:tracePt t="35648" x="6600825" y="4149725"/>
          <p14:tracePt t="35664" x="6600825" y="4229100"/>
          <p14:tracePt t="35664" x="6607175" y="4264025"/>
          <p14:tracePt t="35681" x="6635750" y="4314825"/>
          <p14:tracePt t="35697" x="6669088" y="4360863"/>
          <p14:tracePt t="35715" x="6708775" y="4378325"/>
          <p14:tracePt t="35731" x="6737350" y="4383088"/>
          <p14:tracePt t="35747" x="6783388" y="4383088"/>
          <p14:tracePt t="35764" x="6851650" y="4365625"/>
          <p14:tracePt t="35781" x="6950075" y="4337050"/>
          <p14:tracePt t="35797" x="7051675" y="4286250"/>
          <p14:tracePt t="35814" x="7154863" y="4235450"/>
          <p14:tracePt t="35831" x="7240588" y="4183063"/>
          <p14:tracePt t="35848" x="7308850" y="4114800"/>
          <p14:tracePt t="35866" x="7321550" y="4092575"/>
          <p14:tracePt t="35882" x="7326313" y="4068763"/>
          <p14:tracePt t="35898" x="7326313" y="4046538"/>
          <p14:tracePt t="35915" x="7326313" y="4017963"/>
          <p14:tracePt t="35931" x="7308850" y="3989388"/>
          <p14:tracePt t="35948" x="7297738" y="3965575"/>
          <p14:tracePt t="35964" x="7286625" y="3949700"/>
          <p14:tracePt t="35981" x="7269163" y="3925888"/>
          <p14:tracePt t="35997" x="7251700" y="3914775"/>
          <p14:tracePt t="36014" x="7229475" y="3908425"/>
          <p14:tracePt t="36031" x="7207250" y="3892550"/>
          <p14:tracePt t="36047" x="7154863" y="3879850"/>
          <p14:tracePt t="36064" x="7092950" y="3857625"/>
          <p14:tracePt t="36064" x="7058025" y="3851275"/>
          <p14:tracePt t="36081" x="7000875" y="3846513"/>
          <p14:tracePt t="36097" x="6943725" y="3846513"/>
          <p14:tracePt t="36114" x="6886575" y="3857625"/>
          <p14:tracePt t="36131" x="6829425" y="3875088"/>
          <p14:tracePt t="36147" x="6783388" y="3903663"/>
          <p14:tracePt t="36165" x="6737350" y="3937000"/>
          <p14:tracePt t="36181" x="6715125" y="3978275"/>
          <p14:tracePt t="36197" x="6692900" y="4022725"/>
          <p14:tracePt t="36214" x="6680200" y="4068763"/>
          <p14:tracePt t="36231" x="6680200" y="4108450"/>
          <p14:tracePt t="36247" x="6692900" y="4160838"/>
          <p14:tracePt t="36264" x="6715125" y="4206875"/>
          <p14:tracePt t="36281" x="6761163" y="4246563"/>
          <p14:tracePt t="36297" x="6807200" y="4268788"/>
          <p14:tracePt t="36314" x="6886575" y="4308475"/>
          <p14:tracePt t="36331" x="6983413" y="4325938"/>
          <p14:tracePt t="36347" x="7080250" y="4325938"/>
          <p14:tracePt t="36364" x="7183438" y="4321175"/>
          <p14:tracePt t="36382" x="7286625" y="4286250"/>
          <p14:tracePt t="36397" x="7366000" y="4251325"/>
          <p14:tracePt t="36414" x="7446963" y="4211638"/>
          <p14:tracePt t="36431" x="7480300" y="4171950"/>
          <p14:tracePt t="36448" x="7497763" y="4137025"/>
          <p14:tracePt t="36465" x="7497763" y="4108450"/>
          <p14:tracePt t="36481" x="7497763" y="4075113"/>
          <p14:tracePt t="36498" x="7469188" y="4029075"/>
          <p14:tracePt t="36515" x="7412038" y="3978275"/>
          <p14:tracePt t="36531" x="7332663" y="3914775"/>
          <p14:tracePt t="36547" x="7229475" y="3868738"/>
          <p14:tracePt t="36564" x="7150100" y="3829050"/>
          <p14:tracePt t="36581" x="7058025" y="3800475"/>
          <p14:tracePt t="36597" x="6978650" y="3789363"/>
          <p14:tracePt t="36614" x="6892925" y="3783013"/>
          <p14:tracePt t="36631" x="6818313" y="3783013"/>
          <p14:tracePt t="36647" x="6754813" y="3811588"/>
          <p14:tracePt t="36664" x="6686550" y="3879850"/>
          <p14:tracePt t="36681" x="6640513" y="3943350"/>
          <p14:tracePt t="36697" x="6618288" y="4029075"/>
          <p14:tracePt t="36714" x="6611938" y="4137025"/>
          <p14:tracePt t="36731" x="6640513" y="4257675"/>
          <p14:tracePt t="36747" x="6692900" y="4349750"/>
          <p14:tracePt t="36764" x="6737350" y="4406900"/>
          <p14:tracePt t="36780" x="6783388" y="4446588"/>
          <p14:tracePt t="36798" x="6840538" y="4475163"/>
          <p14:tracePt t="36814" x="6926263" y="4492625"/>
          <p14:tracePt t="36831" x="7035800" y="4492625"/>
          <p14:tracePt t="36847" x="7154863" y="4468813"/>
          <p14:tracePt t="36865" x="7292975" y="4418013"/>
          <p14:tracePt t="36881" x="7486650" y="4337050"/>
          <p14:tracePt t="36897" x="7594600" y="4297363"/>
          <p14:tracePt t="36914" x="7675563" y="4275138"/>
          <p14:tracePt t="36932" x="7732713" y="4257675"/>
          <p14:tracePt t="36947" x="7772400" y="4251325"/>
          <p14:tracePt t="36964" x="7783513" y="4251325"/>
          <p14:tracePt t="37153" x="7789863" y="4251325"/>
          <p14:tracePt t="37161" x="7794625" y="4251325"/>
          <p14:tracePt t="37169" x="7800975" y="4251325"/>
          <p14:tracePt t="37180" x="7812088" y="4251325"/>
          <p14:tracePt t="37185" x="7864475" y="4251325"/>
          <p14:tracePt t="37197" x="7932738" y="4257675"/>
          <p14:tracePt t="37214" x="8029575" y="4257675"/>
          <p14:tracePt t="37231" x="8115300" y="4251325"/>
          <p14:tracePt t="37247" x="8194675" y="4246563"/>
          <p14:tracePt t="37264" x="8258175" y="4246563"/>
          <p14:tracePt t="37280" x="8337550" y="4246563"/>
          <p14:tracePt t="37297" x="8378825" y="4246563"/>
          <p14:tracePt t="37314" x="8401050" y="4251325"/>
          <p14:tracePt t="37331" x="8412163" y="4257675"/>
          <p14:tracePt t="37697" x="8407400" y="4257675"/>
          <p14:tracePt t="37705" x="8401050" y="4257675"/>
          <p14:tracePt t="37713" x="8372475" y="4268788"/>
          <p14:tracePt t="37730" x="8350250" y="4279900"/>
          <p14:tracePt t="37731" x="8251825" y="4308475"/>
          <p14:tracePt t="37747" x="8086725" y="4354513"/>
          <p14:tracePt t="37764" x="7807325" y="4418013"/>
          <p14:tracePt t="37780" x="7361238" y="4503738"/>
          <p14:tracePt t="37797" x="6800850" y="4578350"/>
          <p14:tracePt t="37814" x="6223000" y="4622800"/>
          <p14:tracePt t="37831" x="5611813" y="4657725"/>
          <p14:tracePt t="37847" x="4994275" y="4668838"/>
          <p14:tracePt t="37864" x="4446588" y="4640263"/>
          <p14:tracePt t="37880" x="3851275" y="4622800"/>
          <p14:tracePt t="37897" x="3549650" y="4611688"/>
          <p14:tracePt t="37915" x="3297238" y="4594225"/>
          <p14:tracePt t="37930" x="3136900" y="4578350"/>
          <p14:tracePt t="37948" x="3022600" y="4549775"/>
          <p14:tracePt t="37964" x="2978150" y="4532313"/>
          <p14:tracePt t="37981" x="2965450" y="4525963"/>
          <p14:tracePt t="38249" x="2978150" y="4525963"/>
          <p14:tracePt t="38258" x="3006725" y="4525963"/>
          <p14:tracePt t="38265" x="3121025" y="4525963"/>
          <p14:tracePt t="38281" x="3189288" y="4537075"/>
          <p14:tracePt t="38281" x="3336925" y="4549775"/>
          <p14:tracePt t="38297" x="3457575" y="4560888"/>
          <p14:tracePt t="38314" x="3521075" y="4560888"/>
          <p14:tracePt t="39097" x="3525838" y="4560888"/>
          <p14:tracePt t="39107" x="3532188" y="4560888"/>
          <p14:tracePt t="39108" x="3543300" y="4560888"/>
          <p14:tracePt t="39114" x="3594100" y="4560888"/>
          <p14:tracePt t="39131" x="3640138" y="4560888"/>
          <p14:tracePt t="39147" x="3692525" y="4560888"/>
          <p14:tracePt t="39164" x="3736975" y="4560888"/>
          <p14:tracePt t="39180" x="3771900" y="4560888"/>
          <p14:tracePt t="39197" x="3794125" y="4560888"/>
          <p14:tracePt t="39214" x="3811588" y="4560888"/>
          <p14:tracePt t="39230" x="3822700" y="4560888"/>
          <p14:tracePt t="39247" x="3835400" y="4560888"/>
          <p14:tracePt t="39264" x="3863975" y="4560888"/>
          <p14:tracePt t="39282" x="3886200" y="4560888"/>
          <p14:tracePt t="39297" x="3908425" y="4554538"/>
          <p14:tracePt t="39314" x="3925888" y="4554538"/>
          <p14:tracePt t="39331" x="3954463" y="4549775"/>
          <p14:tracePt t="39347" x="3978275" y="4549775"/>
          <p14:tracePt t="39364" x="4006850" y="4549775"/>
          <p14:tracePt t="39380" x="4022725" y="4549775"/>
          <p14:tracePt t="39397" x="4046538" y="4549775"/>
          <p14:tracePt t="39414" x="4064000" y="4549775"/>
          <p14:tracePt t="39430" x="4086225" y="4549775"/>
          <p14:tracePt t="39447" x="4108450" y="4549775"/>
          <p14:tracePt t="39464" x="4132263" y="4549775"/>
          <p14:tracePt t="39480" x="4154488" y="4549775"/>
          <p14:tracePt t="39497" x="4171950" y="4549775"/>
          <p14:tracePt t="39514" x="4183063" y="4549775"/>
          <p14:tracePt t="39530" x="4200525" y="4549775"/>
          <p14:tracePt t="39548" x="4211638" y="4543425"/>
          <p14:tracePt t="39565" x="4235450" y="4537075"/>
          <p14:tracePt t="39580" x="4246563" y="4537075"/>
          <p14:tracePt t="39598" x="4257675" y="4537075"/>
          <p14:tracePt t="39614" x="4268788" y="4532313"/>
          <p14:tracePt t="39630" x="4275138" y="4532313"/>
          <p14:tracePt t="39647" x="4292600" y="4525963"/>
          <p14:tracePt t="39664" x="4308475" y="4525963"/>
          <p14:tracePt t="39680" x="4332288" y="4521200"/>
          <p14:tracePt t="39697" x="4343400" y="4514850"/>
          <p14:tracePt t="39714" x="4360863" y="4508500"/>
          <p14:tracePt t="39731" x="4383088" y="4508500"/>
          <p14:tracePt t="39747" x="4406900" y="4503738"/>
          <p14:tracePt t="39764" x="4435475" y="4497388"/>
          <p14:tracePt t="39781" x="4457700" y="4497388"/>
          <p14:tracePt t="39798" x="4486275" y="4486275"/>
          <p14:tracePt t="39814" x="4508500" y="4479925"/>
          <p14:tracePt t="39830" x="4537075" y="4475163"/>
          <p14:tracePt t="39847" x="4560888" y="4475163"/>
          <p14:tracePt t="39864" x="4572000" y="4468813"/>
          <p14:tracePt t="39880" x="4594225" y="4468813"/>
          <p14:tracePt t="39897" x="4606925" y="4468813"/>
          <p14:tracePt t="39914" x="4622800" y="4464050"/>
          <p14:tracePt t="39931" x="4646613" y="4464050"/>
          <p14:tracePt t="39947" x="4657725" y="4464050"/>
          <p14:tracePt t="39964" x="4679950" y="4457700"/>
          <p14:tracePt t="39981" x="4708525" y="4457700"/>
          <p14:tracePt t="39997" x="4749800" y="4451350"/>
          <p14:tracePt t="40014" x="4806950" y="4446588"/>
          <p14:tracePt t="40031" x="4864100" y="4440238"/>
          <p14:tracePt t="40047" x="4914900" y="4440238"/>
          <p14:tracePt t="40064" x="4960938" y="4440238"/>
          <p14:tracePt t="40080" x="5018088" y="4435475"/>
          <p14:tracePt t="40098" x="5040313" y="4435475"/>
          <p14:tracePt t="40114" x="5064125" y="4435475"/>
          <p14:tracePt t="40130" x="5075238" y="4435475"/>
          <p14:tracePt t="40147" x="5097463" y="4435475"/>
          <p14:tracePt t="40164" x="5114925" y="4435475"/>
          <p14:tracePt t="40180" x="5132388" y="4435475"/>
          <p14:tracePt t="40197" x="5143500" y="4435475"/>
          <p14:tracePt t="40337" x="5143500" y="4440238"/>
          <p14:tracePt t="40345" x="5137150" y="4446588"/>
          <p14:tracePt t="40353" x="5114925" y="4464050"/>
          <p14:tracePt t="40364" x="5080000" y="4475163"/>
          <p14:tracePt t="40625" x="5097463" y="4475163"/>
          <p14:tracePt t="40633" x="5114925" y="4464050"/>
          <p14:tracePt t="40649" x="5126038" y="4457700"/>
          <p14:tracePt t="40664" x="5137150" y="4440238"/>
          <p14:tracePt t="40664" x="5160963" y="4411663"/>
          <p14:tracePt t="40680" x="5321300" y="4325938"/>
          <p14:tracePt t="40697" x="5475288" y="4257675"/>
          <p14:tracePt t="40714" x="5680075" y="4165600"/>
          <p14:tracePt t="40730" x="5875338" y="4086225"/>
          <p14:tracePt t="40747" x="6075363" y="4000500"/>
          <p14:tracePt t="40764" x="6264275" y="3932238"/>
          <p14:tracePt t="40780" x="6400800" y="3868738"/>
          <p14:tracePt t="40798" x="6526213" y="3794125"/>
          <p14:tracePt t="40814" x="6646863" y="3714750"/>
          <p14:tracePt t="40830" x="6737350" y="3629025"/>
          <p14:tracePt t="40847" x="6807200" y="3543300"/>
          <p14:tracePt t="40864" x="6864350" y="3463925"/>
          <p14:tracePt t="40880" x="6926263" y="3349625"/>
          <p14:tracePt t="40897" x="6972300" y="3279775"/>
          <p14:tracePt t="40914" x="7029450" y="3211513"/>
          <p14:tracePt t="40930" x="7075488" y="3132138"/>
          <p14:tracePt t="40947" x="7121525" y="3063875"/>
          <p14:tracePt t="40964" x="7150100" y="2994025"/>
          <p14:tracePt t="40981" x="7178675" y="2921000"/>
          <p14:tracePt t="40997" x="7189788" y="2846388"/>
          <p14:tracePt t="41013" x="7189788" y="2789238"/>
          <p14:tracePt t="41030" x="7189788" y="2732088"/>
          <p14:tracePt t="41047" x="7178675" y="2679700"/>
          <p14:tracePt t="41064" x="7154863" y="2617788"/>
          <p14:tracePt t="41080" x="7121525" y="2549525"/>
          <p14:tracePt t="41098" x="7097713" y="2503488"/>
          <p14:tracePt t="41114" x="7064375" y="2451100"/>
          <p14:tracePt t="41130" x="7040563" y="2417763"/>
          <p14:tracePt t="41147" x="7018338" y="2389188"/>
          <p14:tracePt t="41164" x="6989763" y="2360613"/>
          <p14:tracePt t="41180" x="6961188" y="2343150"/>
          <p14:tracePt t="41197" x="6937375" y="2325688"/>
          <p14:tracePt t="41214" x="6921500" y="2308225"/>
          <p14:tracePt t="41230" x="6904038" y="2292350"/>
          <p14:tracePt t="41248" x="6886575" y="2286000"/>
          <p14:tracePt t="41264" x="6864350" y="2274888"/>
          <p14:tracePt t="41281" x="6858000" y="2274888"/>
          <p14:tracePt t="41297" x="6851650" y="2274888"/>
          <p14:tracePt t="41353" x="6840538" y="2274888"/>
          <p14:tracePt t="41369" x="6835775" y="2274888"/>
          <p14:tracePt t="41377" x="6823075" y="2279650"/>
          <p14:tracePt t="41384" x="6807200" y="2292350"/>
          <p14:tracePt t="41397" x="6778625" y="2308225"/>
          <p14:tracePt t="41397" x="6708775" y="2343150"/>
          <p14:tracePt t="41414" x="6646863" y="2365375"/>
          <p14:tracePt t="41430" x="6578600" y="2382838"/>
          <p14:tracePt t="41447" x="6521450" y="2400300"/>
          <p14:tracePt t="41464" x="6446838" y="2411413"/>
          <p14:tracePt t="41482" x="6411913" y="2422525"/>
          <p14:tracePt t="41497" x="6372225" y="2428875"/>
          <p14:tracePt t="41514" x="6332538" y="2435225"/>
          <p14:tracePt t="41530" x="6280150" y="2446338"/>
          <p14:tracePt t="41548" x="6235700" y="2451100"/>
          <p14:tracePt t="41564" x="6183313" y="2463800"/>
          <p14:tracePt t="41580" x="6137275" y="2468563"/>
          <p14:tracePt t="41597" x="6086475" y="2492375"/>
          <p14:tracePt t="41614" x="6018213" y="2514600"/>
          <p14:tracePt t="41630" x="5926138" y="2543175"/>
          <p14:tracePt t="41647" x="5822950" y="2589213"/>
          <p14:tracePt t="41663" x="5703888" y="2651125"/>
          <p14:tracePt t="41663" x="5657850" y="2686050"/>
          <p14:tracePt t="41681" x="5561013" y="2749550"/>
          <p14:tracePt t="41697" x="5475288" y="2811463"/>
          <p14:tracePt t="41714" x="5407025" y="2874963"/>
          <p14:tracePt t="41730" x="5354638" y="2932113"/>
          <p14:tracePt t="41747" x="5332413" y="2978150"/>
          <p14:tracePt t="41763" x="5321300" y="3011488"/>
          <p14:tracePt t="41781" x="5314950" y="3035300"/>
          <p14:tracePt t="41797" x="5314950" y="3051175"/>
          <p14:tracePt t="41814" x="5308600" y="3086100"/>
          <p14:tracePt t="41830" x="5303838" y="3125788"/>
          <p14:tracePt t="41847" x="5297488" y="3171825"/>
          <p14:tracePt t="41863" x="5292725" y="3217863"/>
          <p14:tracePt t="41880" x="5286375" y="3297238"/>
          <p14:tracePt t="41897" x="5280025" y="3365500"/>
          <p14:tracePt t="41914" x="5275263" y="3422650"/>
          <p14:tracePt t="41930" x="5275263" y="3479800"/>
          <p14:tracePt t="41947" x="5275263" y="3532188"/>
          <p14:tracePt t="41964" x="5275263" y="3589338"/>
          <p14:tracePt t="41981" x="5280025" y="3635375"/>
          <p14:tracePt t="41997" x="5280025" y="3668713"/>
          <p14:tracePt t="42014" x="5280025" y="3686175"/>
          <p14:tracePt t="42030" x="5275263" y="3708400"/>
          <p14:tracePt t="42047" x="5275263" y="3732213"/>
          <p14:tracePt t="42064" x="5275263" y="3736975"/>
          <p14:tracePt t="42080" x="5275263" y="3749675"/>
          <p14:tracePt t="42289" x="5268913" y="3749675"/>
          <p14:tracePt t="42296" x="5264150" y="3760788"/>
          <p14:tracePt t="42306" x="5257800" y="3765550"/>
          <p14:tracePt t="42306" x="5246688" y="3783013"/>
          <p14:tracePt t="42313" x="5222875" y="3817938"/>
          <p14:tracePt t="42330" x="5189538" y="3875088"/>
          <p14:tracePt t="42347" x="5149850" y="3937000"/>
          <p14:tracePt t="42364" x="5121275" y="4000500"/>
          <p14:tracePt t="42380" x="5092700" y="4086225"/>
          <p14:tracePt t="42397" x="5080000" y="4183063"/>
          <p14:tracePt t="42414" x="5075238" y="4286250"/>
          <p14:tracePt t="42430" x="5075238" y="4383088"/>
          <p14:tracePt t="42430" x="5075238" y="4435475"/>
          <p14:tracePt t="42449" x="5080000" y="4514850"/>
          <p14:tracePt t="42465" x="5092700" y="4549775"/>
          <p14:tracePt t="42465" x="5092700" y="4572000"/>
          <p14:tracePt t="42481" x="5097463" y="4600575"/>
          <p14:tracePt t="42497" x="5097463" y="4622800"/>
          <p14:tracePt t="42514" x="5103813" y="4640263"/>
          <p14:tracePt t="42530" x="5121275" y="4679950"/>
          <p14:tracePt t="42547" x="5132388" y="4725988"/>
          <p14:tracePt t="42563" x="5149850" y="4783138"/>
          <p14:tracePt t="42580" x="5165725" y="4835525"/>
          <p14:tracePt t="42597" x="5178425" y="4879975"/>
          <p14:tracePt t="42614" x="5194300" y="4932363"/>
          <p14:tracePt t="42630" x="5218113" y="4978400"/>
          <p14:tracePt t="42647" x="5235575" y="5029200"/>
          <p14:tracePt t="42664" x="5251450" y="5064125"/>
          <p14:tracePt t="42664" x="5251450" y="5075238"/>
          <p14:tracePt t="42681" x="5257800" y="5080000"/>
          <p14:tracePt t="42809" x="5257800" y="5086350"/>
          <p14:tracePt t="42816" x="5257800" y="5092700"/>
          <p14:tracePt t="42825" x="5257800" y="5097463"/>
          <p14:tracePt t="42831" x="5257800" y="5126038"/>
          <p14:tracePt t="42847" x="5251450" y="5154613"/>
          <p14:tracePt t="42863" x="5240338" y="5194300"/>
          <p14:tracePt t="42880" x="5235575" y="5235575"/>
          <p14:tracePt t="42897" x="5229225" y="5264150"/>
          <p14:tracePt t="42914" x="5222875" y="5297488"/>
          <p14:tracePt t="42930" x="5222875" y="5308600"/>
          <p14:tracePt t="45047" x="5229225" y="5308600"/>
          <p14:tracePt t="45063" x="5240338" y="5303838"/>
          <p14:tracePt t="45079" x="5246688" y="5303838"/>
          <p14:tracePt t="45088" x="5251450" y="5297488"/>
          <p14:tracePt t="45095" x="5257800" y="5292725"/>
          <p14:tracePt t="45127" x="5264150" y="5292725"/>
          <p14:tracePt t="45343" x="5275263" y="5280025"/>
          <p14:tracePt t="45351" x="5292725" y="5268913"/>
          <p14:tracePt t="45359" x="5314950" y="5240338"/>
          <p14:tracePt t="45364" x="5365750" y="5189538"/>
          <p14:tracePt t="45380" x="5429250" y="5126038"/>
          <p14:tracePt t="45396" x="5492750" y="5068888"/>
          <p14:tracePt t="45413" x="5554663" y="5022850"/>
          <p14:tracePt t="45429" x="5618163" y="4978400"/>
          <p14:tracePt t="45446" x="5692775" y="4921250"/>
          <p14:tracePt t="45462" x="5772150" y="4857750"/>
          <p14:tracePt t="45462" x="5822950" y="4822825"/>
          <p14:tracePt t="45480" x="5937250" y="4732338"/>
          <p14:tracePt t="45496" x="6075363" y="4646613"/>
          <p14:tracePt t="45513" x="6235700" y="4537075"/>
          <p14:tracePt t="45529" x="6389688" y="4451350"/>
          <p14:tracePt t="45546" x="6515100" y="4389438"/>
          <p14:tracePt t="45562" x="6640513" y="4332288"/>
          <p14:tracePt t="45579" x="6765925" y="4279900"/>
          <p14:tracePt t="45596" x="6886575" y="4240213"/>
          <p14:tracePt t="45613" x="7000875" y="4200525"/>
          <p14:tracePt t="45629" x="7115175" y="4178300"/>
          <p14:tracePt t="45647" x="7223125" y="4154488"/>
          <p14:tracePt t="45662" x="7321550" y="4132263"/>
          <p14:tracePt t="45662" x="7361238" y="4132263"/>
          <p14:tracePt t="45679" x="7435850" y="4121150"/>
          <p14:tracePt t="45697" x="7515225" y="4108450"/>
          <p14:tracePt t="45713" x="7607300" y="4086225"/>
          <p14:tracePt t="45729" x="7669213" y="4064000"/>
          <p14:tracePt t="45746" x="7726363" y="4046538"/>
          <p14:tracePt t="45762" x="7761288" y="4029075"/>
          <p14:tracePt t="45779" x="7789863" y="4022725"/>
          <p14:tracePt t="45797" x="7812088" y="4011613"/>
          <p14:tracePt t="45813" x="7847013" y="3994150"/>
          <p14:tracePt t="45829" x="7893050" y="3960813"/>
          <p14:tracePt t="45846" x="7932738" y="3932238"/>
          <p14:tracePt t="45863" x="8007350" y="3886200"/>
          <p14:tracePt t="45880" x="8064500" y="3846513"/>
          <p14:tracePt t="45896" x="8108950" y="3811588"/>
          <p14:tracePt t="45913" x="8143875" y="3783013"/>
          <p14:tracePt t="45929" x="8172450" y="3760788"/>
          <p14:tracePt t="45946" x="8194675" y="3743325"/>
          <p14:tracePt t="45962" x="8223250" y="3714750"/>
          <p14:tracePt t="45979" x="8251825" y="3686175"/>
          <p14:tracePt t="45996" x="8269288" y="3663950"/>
          <p14:tracePt t="46013" x="8293100" y="3640138"/>
          <p14:tracePt t="46029" x="8308975" y="3622675"/>
          <p14:tracePt t="46046" x="8321675" y="3606800"/>
          <p14:tracePt t="46062" x="8337550" y="3582988"/>
          <p14:tracePt t="46062" x="8337550" y="3571875"/>
          <p14:tracePt t="46079" x="8355013" y="3549650"/>
          <p14:tracePt t="46096" x="8361363" y="3521075"/>
          <p14:tracePt t="46112" x="8372475" y="3503613"/>
          <p14:tracePt t="46129" x="8383588" y="3486150"/>
          <p14:tracePt t="46146" x="8389938" y="3468688"/>
          <p14:tracePt t="46162" x="8401050" y="3451225"/>
          <p14:tracePt t="46179" x="8412163" y="3435350"/>
          <p14:tracePt t="46196" x="8423275" y="3417888"/>
          <p14:tracePt t="46212" x="8435975" y="3394075"/>
          <p14:tracePt t="46229" x="8451850" y="3371850"/>
          <p14:tracePt t="46246" x="8475663" y="3349625"/>
          <p14:tracePt t="46262" x="8497888" y="3336925"/>
          <p14:tracePt t="46279" x="8526463" y="3321050"/>
          <p14:tracePt t="46297" x="8537575" y="3308350"/>
          <p14:tracePt t="46312" x="8550275" y="3297238"/>
          <p14:tracePt t="46329" x="8561388" y="3286125"/>
          <p14:tracePt t="46346" x="8566150" y="3279775"/>
          <p14:tracePt t="46362" x="8572500" y="3268663"/>
          <p14:tracePt t="46379" x="8578850" y="3251200"/>
          <p14:tracePt t="46396" x="8589963" y="3235325"/>
          <p14:tracePt t="46412" x="8589963" y="3222625"/>
          <p14:tracePt t="46429" x="8601075" y="3211513"/>
          <p14:tracePt t="46446" x="8607425" y="3200400"/>
          <p14:tracePt t="46462" x="8612188" y="3189288"/>
          <p14:tracePt t="46479" x="8618538" y="3182938"/>
          <p14:tracePt t="46496" x="8623300" y="3171825"/>
          <p14:tracePt t="46512" x="8629650" y="3165475"/>
          <p14:tracePt t="46529" x="8636000" y="3160713"/>
          <p14:tracePt t="46546" x="8636000" y="3154363"/>
          <p14:tracePt t="46583" x="8640763" y="3149600"/>
          <p14:tracePt t="47007" x="8640763" y="3154363"/>
          <p14:tracePt t="47047" x="8640763" y="3160713"/>
          <p14:tracePt t="47071" x="8640763" y="3171825"/>
          <p14:tracePt t="47084" x="8640763" y="3178175"/>
          <p14:tracePt t="47089" x="8640763" y="3189288"/>
          <p14:tracePt t="47096" x="8647113" y="3200400"/>
          <p14:tracePt t="47112" x="8647113" y="3217863"/>
          <p14:tracePt t="47129" x="8651875" y="3228975"/>
          <p14:tracePt t="47146" x="8651875" y="3235325"/>
          <p14:tracePt t="47162" x="8651875" y="3240088"/>
          <p14:tracePt t="47207" x="8651875" y="3246438"/>
          <p14:tracePt t="47247" x="8651875" y="3251200"/>
          <p14:tracePt t="47304" x="8651875" y="3257550"/>
          <p14:tracePt t="47327" x="8658225" y="3257550"/>
          <p14:tracePt t="47343" x="8658225" y="3263900"/>
          <p14:tracePt t="47359" x="8658225" y="3268663"/>
          <p14:tracePt t="47367" x="8658225" y="3275013"/>
          <p14:tracePt t="47383" x="8658225" y="3279775"/>
          <p14:tracePt t="47543" x="8658225" y="3268663"/>
          <p14:tracePt t="47548" x="8658225" y="3263900"/>
          <p14:tracePt t="47567" x="8658225" y="3257550"/>
          <p14:tracePt t="47575" x="8658225" y="3246438"/>
          <p14:tracePt t="47582" x="8658225" y="3228975"/>
          <p14:tracePt t="47596" x="8647113" y="3206750"/>
          <p14:tracePt t="47613" x="8640763" y="3189288"/>
          <p14:tracePt t="47759" x="8636000" y="3189288"/>
          <p14:tracePt t="47767" x="8636000" y="3194050"/>
          <p14:tracePt t="47780" x="8636000" y="3200400"/>
          <p14:tracePt t="47799" x="8629650" y="3211513"/>
          <p14:tracePt t="47822" x="8629650" y="3222625"/>
          <p14:tracePt t="47823" x="8623300" y="3228975"/>
          <p14:tracePt t="47829" x="8612188" y="3240088"/>
          <p14:tracePt t="47846" x="8607425" y="3251200"/>
          <p14:tracePt t="47862" x="8594725" y="3268663"/>
          <p14:tracePt t="47880" x="8594725" y="3279775"/>
          <p14:tracePt t="48071" x="8589963" y="3279775"/>
          <p14:tracePt t="48087" x="8583613" y="3279775"/>
          <p14:tracePt t="48103" x="8572500" y="3279775"/>
          <p14:tracePt t="48112" x="8550275" y="3268663"/>
          <p14:tracePt t="48113" x="8493125" y="3240088"/>
          <p14:tracePt t="48129" x="8401050" y="3206750"/>
          <p14:tracePt t="48146" x="8304213" y="3182938"/>
          <p14:tracePt t="48162" x="8235950" y="3165475"/>
          <p14:tracePt t="48179" x="8172450" y="3160713"/>
          <p14:tracePt t="48195" x="8126413" y="3143250"/>
          <p14:tracePt t="48212" x="8097838" y="3136900"/>
          <p14:tracePt t="48228" x="8064500" y="3132138"/>
          <p14:tracePt t="48245" x="8029575" y="3125788"/>
          <p14:tracePt t="48262" x="7978775" y="3108325"/>
          <p14:tracePt t="48262" x="7943850" y="3108325"/>
          <p14:tracePt t="48279" x="7893050" y="3097213"/>
          <p14:tracePt t="48295" x="7851775" y="3092450"/>
          <p14:tracePt t="48312" x="7823200" y="3086100"/>
          <p14:tracePt t="48330" x="7789863" y="3079750"/>
          <p14:tracePt t="48346" x="7732713" y="3074988"/>
          <p14:tracePt t="48362" x="7664450" y="3063875"/>
          <p14:tracePt t="48379" x="7594600" y="3057525"/>
          <p14:tracePt t="48395" x="7532688" y="3046413"/>
          <p14:tracePt t="48412" x="7504113" y="3046413"/>
          <p14:tracePt t="48429" x="7480300" y="3035300"/>
          <p14:tracePt t="48446" x="7464425" y="3028950"/>
          <p14:tracePt t="48463" x="7446963" y="3017838"/>
          <p14:tracePt t="48463" x="7435850" y="3006725"/>
          <p14:tracePt t="48480" x="7418388" y="2989263"/>
          <p14:tracePt t="48496" x="7400925" y="2965450"/>
          <p14:tracePt t="48513" x="7389813" y="2925763"/>
          <p14:tracePt t="48530" x="7366000" y="2868613"/>
          <p14:tracePt t="48547" x="7343775" y="2794000"/>
          <p14:tracePt t="48563" x="7326313" y="2725738"/>
          <p14:tracePt t="48580" x="7304088" y="2668588"/>
          <p14:tracePt t="48597" x="7280275" y="2606675"/>
          <p14:tracePt t="48613" x="7246938" y="2532063"/>
          <p14:tracePt t="48630" x="7207250" y="2422525"/>
          <p14:tracePt t="48647" x="7178675" y="2332038"/>
          <p14:tracePt t="48663" x="7165975" y="2268538"/>
          <p14:tracePt t="48663" x="7161213" y="2239963"/>
          <p14:tracePt t="48680" x="7161213" y="2193925"/>
          <p14:tracePt t="48697" x="7161213" y="2165350"/>
          <p14:tracePt t="48714" x="7161213" y="2154238"/>
          <p14:tracePt t="48730" x="7161213" y="2143125"/>
          <p14:tracePt t="48888" x="7165975" y="2136775"/>
          <p14:tracePt t="48896" x="7165975" y="2132013"/>
          <p14:tracePt t="48903" x="7165975" y="2125663"/>
          <p14:tracePt t="48913" x="7172325" y="2120900"/>
          <p14:tracePt t="48913" x="7172325" y="2114550"/>
          <p14:tracePt t="48930" x="7178675" y="2103438"/>
          <p14:tracePt t="48946" x="7178675" y="2092325"/>
          <p14:tracePt t="48963" x="7178675" y="2085975"/>
          <p14:tracePt t="48980" x="7178675" y="2079625"/>
          <p14:tracePt t="48997" x="7183438" y="2074863"/>
          <p14:tracePt t="49013" x="7183438" y="2068513"/>
          <p14:tracePt t="49031" x="7183438" y="2063750"/>
          <p14:tracePt t="49031" x="7183438" y="2057400"/>
          <p14:tracePt t="49072" x="7183438" y="2051050"/>
          <p14:tracePt t="49457" x="7189788" y="2051050"/>
          <p14:tracePt t="49463" x="7212013" y="2028825"/>
          <p14:tracePt t="49480" x="7229475" y="2000250"/>
          <p14:tracePt t="49481" x="7258050" y="1954213"/>
          <p14:tracePt t="49496" x="7292975" y="1897063"/>
          <p14:tracePt t="49513" x="7321550" y="1851025"/>
          <p14:tracePt t="49530" x="7337425" y="1806575"/>
          <p14:tracePt t="49546" x="7350125" y="1778000"/>
          <p14:tracePt t="49563" x="7354888" y="1760538"/>
          <p14:tracePt t="49580" x="7354888" y="1754188"/>
          <p14:tracePt t="49728" x="7354888" y="1760538"/>
          <p14:tracePt t="49744" x="7354888" y="1765300"/>
          <p14:tracePt t="49756" x="7354888" y="1771650"/>
          <p14:tracePt t="49756" x="7354888" y="1778000"/>
          <p14:tracePt t="49768" x="7354888" y="1782763"/>
          <p14:tracePt t="49790" x="7354888" y="1793875"/>
          <p14:tracePt t="49792" x="7354888" y="1811338"/>
          <p14:tracePt t="49796" x="7366000" y="1839913"/>
          <p14:tracePt t="49813" x="7378700" y="1903413"/>
          <p14:tracePt t="49830" x="7400925" y="1993900"/>
          <p14:tracePt t="49846" x="7412038" y="2114550"/>
          <p14:tracePt t="49863" x="7429500" y="2251075"/>
          <p14:tracePt t="49880" x="7464425" y="2532063"/>
          <p14:tracePt t="49897" x="7486650" y="2754313"/>
          <p14:tracePt t="49913" x="7504113" y="2925763"/>
          <p14:tracePt t="49930" x="7508875" y="3057525"/>
          <p14:tracePt t="49946" x="7508875" y="3136900"/>
          <p14:tracePt t="49963" x="7508875" y="3182938"/>
          <p14:tracePt t="49980" x="7508875" y="3217863"/>
          <p14:tracePt t="49997" x="7504113" y="3235325"/>
          <p14:tracePt t="50013" x="7504113" y="3257550"/>
          <p14:tracePt t="50030" x="7497763" y="3286125"/>
          <p14:tracePt t="50046" x="7493000" y="3314700"/>
          <p14:tracePt t="50063" x="7486650" y="3354388"/>
          <p14:tracePt t="50080" x="7480300" y="3400425"/>
          <p14:tracePt t="50097" x="7480300" y="3429000"/>
          <p14:tracePt t="50113" x="7469188" y="3468688"/>
          <p14:tracePt t="50131" x="7464425" y="3508375"/>
          <p14:tracePt t="50146" x="7451725" y="3571875"/>
          <p14:tracePt t="50163" x="7440613" y="3640138"/>
          <p14:tracePt t="50180" x="7435850" y="3703638"/>
          <p14:tracePt t="50197" x="7423150" y="3765550"/>
          <p14:tracePt t="50213" x="7418388" y="3829050"/>
          <p14:tracePt t="50230" x="7412038" y="3886200"/>
          <p14:tracePt t="50246" x="7412038" y="3921125"/>
          <p14:tracePt t="50263" x="7412038" y="3949700"/>
          <p14:tracePt t="50280" x="7412038" y="3960813"/>
          <p14:tracePt t="50296" x="7412038" y="3965575"/>
          <p14:tracePt t="50313" x="7412038" y="3978275"/>
          <p14:tracePt t="50330" x="7412038" y="3983038"/>
          <p14:tracePt t="50368" x="7412038" y="3989388"/>
          <p14:tracePt t="50424" x="7429500" y="3971925"/>
          <p14:tracePt t="50432" x="7451725" y="3921125"/>
          <p14:tracePt t="50440" x="7480300" y="3846513"/>
          <p14:tracePt t="50448" x="7526338" y="3651250"/>
          <p14:tracePt t="50463" x="7543800" y="3389313"/>
          <p14:tracePt t="50480" x="7550150" y="3268663"/>
          <p14:tracePt t="50497" x="7554913" y="3136900"/>
          <p14:tracePt t="50513" x="7532688" y="2954338"/>
          <p14:tracePt t="50530" x="7469188" y="2732088"/>
          <p14:tracePt t="50547" x="7366000" y="2497138"/>
          <p14:tracePt t="50564" x="7315200" y="2365375"/>
          <p14:tracePt t="50580" x="7286625" y="2263775"/>
          <p14:tracePt t="50597" x="7280275" y="2178050"/>
          <p14:tracePt t="50613" x="7269163" y="2103438"/>
          <p14:tracePt t="50630" x="7269163" y="2051050"/>
          <p14:tracePt t="50646" x="7269163" y="2028825"/>
          <p14:tracePt t="50663" x="7269163" y="2022475"/>
          <p14:tracePt t="50824" x="7269163" y="2046288"/>
          <p14:tracePt t="50832" x="7275513" y="2068513"/>
          <p14:tracePt t="50846" x="7286625" y="2108200"/>
          <p14:tracePt t="50848" x="7321550" y="2222500"/>
          <p14:tracePt t="50863" x="7350125" y="2365375"/>
          <p14:tracePt t="50879" x="7429500" y="2635250"/>
          <p14:tracePt t="50896" x="7464425" y="2760663"/>
          <p14:tracePt t="50914" x="7475538" y="2846388"/>
          <p14:tracePt t="50930" x="7480300" y="2914650"/>
          <p14:tracePt t="50946" x="7480300" y="2960688"/>
          <p14:tracePt t="50963" x="7480300" y="3017838"/>
          <p14:tracePt t="50980" x="7480300" y="3074988"/>
          <p14:tracePt t="50997" x="7480300" y="3143250"/>
          <p14:tracePt t="51013" x="7475538" y="3200400"/>
          <p14:tracePt t="51030" x="7469188" y="3246438"/>
          <p14:tracePt t="51046" x="7469188" y="3275013"/>
          <p14:tracePt t="51063" x="7469188" y="3292475"/>
          <p14:tracePt t="51080" x="7469188" y="3321050"/>
          <p14:tracePt t="51096" x="7469188" y="3349625"/>
          <p14:tracePt t="51114" x="7464425" y="3382963"/>
          <p14:tracePt t="51130" x="7458075" y="3411538"/>
          <p14:tracePt t="51146" x="7458075" y="3451225"/>
          <p14:tracePt t="51163" x="7446963" y="3497263"/>
          <p14:tracePt t="51180" x="7435850" y="3543300"/>
          <p14:tracePt t="51196" x="7418388" y="3589338"/>
          <p14:tracePt t="51213" x="7400925" y="3611563"/>
          <p14:tracePt t="51230" x="7394575" y="3635375"/>
          <p14:tracePt t="51246" x="7389813" y="3651250"/>
          <p14:tracePt t="51263" x="7378700" y="3663950"/>
          <p14:tracePt t="51448" x="0" y="0"/>
        </p14:tracePtLst>
        <p14:tracePtLst>
          <p14:tracePt t="52216" x="5292725" y="4303713"/>
          <p14:tracePt t="52288" x="5297488" y="4303713"/>
          <p14:tracePt t="52296" x="5303838" y="4303713"/>
          <p14:tracePt t="52304" x="5314950" y="4303713"/>
          <p14:tracePt t="52312" x="5354638" y="4303713"/>
          <p14:tracePt t="52328" x="5394325" y="4303713"/>
          <p14:tracePt t="52336" x="5475288" y="4297363"/>
          <p14:tracePt t="52352" x="5565775" y="4279900"/>
          <p14:tracePt t="52368" x="5651500" y="4268788"/>
          <p14:tracePt t="52396" x="5726113" y="4246563"/>
          <p14:tracePt t="52400" x="5778500" y="4235450"/>
          <p14:tracePt t="52413" x="5822950" y="4229100"/>
          <p14:tracePt t="52446" x="5846763" y="4217988"/>
          <p14:tracePt t="52448" x="5880100" y="4200525"/>
          <p14:tracePt t="52464" x="5921375" y="4178300"/>
          <p14:tracePt t="52480" x="5972175" y="4125913"/>
          <p14:tracePt t="52497" x="6018213" y="4092575"/>
          <p14:tracePt t="52520" x="6057900" y="4064000"/>
          <p14:tracePt t="52536" x="6086475" y="4046538"/>
          <p14:tracePt t="52546" x="6132513" y="4029075"/>
          <p14:tracePt t="52568" x="6194425" y="3994150"/>
          <p14:tracePt t="52584" x="6269038" y="3932238"/>
          <p14:tracePt t="52600" x="6337300" y="3863975"/>
          <p14:tracePt t="52616" x="6407150" y="3789363"/>
          <p14:tracePt t="52630" x="6464300" y="3732213"/>
          <p14:tracePt t="52648" x="6521450" y="3686175"/>
          <p14:tracePt t="52663" x="6565900" y="3646488"/>
          <p14:tracePt t="52679" x="6640513" y="3571875"/>
          <p14:tracePt t="52696" x="6686550" y="3514725"/>
          <p14:tracePt t="52713" x="6715125" y="3463925"/>
          <p14:tracePt t="52730" x="6737350" y="3429000"/>
          <p14:tracePt t="52746" x="6750050" y="3400425"/>
          <p14:tracePt t="52764" x="6761163" y="3382963"/>
          <p14:tracePt t="52780" x="6778625" y="3360738"/>
          <p14:tracePt t="52796" x="6811963" y="3321050"/>
          <p14:tracePt t="52813" x="6851650" y="3251200"/>
          <p14:tracePt t="52830" x="6892925" y="3182938"/>
          <p14:tracePt t="52846" x="6932613" y="3114675"/>
          <p14:tracePt t="52863" x="6978650" y="3035300"/>
          <p14:tracePt t="52880" x="7075488" y="2914650"/>
          <p14:tracePt t="52896" x="7154863" y="2806700"/>
          <p14:tracePt t="52913" x="7229475" y="2703513"/>
          <p14:tracePt t="52930" x="7275513" y="2617788"/>
          <p14:tracePt t="52946" x="7315200" y="2525713"/>
          <p14:tracePt t="52963" x="7337425" y="2446338"/>
          <p14:tracePt t="52980" x="7361238" y="2349500"/>
          <p14:tracePt t="52996" x="7372350" y="2257425"/>
          <p14:tracePt t="53013" x="7389813" y="2165350"/>
          <p14:tracePt t="53030" x="7394575" y="2085975"/>
          <p14:tracePt t="53046" x="7400925" y="2006600"/>
          <p14:tracePt t="53063" x="7400925" y="1943100"/>
          <p14:tracePt t="53079" x="7389813" y="1828800"/>
          <p14:tracePt t="53096" x="7389813" y="1765300"/>
          <p14:tracePt t="53113" x="7389813" y="1708150"/>
          <p14:tracePt t="53130" x="7394575" y="1663700"/>
          <p14:tracePt t="53146" x="7400925" y="1628775"/>
          <p14:tracePt t="53163" x="7407275" y="1606550"/>
          <p14:tracePt t="53179" x="7407275" y="1593850"/>
          <p14:tracePt t="53196" x="7407275" y="1589088"/>
          <p14:tracePt t="53272" x="7407275" y="1593850"/>
          <p14:tracePt t="53288" x="7407275" y="1611313"/>
          <p14:tracePt t="53296" x="7407275" y="1628775"/>
          <p14:tracePt t="53304" x="7407275" y="1646238"/>
          <p14:tracePt t="53312" x="7400925" y="1697038"/>
          <p14:tracePt t="53329" x="7383463" y="1731963"/>
          <p14:tracePt t="53330" x="7332663" y="1817688"/>
          <p14:tracePt t="53346" x="7264400" y="1936750"/>
          <p14:tracePt t="53364" x="7143750" y="2136775"/>
          <p14:tracePt t="53380" x="6983413" y="2428875"/>
          <p14:tracePt t="53397" x="6846888" y="2663825"/>
          <p14:tracePt t="53413" x="6721475" y="2817813"/>
          <p14:tracePt t="53431" x="6565900" y="2936875"/>
          <p14:tracePt t="53446" x="6418263" y="3017838"/>
          <p14:tracePt t="53463" x="6292850" y="3057525"/>
          <p14:tracePt t="53480" x="6154738" y="3046413"/>
          <p14:tracePt t="53496" x="6064250" y="3000375"/>
          <p14:tracePt t="53513" x="5937250" y="2932113"/>
          <p14:tracePt t="53530" x="5822950" y="2868613"/>
          <p14:tracePt t="53546" x="5708650" y="2828925"/>
          <p14:tracePt t="53563" x="5589588" y="2811463"/>
          <p14:tracePt t="53579" x="5457825" y="2806700"/>
          <p14:tracePt t="53596" x="5354638" y="2811463"/>
          <p14:tracePt t="53613" x="5314950" y="2822575"/>
          <p14:tracePt t="53744" x="5326063" y="2817813"/>
          <p14:tracePt t="53749" x="5332413" y="2806700"/>
          <p14:tracePt t="53763" x="5337175" y="2800350"/>
          <p14:tracePt t="53763" x="5360988" y="2794000"/>
          <p14:tracePt t="53779" x="5383213" y="2789238"/>
          <p14:tracePt t="53796" x="5435600" y="2789238"/>
          <p14:tracePt t="53813" x="5514975" y="2811463"/>
          <p14:tracePt t="53829" x="5618163" y="2828925"/>
          <p14:tracePt t="53846" x="5732463" y="2851150"/>
          <p14:tracePt t="53863" x="5835650" y="2863850"/>
          <p14:tracePt t="53879" x="5961063" y="2879725"/>
          <p14:tracePt t="53896" x="6007100" y="2892425"/>
          <p14:tracePt t="53913" x="6040438" y="2914650"/>
          <p14:tracePt t="53930" x="6064250" y="2932113"/>
          <p14:tracePt t="53946" x="6092825" y="2954338"/>
          <p14:tracePt t="53964" x="6121400" y="2971800"/>
          <p14:tracePt t="53980" x="6137275" y="2989263"/>
          <p14:tracePt t="53996" x="6172200" y="3006725"/>
          <p14:tracePt t="54014" x="6218238" y="3022600"/>
          <p14:tracePt t="54030" x="6257925" y="3046413"/>
          <p14:tracePt t="54046" x="6297613" y="3063875"/>
          <p14:tracePt t="54063" x="6343650" y="3086100"/>
          <p14:tracePt t="54080" x="6407150" y="3125788"/>
          <p14:tracePt t="54096" x="6440488" y="3149600"/>
          <p14:tracePt t="54113" x="6480175" y="3171825"/>
          <p14:tracePt t="54129" x="6521450" y="3200400"/>
          <p14:tracePt t="54146" x="6561138" y="3222625"/>
          <p14:tracePt t="54163" x="6600825" y="3251200"/>
          <p14:tracePt t="54180" x="6651625" y="3286125"/>
          <p14:tracePt t="54196" x="6708775" y="3325813"/>
          <p14:tracePt t="54213" x="6765925" y="3360738"/>
          <p14:tracePt t="54229" x="6835775" y="3394075"/>
          <p14:tracePt t="54245" x="6897688" y="3422650"/>
          <p14:tracePt t="54263" x="6950075" y="3451225"/>
          <p14:tracePt t="54280" x="7023100" y="3503613"/>
          <p14:tracePt t="54296" x="7086600" y="3554413"/>
          <p14:tracePt t="54313" x="7150100" y="3600450"/>
          <p14:tracePt t="54329" x="7229475" y="3651250"/>
          <p14:tracePt t="54346" x="7326313" y="3714750"/>
          <p14:tracePt t="54363" x="7418388" y="3760788"/>
          <p14:tracePt t="54380" x="7497763" y="3800475"/>
          <p14:tracePt t="54396" x="7566025" y="3829050"/>
          <p14:tracePt t="54413" x="7618413" y="3851275"/>
          <p14:tracePt t="54430" x="7658100" y="3868738"/>
          <p14:tracePt t="54446" x="7680325" y="3879850"/>
          <p14:tracePt t="54463" x="7693025" y="3886200"/>
          <p14:tracePt t="54841" x="0" y="0"/>
        </p14:tracePtLst>
        <p14:tracePtLst>
          <p14:tracePt t="57922" x="6000750" y="2857500"/>
          <p14:tracePt t="58024" x="6007100" y="2857500"/>
          <p14:tracePt t="58040" x="6011863" y="2863850"/>
          <p14:tracePt t="58055" x="6018213" y="2868613"/>
          <p14:tracePt t="58063" x="6022975" y="2879725"/>
          <p14:tracePt t="58073" x="6035675" y="2886075"/>
          <p14:tracePt t="58080" x="6046788" y="2897188"/>
          <p14:tracePt t="58103" x="6046788" y="2903538"/>
          <p14:tracePt t="58129" x="6051550" y="2908300"/>
          <p14:tracePt t="58247" x="6064250" y="2908300"/>
          <p14:tracePt t="58256" x="6064250" y="2914650"/>
          <p14:tracePt t="58263" x="6080125" y="2921000"/>
          <p14:tracePt t="58280" x="6097588" y="2925763"/>
          <p14:tracePt t="58295" x="6126163" y="2943225"/>
          <p14:tracePt t="58312" x="6143625" y="2943225"/>
          <p14:tracePt t="58323" x="6149975" y="2943225"/>
          <p14:tracePt t="58329" x="6161088" y="2949575"/>
          <p14:tracePt t="58346" x="6165850" y="2949575"/>
          <p14:tracePt t="58362" x="6165850" y="2954338"/>
          <p14:tracePt t="58379" x="6178550" y="2954338"/>
          <p14:tracePt t="58416" x="6183313" y="2954338"/>
          <p14:tracePt t="58431" x="6194425" y="2960688"/>
          <p14:tracePt t="58455" x="6200775" y="2965450"/>
          <p14:tracePt t="58464" x="6207125" y="2971800"/>
          <p14:tracePt t="58480" x="6211888" y="2971800"/>
          <p14:tracePt t="58480" x="6218238" y="2982913"/>
          <p14:tracePt t="58496" x="6235700" y="3006725"/>
          <p14:tracePt t="58513" x="6257925" y="3028950"/>
          <p14:tracePt t="58529" x="6280150" y="3057525"/>
          <p14:tracePt t="58546" x="6297613" y="3074988"/>
          <p14:tracePt t="58563" x="6308725" y="3079750"/>
          <p14:tracePt t="58579" x="6315075" y="3086100"/>
          <p14:tracePt t="58596" x="6321425" y="3092450"/>
          <p14:tracePt t="58612" x="6326188" y="3092450"/>
          <p14:tracePt t="58629" x="6332538" y="3092450"/>
          <p14:tracePt t="58664" x="6343650" y="3092450"/>
          <p14:tracePt t="58688" x="6350000" y="3097213"/>
          <p14:tracePt t="58751" x="6361113" y="3097213"/>
          <p14:tracePt t="58768" x="6365875" y="3097213"/>
          <p14:tracePt t="58779" x="6365875" y="3092450"/>
          <p14:tracePt t="58780" x="6378575" y="3092450"/>
          <p14:tracePt t="58797" x="6383338" y="3086100"/>
          <p14:tracePt t="59168" x="6389688" y="3079750"/>
          <p14:tracePt t="59175" x="6411913" y="3051175"/>
          <p14:tracePt t="59184" x="6457950" y="3000375"/>
          <p14:tracePt t="59192" x="6508750" y="2943225"/>
          <p14:tracePt t="59197" x="6646863" y="2828925"/>
          <p14:tracePt t="59212" x="6892925" y="2686050"/>
          <p14:tracePt t="59229" x="7286625" y="2520950"/>
          <p14:tracePt t="59246" x="7715250" y="2336800"/>
          <p14:tracePt t="59262" x="8047038" y="2193925"/>
          <p14:tracePt t="59278" x="8229600" y="2097088"/>
          <p14:tracePt t="59295" x="8337550" y="2011363"/>
          <p14:tracePt t="59312" x="8361363" y="1982788"/>
          <p14:tracePt t="59329" x="8372475" y="1978025"/>
          <p14:tracePt t="59487" x="8372475" y="1989138"/>
          <p14:tracePt t="59496" x="8355013" y="2011363"/>
          <p14:tracePt t="59496" x="8315325" y="2114550"/>
          <p14:tracePt t="59513" x="8218488" y="2279650"/>
          <p14:tracePt t="59529" x="8047038" y="2479675"/>
          <p14:tracePt t="59547" x="7807325" y="2714625"/>
          <p14:tracePt t="59563" x="7554913" y="2908300"/>
          <p14:tracePt t="59579" x="7407275" y="2989263"/>
          <p14:tracePt t="59596" x="7286625" y="3028950"/>
          <p14:tracePt t="59612" x="7212013" y="3028950"/>
          <p14:tracePt t="59629" x="7178675" y="3028950"/>
          <p14:tracePt t="59646" x="7150100" y="3028950"/>
          <p14:tracePt t="59662" x="7137400" y="3017838"/>
          <p14:tracePt t="59679" x="7104063" y="3006725"/>
          <p14:tracePt t="59696" x="7051675" y="2982913"/>
          <p14:tracePt t="59712" x="6950075" y="2971800"/>
          <p14:tracePt t="59730" x="6829425" y="2989263"/>
          <p14:tracePt t="59746" x="6708775" y="3022600"/>
          <p14:tracePt t="59763" x="6629400" y="3040063"/>
          <p14:tracePt t="59780" x="6607175" y="3040063"/>
          <p14:tracePt t="59796" x="6600825" y="3040063"/>
          <p14:tracePt t="59831" x="6589713" y="3040063"/>
          <p14:tracePt t="59832" x="6583363" y="3040063"/>
          <p14:tracePt t="59847" x="6565900" y="3040063"/>
          <p14:tracePt t="59863" x="6550025" y="3040063"/>
          <p14:tracePt t="59879" x="6469063" y="3063875"/>
          <p14:tracePt t="59896" x="6400800" y="3086100"/>
          <p14:tracePt t="59913" x="6326188" y="3108325"/>
          <p14:tracePt t="59929" x="6264275" y="3121025"/>
          <p14:tracePt t="59946" x="6229350" y="3143250"/>
          <p14:tracePt t="60232" x="6229350" y="3160713"/>
          <p14:tracePt t="60240" x="6229350" y="3178175"/>
          <p14:tracePt t="60256" x="6229350" y="3257550"/>
          <p14:tracePt t="60264" x="6229350" y="3308350"/>
          <p14:tracePt t="60264" x="6229350" y="3371850"/>
          <p14:tracePt t="60279" x="6235700" y="3549650"/>
          <p14:tracePt t="60296" x="6240463" y="3697288"/>
          <p14:tracePt t="60312" x="6257925" y="3846513"/>
          <p14:tracePt t="60329" x="6275388" y="3978275"/>
          <p14:tracePt t="60346" x="6280150" y="4064000"/>
          <p14:tracePt t="60363" x="6286500" y="4114800"/>
          <p14:tracePt t="60379" x="6286500" y="4137025"/>
          <p14:tracePt t="60495" x="6292850" y="4137025"/>
          <p14:tracePt t="60503" x="6297613" y="4125913"/>
          <p14:tracePt t="60511" x="6308725" y="4114800"/>
          <p14:tracePt t="60592" x="6315075" y="4103688"/>
          <p14:tracePt t="60599" x="6321425" y="4079875"/>
          <p14:tracePt t="60607" x="6332538" y="4040188"/>
          <p14:tracePt t="60615" x="6354763" y="3937000"/>
          <p14:tracePt t="60629" x="6378575" y="3817938"/>
          <p14:tracePt t="60646" x="6400800" y="3679825"/>
          <p14:tracePt t="60663" x="6407150" y="3525838"/>
          <p14:tracePt t="60679" x="6383338" y="3275013"/>
          <p14:tracePt t="60696" x="6343650" y="3136900"/>
          <p14:tracePt t="60712" x="6315075" y="3063875"/>
          <p14:tracePt t="60729" x="6315075" y="3051175"/>
          <p14:tracePt t="60999" x="6315075" y="3057525"/>
          <p14:tracePt t="61007" x="6315075" y="3068638"/>
          <p14:tracePt t="61015" x="6308725" y="3097213"/>
          <p14:tracePt t="61016" x="6308725" y="3143250"/>
          <p14:tracePt t="61029" x="6303963" y="3263900"/>
          <p14:tracePt t="61046" x="6292850" y="3394075"/>
          <p14:tracePt t="61062" x="6292850" y="3514725"/>
          <p14:tracePt t="61079" x="6303963" y="3635375"/>
          <p14:tracePt t="61096" x="6308725" y="3668713"/>
          <p14:tracePt t="61112" x="6308725" y="3679825"/>
          <p14:tracePt t="61184" x="6308725" y="3686175"/>
          <p14:tracePt t="61191" x="6308725" y="3692525"/>
          <p14:tracePt t="61205" x="6315075" y="3697288"/>
          <p14:tracePt t="61207" x="6315075" y="3703638"/>
          <p14:tracePt t="61287" x="6321425" y="3703638"/>
          <p14:tracePt t="61296" x="6343650" y="3622675"/>
          <p14:tracePt t="61306" x="6354763" y="3560763"/>
          <p14:tracePt t="61313" x="6378575" y="3417888"/>
          <p14:tracePt t="61329" x="6389688" y="3268663"/>
          <p14:tracePt t="61346" x="6394450" y="3132138"/>
          <p14:tracePt t="61362" x="6400800" y="3022600"/>
          <p14:tracePt t="61379" x="6407150" y="2965450"/>
          <p14:tracePt t="61395" x="6407150" y="2949575"/>
          <p14:tracePt t="61471" x="6407150" y="2954338"/>
          <p14:tracePt t="61479" x="6407150" y="2971800"/>
          <p14:tracePt t="61487" x="6407150" y="2989263"/>
          <p14:tracePt t="61506" x="6407150" y="3051175"/>
          <p14:tracePt t="61507" x="6407150" y="3092450"/>
          <p14:tracePt t="61512" x="6411913" y="3182938"/>
          <p14:tracePt t="61529" x="6418263" y="3286125"/>
          <p14:tracePt t="61546" x="6429375" y="3394075"/>
          <p14:tracePt t="61562" x="6440488" y="3486150"/>
          <p14:tracePt t="61580" x="6451600" y="3560763"/>
          <p14:tracePt t="61596" x="6464300" y="3606800"/>
          <p14:tracePt t="61612" x="6464300" y="3646488"/>
          <p14:tracePt t="61629" x="6469063" y="3663950"/>
          <p14:tracePt t="61646" x="6469063" y="3679825"/>
          <p14:tracePt t="61767" x="6469063" y="3692525"/>
          <p14:tracePt t="61783" x="6469063" y="3697288"/>
          <p14:tracePt t="61799" x="6469063" y="3708400"/>
          <p14:tracePt t="61823" x="6469063" y="3721100"/>
          <p14:tracePt t="61839" x="6469063" y="3725863"/>
          <p14:tracePt t="61855" x="6464300" y="3732213"/>
          <p14:tracePt t="61873" x="6464300" y="3743325"/>
          <p14:tracePt t="61884" x="6464300" y="3754438"/>
          <p14:tracePt t="61943" x="6464300" y="3760788"/>
          <p14:tracePt t="61959" x="6464300" y="3765550"/>
          <p14:tracePt t="61975" x="6464300" y="3771900"/>
          <p14:tracePt t="6200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Transplutonium</a:t>
            </a:r>
            <a:r>
              <a:rPr lang="en-US" dirty="0" smtClean="0"/>
              <a:t> </a:t>
            </a:r>
            <a:r>
              <a:rPr lang="en-US" dirty="0" err="1" smtClean="0"/>
              <a:t>Isotopics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7724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Am (242m, 243) and Cm (242, 244) sensitive to reactor power</a:t>
            </a:r>
          </a:p>
          <a:p>
            <a:pPr lvl="1"/>
            <a:r>
              <a:rPr lang="en-US" dirty="0" smtClean="0"/>
              <a:t>Due to relative decay of </a:t>
            </a:r>
            <a:r>
              <a:rPr lang="en-US" baseline="30000" dirty="0" smtClean="0"/>
              <a:t>241</a:t>
            </a:r>
            <a:r>
              <a:rPr lang="en-US" dirty="0" smtClean="0"/>
              <a:t>Pu and formation of </a:t>
            </a:r>
            <a:r>
              <a:rPr lang="en-US" baseline="30000" dirty="0" smtClean="0"/>
              <a:t>241</a:t>
            </a:r>
            <a:r>
              <a:rPr lang="en-US" dirty="0" smtClean="0"/>
              <a:t>Am</a:t>
            </a:r>
          </a:p>
          <a:p>
            <a:pPr lvl="2"/>
            <a:r>
              <a:rPr lang="en-US" dirty="0" smtClean="0"/>
              <a:t>More </a:t>
            </a:r>
            <a:r>
              <a:rPr lang="en-US" baseline="30000" dirty="0" smtClean="0"/>
              <a:t>241</a:t>
            </a:r>
            <a:r>
              <a:rPr lang="en-US" dirty="0" smtClean="0"/>
              <a:t>Am is available for reactions from longer times with low flux</a:t>
            </a:r>
          </a:p>
          <a:p>
            <a:pPr lvl="3"/>
            <a:r>
              <a:rPr lang="en-US" dirty="0" smtClean="0"/>
              <a:t>Weapons grade </a:t>
            </a:r>
            <a:r>
              <a:rPr lang="en-US" dirty="0" err="1" smtClean="0"/>
              <a:t>Pu</a:t>
            </a:r>
            <a:r>
              <a:rPr lang="en-US" dirty="0" smtClean="0"/>
              <a:t> from 10 day to 2 year irradiation</a:t>
            </a:r>
          </a:p>
          <a:p>
            <a:r>
              <a:rPr lang="en-US" dirty="0" smtClean="0"/>
              <a:t>From neutron reaction and beta decay of heavier </a:t>
            </a:r>
            <a:r>
              <a:rPr lang="en-US" dirty="0" err="1" smtClean="0"/>
              <a:t>Pu</a:t>
            </a:r>
            <a:endParaRPr lang="en-US" dirty="0" smtClean="0"/>
          </a:p>
          <a:p>
            <a:r>
              <a:rPr lang="en-US" baseline="30000" dirty="0" smtClean="0"/>
              <a:t>243</a:t>
            </a:r>
            <a:r>
              <a:rPr lang="en-US" dirty="0" smtClean="0"/>
              <a:t>Pu beta decay to </a:t>
            </a:r>
            <a:r>
              <a:rPr lang="en-US" baseline="30000" dirty="0" smtClean="0"/>
              <a:t>243</a:t>
            </a:r>
            <a:r>
              <a:rPr lang="en-US" dirty="0" smtClean="0"/>
              <a:t>Am</a:t>
            </a:r>
          </a:p>
          <a:p>
            <a:pPr lvl="1"/>
            <a:r>
              <a:rPr lang="en-US" dirty="0" smtClean="0"/>
              <a:t>Capture and decay to </a:t>
            </a:r>
            <a:r>
              <a:rPr lang="en-US" baseline="30000" dirty="0" smtClean="0"/>
              <a:t>244</a:t>
            </a:r>
            <a:r>
              <a:rPr lang="en-US" dirty="0" smtClean="0"/>
              <a:t>Cm</a:t>
            </a:r>
          </a:p>
          <a:p>
            <a:r>
              <a:rPr lang="en-US" dirty="0" smtClean="0"/>
              <a:t>Neutron capture on </a:t>
            </a:r>
            <a:r>
              <a:rPr lang="en-US" baseline="30000" dirty="0" smtClean="0"/>
              <a:t>241</a:t>
            </a:r>
            <a:r>
              <a:rPr lang="en-US" dirty="0" smtClean="0"/>
              <a:t>Am</a:t>
            </a:r>
          </a:p>
          <a:p>
            <a:pPr lvl="1"/>
            <a:r>
              <a:rPr lang="en-US" baseline="30000" dirty="0" smtClean="0"/>
              <a:t>242</a:t>
            </a:r>
            <a:r>
              <a:rPr lang="en-US" dirty="0" smtClean="0"/>
              <a:t>Am states</a:t>
            </a:r>
          </a:p>
          <a:p>
            <a:pPr lvl="1"/>
            <a:r>
              <a:rPr lang="en-US" dirty="0" smtClean="0"/>
              <a:t>Ground state decay to </a:t>
            </a:r>
            <a:r>
              <a:rPr lang="en-US" baseline="30000" dirty="0" smtClean="0"/>
              <a:t>242</a:t>
            </a:r>
            <a:r>
              <a:rPr lang="en-US" dirty="0" smtClean="0"/>
              <a:t>Cm</a:t>
            </a:r>
          </a:p>
          <a:p>
            <a:r>
              <a:rPr lang="en-US" dirty="0" smtClean="0"/>
              <a:t>Strong flux dependence on ratios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2193"/>
    </mc:Choice>
    <mc:Fallback xmlns="">
      <p:transition spd="slow" advTm="9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035" x="5994400" y="3422650"/>
          <p14:tracePt t="8042" x="5972175" y="3417888"/>
          <p14:tracePt t="8051" x="5954713" y="3400425"/>
          <p14:tracePt t="8058" x="5897563" y="3360738"/>
          <p14:tracePt t="8074" x="5835650" y="3308350"/>
          <p14:tracePt t="8090" x="5800725" y="3286125"/>
          <p14:tracePt t="8091" x="5721350" y="3228975"/>
          <p14:tracePt t="8114" x="5640388" y="3182938"/>
          <p14:tracePt t="8130" x="5572125" y="3143250"/>
          <p14:tracePt t="8146" x="5503863" y="3097213"/>
          <p14:tracePt t="8162" x="5418138" y="3046413"/>
          <p14:tracePt t="8178" x="5308600" y="2978150"/>
          <p14:tracePt t="8194" x="5200650" y="2908300"/>
          <p14:tracePt t="8210" x="5086350" y="2835275"/>
          <p14:tracePt t="8226" x="4954588" y="2765425"/>
          <p14:tracePt t="8242" x="4743450" y="2651125"/>
          <p14:tracePt t="8275" x="4583113" y="2582863"/>
          <p14:tracePt t="8292" x="4422775" y="2508250"/>
          <p14:tracePt t="8308" x="4279900" y="2428875"/>
          <p14:tracePt t="8314" x="4149725" y="2343150"/>
          <p14:tracePt t="8330" x="4006850" y="2246313"/>
          <p14:tracePt t="8346" x="3817938" y="2125663"/>
          <p14:tracePt t="8362" x="3617913" y="2006600"/>
          <p14:tracePt t="8378" x="3411538" y="1885950"/>
          <p14:tracePt t="8394" x="3222625" y="1754188"/>
          <p14:tracePt t="8410" x="3068638" y="1635125"/>
          <p14:tracePt t="8426" x="2932113" y="1520825"/>
          <p14:tracePt t="8441" x="2736850" y="1371600"/>
          <p14:tracePt t="8458" x="2606675" y="1285875"/>
          <p14:tracePt t="8475" x="2474913" y="1217613"/>
          <p14:tracePt t="8492" x="2349500" y="1165225"/>
          <p14:tracePt t="8508" x="2228850" y="1136650"/>
          <p14:tracePt t="8525" x="2132013" y="1120775"/>
          <p14:tracePt t="8542" x="2057400" y="1108075"/>
          <p14:tracePt t="8558" x="2000250" y="1108075"/>
          <p14:tracePt t="8576" x="1960563" y="1108075"/>
          <p14:tracePt t="8592" x="1925638" y="1125538"/>
          <p14:tracePt t="8608" x="1857375" y="1154113"/>
          <p14:tracePt t="8625" x="1674813" y="1222375"/>
          <p14:tracePt t="8642" x="1520825" y="1257300"/>
          <p14:tracePt t="8658" x="1382713" y="1285875"/>
          <p14:tracePt t="8675" x="1296988" y="1308100"/>
          <p14:tracePt t="8691" x="1246188" y="1325563"/>
          <p14:tracePt t="8708" x="1228725" y="1331913"/>
          <p14:tracePt t="8725" x="1228725" y="1336675"/>
          <p14:tracePt t="8842" x="1228725" y="1343025"/>
          <p14:tracePt t="8858" x="1228725" y="1349375"/>
          <p14:tracePt t="8866" x="1228725" y="1360488"/>
          <p14:tracePt t="8875" x="1228725" y="1377950"/>
          <p14:tracePt t="8891" x="1246188" y="1400175"/>
          <p14:tracePt t="8908" x="1263650" y="1417638"/>
          <p14:tracePt t="8925" x="1279525" y="1435100"/>
          <p14:tracePt t="8941" x="1296988" y="1450975"/>
          <p14:tracePt t="8958" x="1308100" y="1463675"/>
          <p14:tracePt t="8975" x="1325563" y="1468438"/>
          <p14:tracePt t="8991" x="1360488" y="1479550"/>
          <p14:tracePt t="9008" x="1389063" y="1492250"/>
          <p14:tracePt t="9025" x="1417638" y="1497013"/>
          <p14:tracePt t="9025" x="1422400" y="1497013"/>
          <p14:tracePt t="9042" x="1439863" y="1503363"/>
          <p14:tracePt t="9058" x="1450975" y="1508125"/>
          <p14:tracePt t="9274" x="1457325" y="1508125"/>
          <p14:tracePt t="9298" x="1463675" y="1508125"/>
          <p14:tracePt t="9306" x="1468438" y="1508125"/>
          <p14:tracePt t="9314" x="1474788" y="1508125"/>
          <p14:tracePt t="9322" x="1479550" y="1508125"/>
          <p14:tracePt t="9329" x="1514475" y="1508125"/>
          <p14:tracePt t="9341" x="1560513" y="1514475"/>
          <p14:tracePt t="9358" x="1617663" y="1514475"/>
          <p14:tracePt t="9375" x="1668463" y="1520825"/>
          <p14:tracePt t="9391" x="1697038" y="1520825"/>
          <p14:tracePt t="9408" x="1720850" y="1525588"/>
          <p14:tracePt t="9425" x="1743075" y="1525588"/>
          <p14:tracePt t="9442" x="1749425" y="1525588"/>
          <p14:tracePt t="9458" x="1760538" y="1525588"/>
          <p14:tracePt t="9476" x="1771650" y="1525588"/>
          <p14:tracePt t="9492" x="1778000" y="1525588"/>
          <p14:tracePt t="9508" x="1782763" y="1525588"/>
          <p14:tracePt t="9526" x="1789113" y="1525588"/>
          <p14:tracePt t="9542" x="1800225" y="1525588"/>
          <p14:tracePt t="9558" x="1817688" y="1525588"/>
          <p14:tracePt t="9575" x="1828800" y="1525588"/>
          <p14:tracePt t="9591" x="1835150" y="1525588"/>
          <p14:tracePt t="9608" x="1839913" y="1525588"/>
          <p14:tracePt t="9866" x="1846263" y="1525588"/>
          <p14:tracePt t="9874" x="1857375" y="1525588"/>
          <p14:tracePt t="9882" x="1879600" y="1525588"/>
          <p14:tracePt t="9885" x="1903413" y="1525588"/>
          <p14:tracePt t="9891" x="1960563" y="1525588"/>
          <p14:tracePt t="9908" x="2017713" y="1536700"/>
          <p14:tracePt t="9925" x="2051050" y="1536700"/>
          <p14:tracePt t="9941" x="2057400" y="1536700"/>
          <p14:tracePt t="10466" x="2063750" y="1536700"/>
          <p14:tracePt t="10474" x="2120900" y="1536700"/>
          <p14:tracePt t="10491" x="2182813" y="1536700"/>
          <p14:tracePt t="10492" x="2336800" y="1554163"/>
          <p14:tracePt t="10508" x="2525713" y="1571625"/>
          <p14:tracePt t="10525" x="2697163" y="1593850"/>
          <p14:tracePt t="10541" x="2822575" y="1600200"/>
          <p14:tracePt t="10558" x="2879725" y="1606550"/>
          <p14:tracePt t="10575" x="2892425" y="1606550"/>
          <p14:tracePt t="10962" x="2892425" y="1611313"/>
          <p14:tracePt t="10970" x="2886075" y="1611313"/>
          <p14:tracePt t="10978" x="2879725" y="1611313"/>
          <p14:tracePt t="10994" x="2868613" y="1611313"/>
          <p14:tracePt t="11018" x="2857500" y="1617663"/>
          <p14:tracePt t="11026" x="2851150" y="1617663"/>
          <p14:tracePt t="11442" x="2846388" y="1617663"/>
          <p14:tracePt t="11490" x="2840038" y="1622425"/>
          <p14:tracePt t="11501" x="2828925" y="1622425"/>
          <p14:tracePt t="11506" x="2811463" y="1622425"/>
          <p14:tracePt t="11508" x="2760663" y="1622425"/>
          <p14:tracePt t="11525" x="2674938" y="1622425"/>
          <p14:tracePt t="11541" x="2582863" y="1622425"/>
          <p14:tracePt t="11558" x="2514600" y="1622425"/>
          <p14:tracePt t="11575" x="2474913" y="1622425"/>
          <p14:tracePt t="11591" x="2457450" y="1622425"/>
          <p14:tracePt t="11607" x="2446338" y="1622425"/>
          <p14:tracePt t="11624" x="2439988" y="1622425"/>
          <p14:tracePt t="11914" x="2439988" y="1617663"/>
          <p14:tracePt t="11962" x="2446338" y="1611313"/>
          <p14:tracePt t="11986" x="2451100" y="1611313"/>
          <p14:tracePt t="12114" x="2457450" y="1611313"/>
          <p14:tracePt t="12121" x="2468563" y="1611313"/>
          <p14:tracePt t="12130" x="2474913" y="1611313"/>
          <p14:tracePt t="12141" x="2486025" y="1611313"/>
          <p14:tracePt t="12142" x="2525713" y="1606550"/>
          <p14:tracePt t="12158" x="2571750" y="1600200"/>
          <p14:tracePt t="12175" x="2628900" y="1593850"/>
          <p14:tracePt t="12191" x="2679700" y="1593850"/>
          <p14:tracePt t="12208" x="2708275" y="1593850"/>
          <p14:tracePt t="12225" x="2720975" y="1593850"/>
          <p14:tracePt t="12482" x="2725738" y="1593850"/>
          <p14:tracePt t="12490" x="2732088" y="1593850"/>
          <p14:tracePt t="12497" x="2760663" y="1593850"/>
          <p14:tracePt t="12508" x="2851150" y="1593850"/>
          <p14:tracePt t="12524" x="3000375" y="1611313"/>
          <p14:tracePt t="12541" x="3182938" y="1622425"/>
          <p14:tracePt t="12558" x="3382963" y="1639888"/>
          <p14:tracePt t="12575" x="3560763" y="1651000"/>
          <p14:tracePt t="12592" x="3686175" y="1657350"/>
          <p14:tracePt t="12608" x="3783013" y="1663700"/>
          <p14:tracePt t="12625" x="3875088" y="1663700"/>
          <p14:tracePt t="12642" x="3914775" y="1663700"/>
          <p14:tracePt t="12659" x="3937000" y="1663700"/>
          <p14:tracePt t="12675" x="3949700" y="1663700"/>
          <p14:tracePt t="12691" x="3954463" y="1663700"/>
          <p14:tracePt t="12737" x="3960813" y="1663700"/>
          <p14:tracePt t="12785" x="3960813" y="1657350"/>
          <p14:tracePt t="12794" x="3971925" y="1657350"/>
          <p14:tracePt t="12810" x="3978275" y="1657350"/>
          <p14:tracePt t="12810" x="3983038" y="1657350"/>
          <p14:tracePt t="12825" x="3994150" y="1651000"/>
          <p14:tracePt t="12841" x="4011613" y="1651000"/>
          <p14:tracePt t="12858" x="4022725" y="1651000"/>
          <p14:tracePt t="12874" x="4029075" y="1651000"/>
          <p14:tracePt t="12891" x="4040188" y="1651000"/>
          <p14:tracePt t="12929" x="4046538" y="1651000"/>
          <p14:tracePt t="12946" x="4051300" y="1651000"/>
          <p14:tracePt t="12954" x="4057650" y="1646238"/>
          <p14:tracePt t="12959" x="4068763" y="1646238"/>
          <p14:tracePt t="12975" x="4092575" y="1639888"/>
          <p14:tracePt t="12991" x="4125913" y="1639888"/>
          <p14:tracePt t="13008" x="4183063" y="1639888"/>
          <p14:tracePt t="13024" x="4251325" y="1639888"/>
          <p14:tracePt t="13041" x="4383088" y="1628775"/>
          <p14:tracePt t="13058" x="4451350" y="1622425"/>
          <p14:tracePt t="13075" x="4486275" y="1622425"/>
          <p14:tracePt t="13092" x="4503738" y="1617663"/>
          <p14:tracePt t="13377" x="4508500" y="1617663"/>
          <p14:tracePt t="13385" x="4521200" y="1617663"/>
          <p14:tracePt t="13394" x="4532313" y="1617663"/>
          <p14:tracePt t="13394" x="4543425" y="1617663"/>
          <p14:tracePt t="13409" x="4583113" y="1617663"/>
          <p14:tracePt t="13425" x="4640263" y="1617663"/>
          <p14:tracePt t="13441" x="4708525" y="1617663"/>
          <p14:tracePt t="13458" x="4743450" y="1617663"/>
          <p14:tracePt t="13497" x="4749800" y="1617663"/>
          <p14:tracePt t="13634" x="4754563" y="1617663"/>
          <p14:tracePt t="13641" x="4765675" y="1617663"/>
          <p14:tracePt t="13666" x="4778375" y="1617663"/>
          <p14:tracePt t="13673" x="4789488" y="1617663"/>
          <p14:tracePt t="13685" x="4794250" y="1617663"/>
          <p14:tracePt t="13691" x="4800600" y="1617663"/>
          <p14:tracePt t="13708" x="4818063" y="1617663"/>
          <p14:tracePt t="13725" x="4829175" y="1617663"/>
          <p14:tracePt t="13741" x="4851400" y="1617663"/>
          <p14:tracePt t="13758" x="4864100" y="1617663"/>
          <p14:tracePt t="13774" x="4875213" y="1617663"/>
          <p14:tracePt t="13791" x="4886325" y="1617663"/>
          <p14:tracePt t="13808" x="4903788" y="1617663"/>
          <p14:tracePt t="13825" x="4926013" y="1617663"/>
          <p14:tracePt t="13841" x="4960938" y="1617663"/>
          <p14:tracePt t="13858" x="4983163" y="1617663"/>
          <p14:tracePt t="13874" x="5006975" y="1617663"/>
          <p14:tracePt t="13891" x="5011738" y="1617663"/>
          <p14:tracePt t="13908" x="5022850" y="1617663"/>
          <p14:tracePt t="13924" x="5029200" y="1617663"/>
          <p14:tracePt t="13961" x="5035550" y="1617663"/>
          <p14:tracePt t="13993" x="5040313" y="1617663"/>
          <p14:tracePt t="14018" x="5051425" y="1617663"/>
          <p14:tracePt t="14041" x="5057775" y="1617663"/>
          <p14:tracePt t="14066" x="5068888" y="1617663"/>
          <p14:tracePt t="14066" x="5075238" y="1617663"/>
          <p14:tracePt t="14098" x="5080000" y="1617663"/>
          <p14:tracePt t="14113" x="5086350" y="1617663"/>
          <p14:tracePt t="14138" x="5097463" y="1617663"/>
          <p14:tracePt t="14154" x="5103813" y="1617663"/>
          <p14:tracePt t="14161" x="5108575" y="1617663"/>
          <p14:tracePt t="14169" x="5114925" y="1617663"/>
          <p14:tracePt t="14175" x="5132388" y="1617663"/>
          <p14:tracePt t="14192" x="5154613" y="1617663"/>
          <p14:tracePt t="14208" x="5172075" y="1617663"/>
          <p14:tracePt t="14225" x="5189538" y="1617663"/>
          <p14:tracePt t="14241" x="5218113" y="1617663"/>
          <p14:tracePt t="14258" x="5229225" y="1617663"/>
          <p14:tracePt t="14274" x="5240338" y="1617663"/>
          <p14:tracePt t="14291" x="5246688" y="1617663"/>
          <p14:tracePt t="14878" x="0" y="0"/>
        </p14:tracePtLst>
        <p14:tracePtLst>
          <p14:tracePt t="25354" x="4097338" y="2606675"/>
          <p14:tracePt t="25362" x="4068763" y="2606675"/>
          <p14:tracePt t="25370" x="4051300" y="2606675"/>
          <p14:tracePt t="25384" x="4035425" y="2611438"/>
          <p14:tracePt t="25386" x="4011613" y="2611438"/>
          <p14:tracePt t="25394" x="3971925" y="2611438"/>
          <p14:tracePt t="25410" x="3908425" y="2600325"/>
          <p14:tracePt t="25426" x="3822700" y="2593975"/>
          <p14:tracePt t="25442" x="3635375" y="2582863"/>
          <p14:tracePt t="25466" x="3475038" y="2578100"/>
          <p14:tracePt t="25482" x="3303588" y="2560638"/>
          <p14:tracePt t="25498" x="3132138" y="2549525"/>
          <p14:tracePt t="25514" x="2960688" y="2543175"/>
          <p14:tracePt t="25530" x="2806700" y="2536825"/>
          <p14:tracePt t="25546" x="2679700" y="2536825"/>
          <p14:tracePt t="25562" x="2589213" y="2536825"/>
          <p14:tracePt t="25578" x="2508250" y="2536825"/>
          <p14:tracePt t="25594" x="2446338" y="2536825"/>
          <p14:tracePt t="25608" x="2371725" y="2543175"/>
          <p14:tracePt t="25625" x="2274888" y="2554288"/>
          <p14:tracePt t="25641" x="2097088" y="2571750"/>
          <p14:tracePt t="25658" x="1982788" y="2582863"/>
          <p14:tracePt t="25675" x="1897063" y="2589213"/>
          <p14:tracePt t="25692" x="1851025" y="2606675"/>
          <p14:tracePt t="25708" x="1835150" y="2611438"/>
          <p14:tracePt t="25725" x="1822450" y="2622550"/>
          <p14:tracePt t="25741" x="1800225" y="2640013"/>
          <p14:tracePt t="25758" x="1778000" y="2668588"/>
          <p14:tracePt t="25776" x="1749425" y="2703513"/>
          <p14:tracePt t="25792" x="1731963" y="2743200"/>
          <p14:tracePt t="25808" x="1720850" y="2765425"/>
          <p14:tracePt t="25825" x="1720850" y="2789238"/>
          <p14:tracePt t="25841" x="1725613" y="2822575"/>
          <p14:tracePt t="25858" x="1754188" y="2851150"/>
          <p14:tracePt t="25875" x="1789113" y="2879725"/>
          <p14:tracePt t="25892" x="1839913" y="2921000"/>
          <p14:tracePt t="25908" x="1908175" y="2960688"/>
          <p14:tracePt t="25925" x="2000250" y="3000375"/>
          <p14:tracePt t="25941" x="2103438" y="3022600"/>
          <p14:tracePt t="25958" x="2206625" y="3035300"/>
          <p14:tracePt t="25975" x="2325688" y="3046413"/>
          <p14:tracePt t="25992" x="2457450" y="3051175"/>
          <p14:tracePt t="26008" x="2589213" y="3051175"/>
          <p14:tracePt t="26025" x="2736850" y="3046413"/>
          <p14:tracePt t="26041" x="2932113" y="3022600"/>
          <p14:tracePt t="26058" x="3063875" y="3000375"/>
          <p14:tracePt t="26075" x="3189288" y="2982913"/>
          <p14:tracePt t="26092" x="3321050" y="2949575"/>
          <p14:tracePt t="26108" x="3463925" y="2908300"/>
          <p14:tracePt t="26126" x="3600450" y="2874963"/>
          <p14:tracePt t="26142" x="3714750" y="2840038"/>
          <p14:tracePt t="26158" x="3806825" y="2806700"/>
          <p14:tracePt t="26175" x="3863975" y="2782888"/>
          <p14:tracePt t="26191" x="3903663" y="2765425"/>
          <p14:tracePt t="26208" x="3914775" y="2754313"/>
          <p14:tracePt t="26225" x="3921125" y="2754313"/>
          <p14:tracePt t="26241" x="3921125" y="2743200"/>
          <p14:tracePt t="26282" x="3921125" y="2732088"/>
          <p14:tracePt t="26298" x="3914775" y="2725738"/>
          <p14:tracePt t="26306" x="3908425" y="2720975"/>
          <p14:tracePt t="26325" x="3886200" y="2708275"/>
          <p14:tracePt t="26325" x="3840163" y="2692400"/>
          <p14:tracePt t="26341" x="3760788" y="2663825"/>
          <p14:tracePt t="26358" x="3635375" y="2640013"/>
          <p14:tracePt t="26375" x="3479800" y="2600325"/>
          <p14:tracePt t="26392" x="3325813" y="2578100"/>
          <p14:tracePt t="26408" x="3160713" y="2560638"/>
          <p14:tracePt t="26425" x="3035300" y="2549525"/>
          <p14:tracePt t="26441" x="2908300" y="2549525"/>
          <p14:tracePt t="26458" x="2863850" y="2554288"/>
          <p14:tracePt t="26475" x="2835275" y="2571750"/>
          <p14:tracePt t="26492" x="2806700" y="2582863"/>
          <p14:tracePt t="26508" x="2782888" y="2600325"/>
          <p14:tracePt t="26525" x="2771775" y="2617788"/>
          <p14:tracePt t="26541" x="2754313" y="2628900"/>
          <p14:tracePt t="26558" x="2754313" y="2646363"/>
          <p14:tracePt t="26575" x="2754313" y="2663825"/>
          <p14:tracePt t="26592" x="2760663" y="2692400"/>
          <p14:tracePt t="26608" x="2771775" y="2714625"/>
          <p14:tracePt t="26625" x="2800350" y="2743200"/>
          <p14:tracePt t="26641" x="2863850" y="2789238"/>
          <p14:tracePt t="26658" x="2921000" y="2822575"/>
          <p14:tracePt t="26675" x="3006725" y="2857500"/>
          <p14:tracePt t="26692" x="3103563" y="2886075"/>
          <p14:tracePt t="26708" x="3217863" y="2921000"/>
          <p14:tracePt t="26725" x="3336925" y="2949575"/>
          <p14:tracePt t="26741" x="3446463" y="2978150"/>
          <p14:tracePt t="26758" x="3543300" y="2989263"/>
          <p14:tracePt t="26775" x="3622675" y="3000375"/>
          <p14:tracePt t="26792" x="3714750" y="3011488"/>
          <p14:tracePt t="26807" x="3806825" y="3017838"/>
          <p14:tracePt t="26824" x="3903663" y="3022600"/>
          <p14:tracePt t="26841" x="3983038" y="3028950"/>
          <p14:tracePt t="26857" x="4064000" y="3028950"/>
          <p14:tracePt t="26875" x="4092575" y="3028950"/>
          <p14:tracePt t="26891" x="4108450" y="3022600"/>
          <p14:tracePt t="26909" x="4121150" y="3022600"/>
          <p14:tracePt t="26925" x="4132263" y="3022600"/>
          <p14:tracePt t="26941" x="4154488" y="3022600"/>
          <p14:tracePt t="26958" x="4178300" y="3017838"/>
          <p14:tracePt t="26975" x="4211638" y="3017838"/>
          <p14:tracePt t="26991" x="4240213" y="3011488"/>
          <p14:tracePt t="27008" x="4268788" y="3006725"/>
          <p14:tracePt t="27025" x="4308475" y="3006725"/>
          <p14:tracePt t="27025" x="4332288" y="3006725"/>
          <p14:tracePt t="27042" x="4371975" y="3006725"/>
          <p14:tracePt t="27058" x="4406900" y="3000375"/>
          <p14:tracePt t="27075" x="4440238" y="3000375"/>
          <p14:tracePt t="27091" x="4468813" y="2994025"/>
          <p14:tracePt t="27108" x="4479925" y="2994025"/>
          <p14:tracePt t="27125" x="4503738" y="2994025"/>
          <p14:tracePt t="27141" x="4514850" y="2994025"/>
          <p14:tracePt t="27158" x="4532313" y="2994025"/>
          <p14:tracePt t="27175" x="4554538" y="2994025"/>
          <p14:tracePt t="27191" x="4565650" y="2994025"/>
          <p14:tracePt t="27208" x="4583113" y="2994025"/>
          <p14:tracePt t="27225" x="4600575" y="2994025"/>
          <p14:tracePt t="27241" x="4622800" y="2994025"/>
          <p14:tracePt t="27259" x="4635500" y="2994025"/>
          <p14:tracePt t="27275" x="4651375" y="2994025"/>
          <p14:tracePt t="27292" x="4664075" y="2994025"/>
          <p14:tracePt t="27308" x="4686300" y="2994025"/>
          <p14:tracePt t="27325" x="4697413" y="2994025"/>
          <p14:tracePt t="27342" x="4703763" y="2994025"/>
          <p14:tracePt t="27358" x="4708525" y="2994025"/>
          <p14:tracePt t="27394" x="4714875" y="2994025"/>
          <p14:tracePt t="27426" x="4721225" y="2994025"/>
          <p14:tracePt t="27450" x="4725988" y="2994025"/>
          <p14:tracePt t="27458" x="4732338" y="2994025"/>
          <p14:tracePt t="27474" x="4737100" y="3000375"/>
          <p14:tracePt t="27490" x="4749800" y="3000375"/>
          <p14:tracePt t="27506" x="4754563" y="3000375"/>
          <p14:tracePt t="27514" x="4772025" y="3000375"/>
          <p14:tracePt t="27522" x="4783138" y="3000375"/>
          <p14:tracePt t="27541" x="4811713" y="3000375"/>
          <p14:tracePt t="27542" x="4857750" y="3000375"/>
          <p14:tracePt t="27558" x="4914900" y="3000375"/>
          <p14:tracePt t="27576" x="4965700" y="3000375"/>
          <p14:tracePt t="27591" x="5006975" y="3000375"/>
          <p14:tracePt t="27608" x="5051425" y="3006725"/>
          <p14:tracePt t="27625" x="5108575" y="3011488"/>
          <p14:tracePt t="27625" x="5143500" y="3011488"/>
          <p14:tracePt t="27642" x="5200650" y="3017838"/>
          <p14:tracePt t="27658" x="5246688" y="3017838"/>
          <p14:tracePt t="27675" x="5297488" y="3022600"/>
          <p14:tracePt t="27691" x="5343525" y="3022600"/>
          <p14:tracePt t="27709" x="5389563" y="3028950"/>
          <p14:tracePt t="27725" x="5418138" y="3028950"/>
          <p14:tracePt t="27741" x="5446713" y="3035300"/>
          <p14:tracePt t="27758" x="5464175" y="3035300"/>
          <p14:tracePt t="27775" x="5480050" y="3040063"/>
          <p14:tracePt t="27791" x="5492750" y="3040063"/>
          <p14:tracePt t="27809" x="5497513" y="3040063"/>
          <p14:tracePt t="27825" x="5508625" y="3046413"/>
          <p14:tracePt t="27841" x="5526088" y="3051175"/>
          <p14:tracePt t="27858" x="5543550" y="3051175"/>
          <p14:tracePt t="27875" x="5565775" y="3051175"/>
          <p14:tracePt t="27891" x="5589588" y="3051175"/>
          <p14:tracePt t="27908" x="5622925" y="3057525"/>
          <p14:tracePt t="27924" x="5657850" y="3057525"/>
          <p14:tracePt t="27942" x="5692775" y="3063875"/>
          <p14:tracePt t="27958" x="5721350" y="3068638"/>
          <p14:tracePt t="27975" x="5743575" y="3068638"/>
          <p14:tracePt t="27991" x="5754688" y="3068638"/>
          <p14:tracePt t="28026" x="5761038" y="3068638"/>
          <p14:tracePt t="28786" x="5765800" y="3068638"/>
          <p14:tracePt t="28794" x="5783263" y="3068638"/>
          <p14:tracePt t="28794" x="5807075" y="3063875"/>
          <p14:tracePt t="28808" x="5886450" y="3051175"/>
          <p14:tracePt t="28808" x="5937250" y="3046413"/>
          <p14:tracePt t="28826" x="6064250" y="3035300"/>
          <p14:tracePt t="28842" x="6183313" y="3035300"/>
          <p14:tracePt t="28858" x="6292850" y="3035300"/>
          <p14:tracePt t="28875" x="6372225" y="3035300"/>
          <p14:tracePt t="28891" x="6429375" y="3035300"/>
          <p14:tracePt t="28908" x="6457950" y="3035300"/>
          <p14:tracePt t="28925" x="6475413" y="3035300"/>
          <p14:tracePt t="28941" x="6486525" y="3035300"/>
          <p14:tracePt t="29137" x="6480175" y="3035300"/>
          <p14:tracePt t="29162" x="6464300" y="3035300"/>
          <p14:tracePt t="29169" x="6451600" y="3028950"/>
          <p14:tracePt t="29177" x="6435725" y="3022600"/>
          <p14:tracePt t="29186" x="6407150" y="3022600"/>
          <p14:tracePt t="29191" x="6343650" y="3006725"/>
          <p14:tracePt t="29208" x="6251575" y="2978150"/>
          <p14:tracePt t="29224" x="6154738" y="2954338"/>
          <p14:tracePt t="29241" x="6000750" y="2921000"/>
          <p14:tracePt t="29258" x="5926138" y="2903538"/>
          <p14:tracePt t="29274" x="5840413" y="2892425"/>
          <p14:tracePt t="29291" x="5737225" y="2874963"/>
          <p14:tracePt t="29308" x="5594350" y="2851150"/>
          <p14:tracePt t="29325" x="5446713" y="2835275"/>
          <p14:tracePt t="29341" x="5303838" y="2811463"/>
          <p14:tracePt t="29358" x="5165725" y="2800350"/>
          <p14:tracePt t="29374" x="5029200" y="2789238"/>
          <p14:tracePt t="29391" x="4897438" y="2782888"/>
          <p14:tracePt t="29408" x="4765675" y="2778125"/>
          <p14:tracePt t="29425" x="4635500" y="2778125"/>
          <p14:tracePt t="29441" x="4435475" y="2778125"/>
          <p14:tracePt t="29458" x="4308475" y="2771775"/>
          <p14:tracePt t="29475" x="4189413" y="2765425"/>
          <p14:tracePt t="29491" x="4097338" y="2765425"/>
          <p14:tracePt t="29508" x="3994150" y="2765425"/>
          <p14:tracePt t="29525" x="3886200" y="2771775"/>
          <p14:tracePt t="29542" x="3760788" y="2778125"/>
          <p14:tracePt t="29558" x="3617913" y="2782888"/>
          <p14:tracePt t="29574" x="3497263" y="2800350"/>
          <p14:tracePt t="29591" x="3382963" y="2811463"/>
          <p14:tracePt t="29608" x="3286125" y="2835275"/>
          <p14:tracePt t="29625" x="3171825" y="2857500"/>
          <p14:tracePt t="29641" x="3022600" y="2892425"/>
          <p14:tracePt t="29658" x="2943225" y="2914650"/>
          <p14:tracePt t="29674" x="2897188" y="2925763"/>
          <p14:tracePt t="29691" x="2868613" y="2936875"/>
          <p14:tracePt t="29708" x="2863850" y="2936875"/>
          <p14:tracePt t="29725" x="2851150" y="2943225"/>
          <p14:tracePt t="29742" x="2851150" y="2949575"/>
          <p14:tracePt t="29777" x="2846388" y="2949575"/>
          <p14:tracePt t="29905" x="2846388" y="2960688"/>
          <p14:tracePt t="29912" x="2846388" y="2971800"/>
          <p14:tracePt t="29924" x="2851150" y="2982913"/>
          <p14:tracePt t="29925" x="2863850" y="3011488"/>
          <p14:tracePt t="29941" x="2886075" y="3040063"/>
          <p14:tracePt t="29958" x="2914650" y="3074988"/>
          <p14:tracePt t="29975" x="2954338" y="3103563"/>
          <p14:tracePt t="29992" x="3006725" y="3136900"/>
          <p14:tracePt t="30008" x="3051175" y="3154363"/>
          <p14:tracePt t="30025" x="3103563" y="3178175"/>
          <p14:tracePt t="30041" x="3171825" y="3206750"/>
          <p14:tracePt t="30058" x="3222625" y="3217863"/>
          <p14:tracePt t="30074" x="3263900" y="3222625"/>
          <p14:tracePt t="30091" x="3279775" y="3228975"/>
          <p14:tracePt t="30108" x="3292475" y="3228975"/>
          <p14:tracePt t="30124" x="3297238" y="3228975"/>
          <p14:tracePt t="30141" x="3303588" y="3228975"/>
          <p14:tracePt t="30158" x="3314700" y="3235325"/>
          <p14:tracePt t="30174" x="3325813" y="3235325"/>
          <p14:tracePt t="30191" x="3336925" y="3235325"/>
          <p14:tracePt t="30208" x="3365500" y="3235325"/>
          <p14:tracePt t="30224" x="3389313" y="3235325"/>
          <p14:tracePt t="30241" x="3440113" y="3235325"/>
          <p14:tracePt t="30258" x="3479800" y="3235325"/>
          <p14:tracePt t="30276" x="3532188" y="3235325"/>
          <p14:tracePt t="30291" x="3582988" y="3240088"/>
          <p14:tracePt t="30309" x="3629025" y="3240088"/>
          <p14:tracePt t="30324" x="3686175" y="3246438"/>
          <p14:tracePt t="30341" x="3732213" y="3246438"/>
          <p14:tracePt t="30358" x="3789363" y="3246438"/>
          <p14:tracePt t="30374" x="3840163" y="3246438"/>
          <p14:tracePt t="30391" x="3897313" y="3246438"/>
          <p14:tracePt t="30408" x="3978275" y="3246438"/>
          <p14:tracePt t="30424" x="4068763" y="3246438"/>
          <p14:tracePt t="30441" x="4235450" y="3246438"/>
          <p14:tracePt t="30458" x="4343400" y="3240088"/>
          <p14:tracePt t="30474" x="4446588" y="3235325"/>
          <p14:tracePt t="30491" x="4560888" y="3222625"/>
          <p14:tracePt t="30508" x="4664075" y="3217863"/>
          <p14:tracePt t="30524" x="4760913" y="3206750"/>
          <p14:tracePt t="30541" x="4840288" y="3200400"/>
          <p14:tracePt t="30558" x="4921250" y="3182938"/>
          <p14:tracePt t="30574" x="5011738" y="3160713"/>
          <p14:tracePt t="30592" x="5086350" y="3136900"/>
          <p14:tracePt t="30608" x="5154613" y="3121025"/>
          <p14:tracePt t="30624" x="5211763" y="3103563"/>
          <p14:tracePt t="30641" x="5280025" y="3092450"/>
          <p14:tracePt t="30658" x="5321300" y="3079750"/>
          <p14:tracePt t="30675" x="5349875" y="3074988"/>
          <p14:tracePt t="30691" x="5378450" y="3074988"/>
          <p14:tracePt t="30708" x="5394325" y="3068638"/>
          <p14:tracePt t="30724" x="5422900" y="3063875"/>
          <p14:tracePt t="30741" x="5446713" y="3063875"/>
          <p14:tracePt t="30758" x="5475288" y="3057525"/>
          <p14:tracePt t="30775" x="5521325" y="3051175"/>
          <p14:tracePt t="30791" x="5554663" y="3046413"/>
          <p14:tracePt t="30808" x="5589588" y="3035300"/>
          <p14:tracePt t="30825" x="5622925" y="3028950"/>
          <p14:tracePt t="30825" x="5646738" y="3028950"/>
          <p14:tracePt t="30842" x="5686425" y="3011488"/>
          <p14:tracePt t="30858" x="5721350" y="3006725"/>
          <p14:tracePt t="30874" x="5754688" y="3000375"/>
          <p14:tracePt t="30891" x="5772150" y="2989263"/>
          <p14:tracePt t="30908" x="5794375" y="2989263"/>
          <p14:tracePt t="30924" x="5818188" y="2978150"/>
          <p14:tracePt t="30942" x="5822950" y="2965450"/>
          <p14:tracePt t="30959" x="5829300" y="2965450"/>
          <p14:tracePt t="30975" x="5835650" y="2960688"/>
          <p14:tracePt t="31081" x="5822950" y="2954338"/>
          <p14:tracePt t="31089" x="5811838" y="2949575"/>
          <p14:tracePt t="31097" x="5794375" y="2943225"/>
          <p14:tracePt t="31108" x="5761038" y="2932113"/>
          <p14:tracePt t="31108" x="5668963" y="2897188"/>
          <p14:tracePt t="31124" x="5543550" y="2868613"/>
          <p14:tracePt t="31141" x="5407025" y="2835275"/>
          <p14:tracePt t="31158" x="5292725" y="2806700"/>
          <p14:tracePt t="31175" x="5211763" y="2789238"/>
          <p14:tracePt t="31191" x="5165725" y="2778125"/>
          <p14:tracePt t="31208" x="5143500" y="2771775"/>
          <p14:tracePt t="31224" x="5114925" y="2765425"/>
          <p14:tracePt t="31224" x="5097463" y="2765425"/>
          <p14:tracePt t="31242" x="5051425" y="2760663"/>
          <p14:tracePt t="31258" x="5011738" y="2760663"/>
          <p14:tracePt t="31274" x="4965700" y="2760663"/>
          <p14:tracePt t="31291" x="4908550" y="2760663"/>
          <p14:tracePt t="31308" x="4857750" y="2760663"/>
          <p14:tracePt t="31324" x="4829175" y="2760663"/>
          <p14:tracePt t="31341" x="4822825" y="2760663"/>
          <p14:tracePt t="31358" x="4818063" y="2760663"/>
          <p14:tracePt t="31401" x="4811713" y="2760663"/>
          <p14:tracePt t="31529" x="0" y="0"/>
        </p14:tracePtLst>
        <p14:tracePtLst>
          <p14:tracePt t="35050" x="3617913" y="3497263"/>
          <p14:tracePt t="35130" x="3629025" y="3497263"/>
          <p14:tracePt t="35138" x="3657600" y="3503613"/>
          <p14:tracePt t="35151" x="3686175" y="3508375"/>
          <p14:tracePt t="35154" x="3721100" y="3514725"/>
          <p14:tracePt t="35162" x="3800475" y="3521075"/>
          <p14:tracePt t="35178" x="3903663" y="3525838"/>
          <p14:tracePt t="35194" x="4029075" y="3532188"/>
          <p14:tracePt t="35210" x="4160838" y="3543300"/>
          <p14:tracePt t="35226" x="4308475" y="3543300"/>
          <p14:tracePt t="35242" x="4565650" y="3536950"/>
          <p14:tracePt t="35266" x="4778375" y="3532188"/>
          <p14:tracePt t="35282" x="5011738" y="3514725"/>
          <p14:tracePt t="35292" x="5183188" y="3508375"/>
          <p14:tracePt t="35314" x="5349875" y="3497263"/>
          <p14:tracePt t="35325" x="5503863" y="3486150"/>
          <p14:tracePt t="35358" x="5664200" y="3475038"/>
          <p14:tracePt t="35362" x="5822950" y="3457575"/>
          <p14:tracePt t="35375" x="5932488" y="3451225"/>
          <p14:tracePt t="35394" x="5983288" y="3446463"/>
          <p14:tracePt t="35409" x="6000750" y="3446463"/>
          <p14:tracePt t="35442" x="6007100" y="3446463"/>
          <p14:tracePt t="35994" x="6011863" y="3440113"/>
          <p14:tracePt t="36002" x="6018213" y="3440113"/>
          <p14:tracePt t="36008" x="6029325" y="3440113"/>
          <p14:tracePt t="36026" x="6035675" y="3440113"/>
          <p14:tracePt t="36026" x="6046788" y="3440113"/>
          <p14:tracePt t="36043" x="6051550" y="3440113"/>
          <p14:tracePt t="36059" x="6064250" y="3440113"/>
          <p14:tracePt t="36075" x="6075363" y="3440113"/>
          <p14:tracePt t="36092" x="6092825" y="3440113"/>
          <p14:tracePt t="36109" x="6103938" y="3440113"/>
          <p14:tracePt t="36125" x="6137275" y="3440113"/>
          <p14:tracePt t="36142" x="6189663" y="3446463"/>
          <p14:tracePt t="36158" x="6264275" y="3451225"/>
          <p14:tracePt t="36175" x="6350000" y="3451225"/>
          <p14:tracePt t="36192" x="6429375" y="3451225"/>
          <p14:tracePt t="36209" x="6537325" y="3451225"/>
          <p14:tracePt t="36225" x="6629400" y="3451225"/>
          <p14:tracePt t="36242" x="6761163" y="3440113"/>
          <p14:tracePt t="36258" x="6840538" y="3440113"/>
          <p14:tracePt t="36275" x="6904038" y="3435350"/>
          <p14:tracePt t="36292" x="6965950" y="3435350"/>
          <p14:tracePt t="36309" x="7035800" y="3435350"/>
          <p14:tracePt t="36325" x="7115175" y="3435350"/>
          <p14:tracePt t="36359" x="7189788" y="3435350"/>
          <p14:tracePt t="36359" x="7258050" y="3435350"/>
          <p14:tracePt t="36375" x="7332663" y="3429000"/>
          <p14:tracePt t="36392" x="7400925" y="3417888"/>
          <p14:tracePt t="36408" x="7493000" y="3411538"/>
          <p14:tracePt t="36425" x="7554913" y="3400425"/>
          <p14:tracePt t="36442" x="7607300" y="3389313"/>
          <p14:tracePt t="36490" x="7607300" y="3382963"/>
          <p14:tracePt t="36506" x="7607300" y="3371850"/>
          <p14:tracePt t="36522" x="7600950" y="3365500"/>
          <p14:tracePt t="36530" x="7589838" y="3354388"/>
          <p14:tracePt t="36541" x="7583488" y="3343275"/>
          <p14:tracePt t="36542" x="7543800" y="3321050"/>
          <p14:tracePt t="36558" x="7475538" y="3292475"/>
          <p14:tracePt t="36575" x="7383463" y="3257550"/>
          <p14:tracePt t="36592" x="7280275" y="3228975"/>
          <p14:tracePt t="36608" x="7161213" y="3194050"/>
          <p14:tracePt t="36625" x="7023100" y="3165475"/>
          <p14:tracePt t="36642" x="6807200" y="3125788"/>
          <p14:tracePt t="36658" x="6646863" y="3108325"/>
          <p14:tracePt t="36675" x="6480175" y="3092450"/>
          <p14:tracePt t="36692" x="6303963" y="3074988"/>
          <p14:tracePt t="36710" x="6132513" y="3068638"/>
          <p14:tracePt t="36726" x="5949950" y="3051175"/>
          <p14:tracePt t="36743" x="5703888" y="3035300"/>
          <p14:tracePt t="36759" x="5435600" y="3011488"/>
          <p14:tracePt t="36775" x="5172075" y="2994025"/>
          <p14:tracePt t="36792" x="4897438" y="2989263"/>
          <p14:tracePt t="36809" x="4618038" y="2971800"/>
          <p14:tracePt t="36825" x="4337050" y="2954338"/>
          <p14:tracePt t="36842" x="3897313" y="2925763"/>
          <p14:tracePt t="36858" x="3675063" y="2925763"/>
          <p14:tracePt t="36875" x="3486150" y="2936875"/>
          <p14:tracePt t="36892" x="3321050" y="2954338"/>
          <p14:tracePt t="36908" x="3171825" y="2978150"/>
          <p14:tracePt t="36924" x="3040063" y="2994025"/>
          <p14:tracePt t="36941" x="2903538" y="3022600"/>
          <p14:tracePt t="36958" x="2765425" y="3057525"/>
          <p14:tracePt t="36974" x="2646363" y="3097213"/>
          <p14:tracePt t="36992" x="2554288" y="3132138"/>
          <p14:tracePt t="37008" x="2479675" y="3165475"/>
          <p14:tracePt t="37025" x="2417763" y="3206750"/>
          <p14:tracePt t="37025" x="2382838" y="3222625"/>
          <p14:tracePt t="37042" x="2325688" y="3275013"/>
          <p14:tracePt t="37058" x="2274888" y="3325813"/>
          <p14:tracePt t="37075" x="2246313" y="3371850"/>
          <p14:tracePt t="37092" x="2235200" y="3417888"/>
          <p14:tracePt t="37109" x="2235200" y="3457575"/>
          <p14:tracePt t="37125" x="2235200" y="3497263"/>
          <p14:tracePt t="37142" x="2235200" y="3532188"/>
          <p14:tracePt t="37159" x="2246313" y="3571875"/>
          <p14:tracePt t="37175" x="2263775" y="3611563"/>
          <p14:tracePt t="37192" x="2292350" y="3657600"/>
          <p14:tracePt t="37209" x="2325688" y="3703638"/>
          <p14:tracePt t="37225" x="2382838" y="3743325"/>
          <p14:tracePt t="37225" x="2422525" y="3771900"/>
          <p14:tracePt t="37242" x="2525713" y="3817938"/>
          <p14:tracePt t="37259" x="2663825" y="3868738"/>
          <p14:tracePt t="37275" x="2828925" y="3903663"/>
          <p14:tracePt t="37292" x="2994025" y="3925888"/>
          <p14:tracePt t="37309" x="3149600" y="3925888"/>
          <p14:tracePt t="37325" x="3314700" y="3925888"/>
          <p14:tracePt t="37342" x="3486150" y="3908425"/>
          <p14:tracePt t="37358" x="3657600" y="3892550"/>
          <p14:tracePt t="37375" x="3822700" y="3879850"/>
          <p14:tracePt t="37391" x="3978275" y="3868738"/>
          <p14:tracePt t="37408" x="4132263" y="3863975"/>
          <p14:tracePt t="37425" x="4308475" y="3851275"/>
          <p14:tracePt t="37425" x="4406900" y="3846513"/>
          <p14:tracePt t="37442" x="4618038" y="3811588"/>
          <p14:tracePt t="37458" x="4864100" y="3771900"/>
          <p14:tracePt t="37475" x="5068888" y="3749675"/>
          <p14:tracePt t="37492" x="5235575" y="3732213"/>
          <p14:tracePt t="37508" x="5389563" y="3721100"/>
          <p14:tracePt t="37525" x="5561013" y="3703638"/>
          <p14:tracePt t="37542" x="5726113" y="3692525"/>
          <p14:tracePt t="37559" x="5875338" y="3675063"/>
          <p14:tracePt t="37575" x="6007100" y="3646488"/>
          <p14:tracePt t="37593" x="6149975" y="3635375"/>
          <p14:tracePt t="37609" x="6297613" y="3622675"/>
          <p14:tracePt t="37625" x="6480175" y="3606800"/>
          <p14:tracePt t="37641" x="6932613" y="3543300"/>
          <p14:tracePt t="37658" x="7292975" y="3479800"/>
          <p14:tracePt t="37675" x="7589838" y="3406775"/>
          <p14:tracePt t="37692" x="7778750" y="3360738"/>
          <p14:tracePt t="37708" x="7886700" y="3336925"/>
          <p14:tracePt t="37726" x="7954963" y="3332163"/>
          <p14:tracePt t="37742" x="8012113" y="3325813"/>
          <p14:tracePt t="37758" x="8040688" y="3321050"/>
          <p14:tracePt t="37775" x="8058150" y="3314700"/>
          <p14:tracePt t="37906" x="8051800" y="3314700"/>
          <p14:tracePt t="37914" x="8035925" y="3314700"/>
          <p14:tracePt t="37914" x="8001000" y="3314700"/>
          <p14:tracePt t="37930" x="7943850" y="3314700"/>
          <p14:tracePt t="37941" x="7875588" y="3321050"/>
          <p14:tracePt t="37942" x="7664450" y="3325813"/>
          <p14:tracePt t="37959" x="7354888" y="3343275"/>
          <p14:tracePt t="37976" x="7035800" y="3378200"/>
          <p14:tracePt t="37993" x="6818313" y="3429000"/>
          <p14:tracePt t="38009" x="6646863" y="3475038"/>
          <p14:tracePt t="38025" x="6446838" y="3514725"/>
          <p14:tracePt t="38042" x="6086475" y="3560763"/>
          <p14:tracePt t="38059" x="5864225" y="3589338"/>
          <p14:tracePt t="38075" x="5651500" y="3629025"/>
          <p14:tracePt t="38093" x="5480050" y="3657600"/>
          <p14:tracePt t="38108" x="5326063" y="3668713"/>
          <p14:tracePt t="38125" x="5178425" y="3668713"/>
          <p14:tracePt t="38142" x="5046663" y="3663950"/>
          <p14:tracePt t="38158" x="4921250" y="3651250"/>
          <p14:tracePt t="38175" x="4800600" y="3629025"/>
          <p14:tracePt t="38192" x="4692650" y="3617913"/>
          <p14:tracePt t="38208" x="4640263" y="3606800"/>
          <p14:tracePt t="38225" x="4635500" y="3606800"/>
          <p14:tracePt t="38274" x="4635500" y="3600450"/>
          <p14:tracePt t="38284" x="4635500" y="3594100"/>
          <p14:tracePt t="38291" x="4640263" y="3589338"/>
          <p14:tracePt t="38292" x="4692650" y="3565525"/>
          <p14:tracePt t="38308" x="4772025" y="3532188"/>
          <p14:tracePt t="38325" x="4886325" y="3497263"/>
          <p14:tracePt t="38342" x="5006975" y="3475038"/>
          <p14:tracePt t="38358" x="5126038" y="3457575"/>
          <p14:tracePt t="38375" x="5251450" y="3440113"/>
          <p14:tracePt t="38392" x="5378450" y="3429000"/>
          <p14:tracePt t="38408" x="5503863" y="3417888"/>
          <p14:tracePt t="38425" x="5594350" y="3406775"/>
          <p14:tracePt t="38442" x="5732463" y="3394075"/>
          <p14:tracePt t="38459" x="5789613" y="3394075"/>
          <p14:tracePt t="38475" x="5829300" y="3394075"/>
          <p14:tracePt t="38492" x="5846763" y="3394075"/>
          <p14:tracePt t="38595" x="5840413" y="3400425"/>
          <p14:tracePt t="38602" x="5829300" y="3406775"/>
          <p14:tracePt t="38610" x="5811838" y="3411538"/>
          <p14:tracePt t="38615" x="5789613" y="3422650"/>
          <p14:tracePt t="38625" x="5708650" y="3451225"/>
          <p14:tracePt t="38642" x="5521325" y="3492500"/>
          <p14:tracePt t="38658" x="5372100" y="3497263"/>
          <p14:tracePt t="38675" x="5235575" y="3486150"/>
          <p14:tracePt t="38692" x="5143500" y="3468688"/>
          <p14:tracePt t="38708" x="5092700" y="3457575"/>
          <p14:tracePt t="38725" x="5086350" y="3457575"/>
          <p14:tracePt t="38778" x="5086350" y="3451225"/>
          <p14:tracePt t="38786" x="5092700" y="3446463"/>
          <p14:tracePt t="38794" x="5108575" y="3446463"/>
          <p14:tracePt t="38802" x="5143500" y="3440113"/>
          <p14:tracePt t="38810" x="5222875" y="3429000"/>
          <p14:tracePt t="38825" x="5354638" y="3411538"/>
          <p14:tracePt t="38841" x="5622925" y="3411538"/>
          <p14:tracePt t="38859" x="5811838" y="3422650"/>
          <p14:tracePt t="38875" x="5965825" y="3435350"/>
          <p14:tracePt t="38892" x="6069013" y="3451225"/>
          <p14:tracePt t="38908" x="6137275" y="3463925"/>
          <p14:tracePt t="38926" x="6161088" y="3475038"/>
          <p14:tracePt t="38942" x="6172200" y="3479800"/>
          <p14:tracePt t="39058" x="6161088" y="3479800"/>
          <p14:tracePt t="39066" x="6149975" y="3479800"/>
          <p14:tracePt t="39074" x="6108700" y="3486150"/>
          <p14:tracePt t="39085" x="6069013" y="3486150"/>
          <p14:tracePt t="39092" x="5978525" y="3486150"/>
          <p14:tracePt t="39108" x="5864225" y="3479800"/>
          <p14:tracePt t="39125" x="5783263" y="3468688"/>
          <p14:tracePt t="39141" x="5765800" y="3468688"/>
          <p14:tracePt t="39210" x="5765800" y="3463925"/>
          <p14:tracePt t="39210" x="5772150" y="3463925"/>
          <p14:tracePt t="39226" x="5789613" y="3457575"/>
          <p14:tracePt t="39241" x="5840413" y="3446463"/>
          <p14:tracePt t="39242" x="5932488" y="3435350"/>
          <p14:tracePt t="39258" x="6046788" y="3429000"/>
          <p14:tracePt t="39276" x="6172200" y="3422650"/>
          <p14:tracePt t="39292" x="6257925" y="3422650"/>
          <p14:tracePt t="39308" x="6321425" y="3422650"/>
          <p14:tracePt t="39325" x="6354763" y="3429000"/>
          <p14:tracePt t="39442" x="6343650" y="3429000"/>
          <p14:tracePt t="39442" x="6321425" y="3429000"/>
          <p14:tracePt t="39458" x="6297613" y="3429000"/>
          <p14:tracePt t="39459" x="6218238" y="3429000"/>
          <p14:tracePt t="39475" x="6143625" y="3417888"/>
          <p14:tracePt t="39491" x="6103938" y="3411538"/>
          <p14:tracePt t="39618" x="6121400" y="3406775"/>
          <p14:tracePt t="39626" x="6137275" y="3400425"/>
          <p14:tracePt t="39634" x="6161088" y="3400425"/>
          <p14:tracePt t="39642" x="6189663" y="3400425"/>
          <p14:tracePt t="39642" x="6240463" y="3394075"/>
          <p14:tracePt t="39659" x="6269038" y="3394075"/>
          <p14:tracePt t="39806" x="0" y="0"/>
        </p14:tracePtLst>
        <p14:tracePtLst>
          <p14:tracePt t="45641" x="2011363" y="3886200"/>
          <p14:tracePt t="45745" x="2022475" y="3892550"/>
          <p14:tracePt t="45762" x="2028825" y="3897313"/>
          <p14:tracePt t="45769" x="2039938" y="3897313"/>
          <p14:tracePt t="45777" x="2051050" y="3897313"/>
          <p14:tracePt t="45785" x="2057400" y="3903663"/>
          <p14:tracePt t="45793" x="2079625" y="3914775"/>
          <p14:tracePt t="45809" x="2114550" y="3921125"/>
          <p14:tracePt t="45825" x="2165350" y="3932238"/>
          <p14:tracePt t="45841" x="2246313" y="3954463"/>
          <p14:tracePt t="45859" x="2286000" y="3960813"/>
          <p14:tracePt t="45881" x="2320925" y="3971925"/>
          <p14:tracePt t="45897" x="2349500" y="3978275"/>
          <p14:tracePt t="45913" x="2378075" y="3978275"/>
          <p14:tracePt t="45929" x="2417763" y="3983038"/>
          <p14:tracePt t="45946" x="2457450" y="3989388"/>
          <p14:tracePt t="45962" x="2497138" y="3994150"/>
          <p14:tracePt t="45977" x="2536825" y="4000500"/>
          <p14:tracePt t="45993" x="2611438" y="4000500"/>
          <p14:tracePt t="46009" x="2703513" y="3994150"/>
          <p14:tracePt t="46025" x="2851150" y="3965575"/>
          <p14:tracePt t="46042" x="2932113" y="3943350"/>
          <p14:tracePt t="46058" x="2978150" y="3925888"/>
          <p14:tracePt t="46075" x="3006725" y="3908425"/>
          <p14:tracePt t="46092" x="3017838" y="3897313"/>
          <p14:tracePt t="46108" x="3028950" y="3886200"/>
          <p14:tracePt t="46125" x="3068638" y="3868738"/>
          <p14:tracePt t="46141" x="3121025" y="3846513"/>
          <p14:tracePt t="46158" x="3182938" y="3811588"/>
          <p14:tracePt t="46174" x="3228975" y="3789363"/>
          <p14:tracePt t="46191" x="3263900" y="3765550"/>
          <p14:tracePt t="46208" x="3286125" y="3760788"/>
          <p14:tracePt t="46224" x="3297238" y="3754438"/>
          <p14:tracePt t="46241" x="3308350" y="3754438"/>
          <p14:tracePt t="46305" x="3314700" y="3754438"/>
          <p14:tracePt t="46329" x="3321050" y="3754438"/>
          <p14:tracePt t="46337" x="3325813" y="3754438"/>
          <p14:tracePt t="46351" x="3336925" y="3754438"/>
          <p14:tracePt t="46352" x="3349625" y="3754438"/>
          <p14:tracePt t="46358" x="3411538" y="3760788"/>
          <p14:tracePt t="46374" x="3508375" y="3771900"/>
          <p14:tracePt t="46391" x="3617913" y="3789363"/>
          <p14:tracePt t="46408" x="3721100" y="3794125"/>
          <p14:tracePt t="46425" x="3811588" y="3811588"/>
          <p14:tracePt t="46441" x="3921125" y="3817938"/>
          <p14:tracePt t="46458" x="3978275" y="3822700"/>
          <p14:tracePt t="46474" x="4029075" y="3829050"/>
          <p14:tracePt t="46492" x="4064000" y="3835400"/>
          <p14:tracePt t="46508" x="4108450" y="3846513"/>
          <p14:tracePt t="46525" x="4154488" y="3857625"/>
          <p14:tracePt t="46541" x="4206875" y="3863975"/>
          <p14:tracePt t="46558" x="4268788" y="3879850"/>
          <p14:tracePt t="46575" x="4332288" y="3897313"/>
          <p14:tracePt t="46591" x="4383088" y="3914775"/>
          <p14:tracePt t="46608" x="4446588" y="3932238"/>
          <p14:tracePt t="46625" x="4508500" y="3949700"/>
          <p14:tracePt t="46641" x="4618038" y="3978275"/>
          <p14:tracePt t="46658" x="4692650" y="3994150"/>
          <p14:tracePt t="46674" x="4789488" y="4011613"/>
          <p14:tracePt t="46691" x="4875213" y="4022725"/>
          <p14:tracePt t="46708" x="4965700" y="4046538"/>
          <p14:tracePt t="46725" x="5064125" y="4057650"/>
          <p14:tracePt t="46741" x="5172075" y="4075113"/>
          <p14:tracePt t="46758" x="5275263" y="4086225"/>
          <p14:tracePt t="46775" x="5378450" y="4097338"/>
          <p14:tracePt t="46792" x="5468938" y="4121150"/>
          <p14:tracePt t="46808" x="5549900" y="4132263"/>
          <p14:tracePt t="46825" x="5629275" y="4143375"/>
          <p14:tracePt t="46841" x="5715000" y="4154488"/>
          <p14:tracePt t="46858" x="5754688" y="4160838"/>
          <p14:tracePt t="46874" x="5789613" y="4171950"/>
          <p14:tracePt t="46891" x="5835650" y="4178300"/>
          <p14:tracePt t="46908" x="5875338" y="4178300"/>
          <p14:tracePt t="46924" x="5903913" y="4183063"/>
          <p14:tracePt t="46941" x="5932488" y="4189413"/>
          <p14:tracePt t="46958" x="5949950" y="4194175"/>
          <p14:tracePt t="46974" x="5972175" y="4194175"/>
          <p14:tracePt t="46991" x="5994400" y="4200525"/>
          <p14:tracePt t="47008" x="6029325" y="4206875"/>
          <p14:tracePt t="47025" x="6075363" y="4211638"/>
          <p14:tracePt t="47041" x="6143625" y="4217988"/>
          <p14:tracePt t="47058" x="6183313" y="4217988"/>
          <p14:tracePt t="47075" x="6207125" y="4217988"/>
          <p14:tracePt t="47092" x="6211888" y="4217988"/>
          <p14:tracePt t="47153" x="6211888" y="4222750"/>
          <p14:tracePt t="47185" x="6211888" y="4229100"/>
          <p14:tracePt t="47193" x="6207125" y="4229100"/>
          <p14:tracePt t="47201" x="6189663" y="4240213"/>
          <p14:tracePt t="47209" x="6121400" y="4257675"/>
          <p14:tracePt t="47225" x="6086475" y="4257675"/>
          <p14:tracePt t="47369" x="6092825" y="4264025"/>
          <p14:tracePt t="47377" x="6108700" y="4264025"/>
          <p14:tracePt t="47378" x="6126163" y="4264025"/>
          <p14:tracePt t="47393" x="6165850" y="4264025"/>
          <p14:tracePt t="47408" x="6223000" y="4268788"/>
          <p14:tracePt t="47424" x="6332538" y="4268788"/>
          <p14:tracePt t="47441" x="6583363" y="4286250"/>
          <p14:tracePt t="47458" x="6765925" y="4297363"/>
          <p14:tracePt t="47474" x="6937375" y="4297363"/>
          <p14:tracePt t="47491" x="7086600" y="4286250"/>
          <p14:tracePt t="47508" x="7194550" y="4268788"/>
          <p14:tracePt t="47524" x="7275513" y="4251325"/>
          <p14:tracePt t="47541" x="7343775" y="4229100"/>
          <p14:tracePt t="47558" x="7389813" y="4217988"/>
          <p14:tracePt t="47574" x="7418388" y="4206875"/>
          <p14:tracePt t="47591" x="7435850" y="4194175"/>
          <p14:tracePt t="47625" x="7440613" y="4183063"/>
          <p14:tracePt t="47673" x="7440613" y="4178300"/>
          <p14:tracePt t="47873" x="7429500" y="4178300"/>
          <p14:tracePt t="47881" x="7412038" y="4178300"/>
          <p14:tracePt t="47891" x="7394575" y="4189413"/>
          <p14:tracePt t="47897" x="7343775" y="4200525"/>
          <p14:tracePt t="47908" x="7264400" y="4229100"/>
          <p14:tracePt t="47925" x="7150100" y="4257675"/>
          <p14:tracePt t="47941" x="7000875" y="4297363"/>
          <p14:tracePt t="47958" x="6829425" y="4337050"/>
          <p14:tracePt t="47974" x="6651625" y="4389438"/>
          <p14:tracePt t="47991" x="6457950" y="4429125"/>
          <p14:tracePt t="48008" x="6229350" y="4468813"/>
          <p14:tracePt t="48024" x="5983288" y="4486275"/>
          <p14:tracePt t="48024" x="5864225" y="4492625"/>
          <p14:tracePt t="48041" x="5651500" y="4497388"/>
          <p14:tracePt t="48058" x="5480050" y="4497388"/>
          <p14:tracePt t="48074" x="5337175" y="4497388"/>
          <p14:tracePt t="48091" x="5211763" y="4514850"/>
          <p14:tracePt t="48108" x="5097463" y="4525963"/>
          <p14:tracePt t="48124" x="4983163" y="4537075"/>
          <p14:tracePt t="48141" x="4840288" y="4554538"/>
          <p14:tracePt t="48157" x="4675188" y="4578350"/>
          <p14:tracePt t="48174" x="4503738" y="4589463"/>
          <p14:tracePt t="48191" x="4343400" y="4600575"/>
          <p14:tracePt t="48208" x="4183063" y="4618038"/>
          <p14:tracePt t="48224" x="3954463" y="4622800"/>
          <p14:tracePt t="48241" x="3811588" y="4629150"/>
          <p14:tracePt t="48258" x="3703638" y="4635500"/>
          <p14:tracePt t="48275" x="3622675" y="4640263"/>
          <p14:tracePt t="48291" x="3536950" y="4646613"/>
          <p14:tracePt t="48308" x="3435350" y="4657725"/>
          <p14:tracePt t="48324" x="3297238" y="4664075"/>
          <p14:tracePt t="48341" x="3154363" y="4664075"/>
          <p14:tracePt t="48358" x="3028950" y="4664075"/>
          <p14:tracePt t="48374" x="2921000" y="4664075"/>
          <p14:tracePt t="48391" x="2817813" y="4664075"/>
          <p14:tracePt t="48408" x="2708275" y="4664075"/>
          <p14:tracePt t="48424" x="2582863" y="4657725"/>
          <p14:tracePt t="48424" x="2520950" y="4657725"/>
          <p14:tracePt t="48441" x="2406650" y="4651375"/>
          <p14:tracePt t="48458" x="2292350" y="4646613"/>
          <p14:tracePt t="48474" x="2206625" y="4640263"/>
          <p14:tracePt t="48491" x="2125663" y="4640263"/>
          <p14:tracePt t="48508" x="2039938" y="4635500"/>
          <p14:tracePt t="48525" x="1949450" y="4629150"/>
          <p14:tracePt t="48541" x="1874838" y="4622800"/>
          <p14:tracePt t="48558" x="1811338" y="4618038"/>
          <p14:tracePt t="48574" x="1736725" y="4611688"/>
          <p14:tracePt t="48592" x="1663700" y="4600575"/>
          <p14:tracePt t="48608" x="1600200" y="4594225"/>
          <p14:tracePt t="48624" x="1565275" y="4589463"/>
          <p14:tracePt t="48624" x="1554163" y="4589463"/>
          <p14:tracePt t="48641" x="1549400" y="4589463"/>
          <p14:tracePt t="48658" x="1525588" y="4583113"/>
          <p14:tracePt t="48674" x="1503363" y="4578350"/>
          <p14:tracePt t="48691" x="1474788" y="4572000"/>
          <p14:tracePt t="48708" x="1446213" y="4572000"/>
          <p14:tracePt t="48724" x="1422400" y="4572000"/>
          <p14:tracePt t="48741" x="1406525" y="4565650"/>
          <p14:tracePt t="48757" x="1389063" y="4560888"/>
          <p14:tracePt t="48775" x="1382713" y="4560888"/>
          <p14:tracePt t="48791" x="1365250" y="4560888"/>
          <p14:tracePt t="48808" x="1360488" y="4560888"/>
          <p14:tracePt t="48824" x="1349375" y="4554538"/>
          <p14:tracePt t="48841" x="1331913" y="4554538"/>
          <p14:tracePt t="48858" x="1320800" y="4554538"/>
          <p14:tracePt t="48897" x="1314450" y="4554538"/>
          <p14:tracePt t="48913" x="1314450" y="4549775"/>
          <p14:tracePt t="48938" x="1303338" y="4549775"/>
          <p14:tracePt t="48953" x="1292225" y="4549775"/>
          <p14:tracePt t="48958" x="1285875" y="4549775"/>
          <p14:tracePt t="48974" x="1274763" y="4549775"/>
          <p14:tracePt t="48974" x="1250950" y="4543425"/>
          <p14:tracePt t="48991" x="1235075" y="4543425"/>
          <p14:tracePt t="49007" x="1228725" y="4543425"/>
          <p14:tracePt t="49024" x="1217613" y="4537075"/>
          <p14:tracePt t="49042" x="1200150" y="4537075"/>
          <p14:tracePt t="49058" x="1182688" y="4537075"/>
          <p14:tracePt t="49074" x="1160463" y="4537075"/>
          <p14:tracePt t="49091" x="1149350" y="4537075"/>
          <p14:tracePt t="50929" x="1154113" y="4537075"/>
          <p14:tracePt t="50937" x="1160463" y="4537075"/>
          <p14:tracePt t="50945" x="1165225" y="4537075"/>
          <p14:tracePt t="50953" x="1171575" y="4537075"/>
          <p14:tracePt t="50974" x="1182688" y="4537075"/>
          <p14:tracePt t="50975" x="1189038" y="4537075"/>
          <p14:tracePt t="50991" x="1206500" y="4537075"/>
          <p14:tracePt t="51007" x="1217613" y="4537075"/>
          <p14:tracePt t="51024" x="1222375" y="4537075"/>
          <p14:tracePt t="51024" x="1235075" y="4537075"/>
          <p14:tracePt t="51041" x="1239838" y="4537075"/>
          <p14:tracePt t="51057" x="1257300" y="4537075"/>
          <p14:tracePt t="51074" x="1279525" y="4537075"/>
          <p14:tracePt t="51091" x="1292225" y="4537075"/>
          <p14:tracePt t="51108" x="1308100" y="4543425"/>
          <p14:tracePt t="51124" x="1314450" y="4543425"/>
          <p14:tracePt t="51337" x="1320800" y="4543425"/>
          <p14:tracePt t="51345" x="1325563" y="4543425"/>
          <p14:tracePt t="51353" x="1331913" y="4543425"/>
          <p14:tracePt t="51361" x="1365250" y="4543425"/>
          <p14:tracePt t="51374" x="1400175" y="4543425"/>
          <p14:tracePt t="51391" x="1446213" y="4543425"/>
          <p14:tracePt t="51407" x="1485900" y="4543425"/>
          <p14:tracePt t="51424" x="1520825" y="4543425"/>
          <p14:tracePt t="51441" x="1560513" y="4543425"/>
          <p14:tracePt t="51457" x="1582738" y="4549775"/>
          <p14:tracePt t="51474" x="1606550" y="4549775"/>
          <p14:tracePt t="51491" x="1628775" y="4549775"/>
          <p14:tracePt t="51508" x="1657350" y="4549775"/>
          <p14:tracePt t="51524" x="1674813" y="4549775"/>
          <p14:tracePt t="51541" x="1703388" y="4554538"/>
          <p14:tracePt t="51557" x="1731963" y="4560888"/>
          <p14:tracePt t="51574" x="1765300" y="4560888"/>
          <p14:tracePt t="51591" x="1806575" y="4560888"/>
          <p14:tracePt t="51608" x="1839913" y="4560888"/>
          <p14:tracePt t="51624" x="1874838" y="4560888"/>
          <p14:tracePt t="51624" x="1885950" y="4560888"/>
          <p14:tracePt t="51642" x="1903413" y="4560888"/>
          <p14:tracePt t="51658" x="1936750" y="4560888"/>
          <p14:tracePt t="51674" x="1965325" y="4565650"/>
          <p14:tracePt t="51691" x="2000250" y="4565650"/>
          <p14:tracePt t="51707" x="2035175" y="4565650"/>
          <p14:tracePt t="51724" x="2068513" y="4565650"/>
          <p14:tracePt t="51741" x="2103438" y="4565650"/>
          <p14:tracePt t="51757" x="2136775" y="4565650"/>
          <p14:tracePt t="51775" x="2178050" y="4572000"/>
          <p14:tracePt t="51791" x="2211388" y="4572000"/>
          <p14:tracePt t="51808" x="2257425" y="4578350"/>
          <p14:tracePt t="51824" x="2297113" y="4583113"/>
          <p14:tracePt t="51824" x="2320925" y="4583113"/>
          <p14:tracePt t="51841" x="2378075" y="4583113"/>
          <p14:tracePt t="51857" x="2451100" y="4583113"/>
          <p14:tracePt t="51874" x="2536825" y="4583113"/>
          <p14:tracePt t="51891" x="2622550" y="4583113"/>
          <p14:tracePt t="51907" x="2725738" y="4583113"/>
          <p14:tracePt t="51924" x="2857500" y="4578350"/>
          <p14:tracePt t="51941" x="3006725" y="4572000"/>
          <p14:tracePt t="51957" x="3165475" y="4572000"/>
          <p14:tracePt t="51974" x="3321050" y="4572000"/>
          <p14:tracePt t="51992" x="3486150" y="4589463"/>
          <p14:tracePt t="52009" x="3635375" y="4594225"/>
          <p14:tracePt t="52025" x="3783013" y="4600575"/>
          <p14:tracePt t="52025" x="3851275" y="4600575"/>
          <p14:tracePt t="52042" x="3983038" y="4578350"/>
          <p14:tracePt t="52058" x="4103688" y="4554538"/>
          <p14:tracePt t="52075" x="4200525" y="4532313"/>
          <p14:tracePt t="52092" x="4275138" y="4508500"/>
          <p14:tracePt t="52108" x="4343400" y="4492625"/>
          <p14:tracePt t="52125" x="4394200" y="4464050"/>
          <p14:tracePt t="52141" x="4429125" y="4440238"/>
          <p14:tracePt t="52158" x="4446588" y="4422775"/>
          <p14:tracePt t="52174" x="4457700" y="4406900"/>
          <p14:tracePt t="52192" x="4475163" y="4389438"/>
          <p14:tracePt t="52208" x="4475163" y="4371975"/>
          <p14:tracePt t="52225" x="4479925" y="4354513"/>
          <p14:tracePt t="52242" x="4479925" y="4343400"/>
          <p14:tracePt t="52258" x="4475163" y="4325938"/>
          <p14:tracePt t="52276" x="4464050" y="4308475"/>
          <p14:tracePt t="52292" x="4440238" y="4292600"/>
          <p14:tracePt t="52308" x="4406900" y="4268788"/>
          <p14:tracePt t="52326" x="4360863" y="4246563"/>
          <p14:tracePt t="52342" x="4308475" y="4217988"/>
          <p14:tracePt t="52358" x="4251325" y="4200525"/>
          <p14:tracePt t="52375" x="4189413" y="4183063"/>
          <p14:tracePt t="52392" x="4114800" y="4171950"/>
          <p14:tracePt t="52408" x="4029075" y="4171950"/>
          <p14:tracePt t="52425" x="3943350" y="4171950"/>
          <p14:tracePt t="52442" x="3822700" y="4183063"/>
          <p14:tracePt t="52460" x="3754438" y="4200525"/>
          <p14:tracePt t="52476" x="3703638" y="4217988"/>
          <p14:tracePt t="52492" x="3663950" y="4235450"/>
          <p14:tracePt t="52508" x="3635375" y="4251325"/>
          <p14:tracePt t="52525" x="3611563" y="4268788"/>
          <p14:tracePt t="52542" x="3594100" y="4286250"/>
          <p14:tracePt t="52558" x="3582988" y="4308475"/>
          <p14:tracePt t="52575" x="3565525" y="4337050"/>
          <p14:tracePt t="52592" x="3549650" y="4365625"/>
          <p14:tracePt t="52608" x="3536950" y="4406900"/>
          <p14:tracePt t="52625" x="3532188" y="4435475"/>
          <p14:tracePt t="52642" x="3525838" y="4492625"/>
          <p14:tracePt t="52659" x="3536950" y="4532313"/>
          <p14:tracePt t="52675" x="3554413" y="4560888"/>
          <p14:tracePt t="52692" x="3589338" y="4589463"/>
          <p14:tracePt t="52708" x="3646488" y="4611688"/>
          <p14:tracePt t="52725" x="3725863" y="4629150"/>
          <p14:tracePt t="52742" x="3829050" y="4629150"/>
          <p14:tracePt t="52758" x="3949700" y="4611688"/>
          <p14:tracePt t="52775" x="4086225" y="4578350"/>
          <p14:tracePt t="52792" x="4206875" y="4532313"/>
          <p14:tracePt t="52809" x="4321175" y="4479925"/>
          <p14:tracePt t="52825" x="4389438" y="4440238"/>
          <p14:tracePt t="52842" x="4429125" y="4400550"/>
          <p14:tracePt t="52859" x="4429125" y="4389438"/>
          <p14:tracePt t="52875" x="4429125" y="4371975"/>
          <p14:tracePt t="52892" x="4429125" y="4354513"/>
          <p14:tracePt t="52908" x="4422775" y="4332288"/>
          <p14:tracePt t="52925" x="4406900" y="4297363"/>
          <p14:tracePt t="52942" x="4360863" y="4268788"/>
          <p14:tracePt t="52958" x="4292600" y="4229100"/>
          <p14:tracePt t="52975" x="4178300" y="4189413"/>
          <p14:tracePt t="52992" x="4057650" y="4154488"/>
          <p14:tracePt t="53008" x="3925888" y="4125913"/>
          <p14:tracePt t="53008" x="3863975" y="4121150"/>
          <p14:tracePt t="53026" x="3754438" y="4108450"/>
          <p14:tracePt t="53043" x="3668713" y="4108450"/>
          <p14:tracePt t="53059" x="3589338" y="4108450"/>
          <p14:tracePt t="53075" x="3521075" y="4125913"/>
          <p14:tracePt t="53092" x="3475038" y="4143375"/>
          <p14:tracePt t="53108" x="3440113" y="4183063"/>
          <p14:tracePt t="53125" x="3417888" y="4211638"/>
          <p14:tracePt t="53142" x="3400425" y="4251325"/>
          <p14:tracePt t="53159" x="3382963" y="4297363"/>
          <p14:tracePt t="53175" x="3378200" y="4337050"/>
          <p14:tracePt t="53192" x="3382963" y="4389438"/>
          <p14:tracePt t="53209" x="3406775" y="4440238"/>
          <p14:tracePt t="53226" x="3435350" y="4475163"/>
          <p14:tracePt t="53241" x="3503613" y="4525963"/>
          <p14:tracePt t="53259" x="3582988" y="4554538"/>
          <p14:tracePt t="53275" x="3686175" y="4565650"/>
          <p14:tracePt t="53291" x="3794125" y="4572000"/>
          <p14:tracePt t="53308" x="3925888" y="4560888"/>
          <p14:tracePt t="53325" x="4046538" y="4521200"/>
          <p14:tracePt t="53342" x="4154488" y="4475163"/>
          <p14:tracePt t="53358" x="4235450" y="4435475"/>
          <p14:tracePt t="53375" x="4257675" y="4411663"/>
          <p14:tracePt t="53392" x="4257675" y="4394200"/>
          <p14:tracePt t="53408" x="4264025" y="4378325"/>
          <p14:tracePt t="53425" x="4264025" y="4343400"/>
          <p14:tracePt t="53442" x="4251325" y="4325938"/>
          <p14:tracePt t="53459" x="4217988" y="4303713"/>
          <p14:tracePt t="53475" x="4137025" y="4275138"/>
          <p14:tracePt t="53492" x="4029075" y="4240213"/>
          <p14:tracePt t="53509" x="3903663" y="4229100"/>
          <p14:tracePt t="53525" x="3765550" y="4222750"/>
          <p14:tracePt t="53542" x="3651250" y="4222750"/>
          <p14:tracePt t="53558" x="3578225" y="4235450"/>
          <p14:tracePt t="53575" x="3549650" y="4251325"/>
          <p14:tracePt t="53592" x="3543300" y="4264025"/>
          <p14:tracePt t="53608" x="3536950" y="4275138"/>
          <p14:tracePt t="53625" x="3536950" y="4292600"/>
          <p14:tracePt t="53642" x="3536950" y="4314825"/>
          <p14:tracePt t="53658" x="3536950" y="4332288"/>
          <p14:tracePt t="53675" x="3554413" y="4365625"/>
          <p14:tracePt t="53692" x="3582988" y="4394200"/>
          <p14:tracePt t="53708" x="3622675" y="4418013"/>
          <p14:tracePt t="53725" x="3679825" y="4440238"/>
          <p14:tracePt t="53742" x="3771900" y="4451350"/>
          <p14:tracePt t="53758" x="3879850" y="4451350"/>
          <p14:tracePt t="53775" x="4000500" y="4451350"/>
          <p14:tracePt t="53792" x="4097338" y="4429125"/>
          <p14:tracePt t="53809" x="4178300" y="4394200"/>
          <p14:tracePt t="53825" x="4222750" y="4365625"/>
          <p14:tracePt t="53841" x="4246563" y="4332288"/>
          <p14:tracePt t="53858" x="4251325" y="4314825"/>
          <p14:tracePt t="53875" x="4251325" y="4303713"/>
          <p14:tracePt t="53892" x="4246563" y="4286250"/>
          <p14:tracePt t="53908" x="4222750" y="4279900"/>
          <p14:tracePt t="53925" x="4160838" y="4257675"/>
          <p14:tracePt t="53942" x="4057650" y="4240213"/>
          <p14:tracePt t="53958" x="3921125" y="4229100"/>
          <p14:tracePt t="53975" x="3794125" y="4229100"/>
          <p14:tracePt t="53992" x="3721100" y="4246563"/>
          <p14:tracePt t="54009" x="3686175" y="4264025"/>
          <p14:tracePt t="54025" x="3679825" y="4268788"/>
          <p14:tracePt t="54041" x="3679825" y="4275138"/>
          <p14:tracePt t="54330" x="3679825" y="4286250"/>
          <p14:tracePt t="54330" x="3679825" y="4308475"/>
          <p14:tracePt t="54346" x="3679825" y="4349750"/>
          <p14:tracePt t="54354" x="3679825" y="4400550"/>
          <p14:tracePt t="54368" x="3686175" y="4457700"/>
          <p14:tracePt t="54370" x="3703638" y="4521200"/>
          <p14:tracePt t="54375" x="3736975" y="4618038"/>
          <p14:tracePt t="54391" x="3749675" y="4664075"/>
          <p14:tracePt t="54408" x="3771900" y="4692650"/>
          <p14:tracePt t="54425" x="3771900" y="4697413"/>
          <p14:tracePt t="54507" x="3778250" y="4697413"/>
          <p14:tracePt t="54730" x="3771900" y="4703763"/>
          <p14:tracePt t="54738" x="3760788" y="4708525"/>
          <p14:tracePt t="54746" x="3736975" y="4721225"/>
          <p14:tracePt t="54758" x="3703638" y="4732338"/>
          <p14:tracePt t="54759" x="3582988" y="4778375"/>
          <p14:tracePt t="54775" x="3349625" y="4835525"/>
          <p14:tracePt t="54791" x="2949575" y="4892675"/>
          <p14:tracePt t="54808" x="2543175" y="4932363"/>
          <p14:tracePt t="54825" x="2274888" y="4960938"/>
          <p14:tracePt t="54825" x="2211388" y="4965700"/>
          <p14:tracePt t="54842" x="2149475" y="4965700"/>
          <p14:tracePt t="54858" x="2136775" y="4965700"/>
          <p14:tracePt t="55026" x="2149475" y="4954588"/>
          <p14:tracePt t="55031" x="2165350" y="4943475"/>
          <p14:tracePt t="55042" x="2200275" y="4926013"/>
          <p14:tracePt t="55042" x="2297113" y="4892675"/>
          <p14:tracePt t="55058" x="2435225" y="4846638"/>
          <p14:tracePt t="55075" x="2622550" y="4783138"/>
          <p14:tracePt t="55091" x="2868613" y="4708525"/>
          <p14:tracePt t="55108" x="3121025" y="4640263"/>
          <p14:tracePt t="55125" x="3325813" y="4589463"/>
          <p14:tracePt t="55141" x="3457575" y="4549775"/>
          <p14:tracePt t="55158" x="3536950" y="4525963"/>
          <p14:tracePt t="55175" x="3582988" y="4514850"/>
          <p14:tracePt t="55192" x="3589338" y="4508500"/>
          <p14:tracePt t="55208" x="3594100" y="4503738"/>
          <p14:tracePt t="55362" x="3606800" y="4503738"/>
          <p14:tracePt t="55370" x="3617913" y="4497388"/>
          <p14:tracePt t="55378" x="3622675" y="4492625"/>
          <p14:tracePt t="55386" x="3640138" y="4492625"/>
          <p14:tracePt t="55386" x="3646488" y="4486275"/>
          <p14:tracePt t="55394" x="3651250" y="4479925"/>
          <p14:tracePt t="55409" x="3657600" y="4479925"/>
          <p14:tracePt t="55730" x="3668713" y="4479925"/>
          <p14:tracePt t="55738" x="3675063" y="4479925"/>
          <p14:tracePt t="55746" x="3679825" y="4475163"/>
          <p14:tracePt t="55754" x="3692525" y="4475163"/>
          <p14:tracePt t="55758" x="3721100" y="4475163"/>
          <p14:tracePt t="55775" x="3732213" y="4468813"/>
          <p14:tracePt t="55791" x="3749675" y="4468813"/>
          <p14:tracePt t="55808" x="3765550" y="4468813"/>
          <p14:tracePt t="55825" x="3783013" y="4468813"/>
          <p14:tracePt t="55841" x="3806825" y="4468813"/>
          <p14:tracePt t="55858" x="3817938" y="4468813"/>
          <p14:tracePt t="57898" x="3822700" y="4464050"/>
          <p14:tracePt t="57906" x="3835400" y="4451350"/>
          <p14:tracePt t="57914" x="3851275" y="4451350"/>
          <p14:tracePt t="57925" x="3875088" y="4446588"/>
          <p14:tracePt t="57930" x="3914775" y="4440238"/>
          <p14:tracePt t="57941" x="3943350" y="4435475"/>
          <p14:tracePt t="57958" x="3960813" y="4435475"/>
          <p14:tracePt t="58282" x="3960813" y="4451350"/>
          <p14:tracePt t="58290" x="3943350" y="4468813"/>
          <p14:tracePt t="58295" x="3892550" y="4543425"/>
          <p14:tracePt t="58309" x="3811588" y="4611688"/>
          <p14:tracePt t="58325" x="3692525" y="4692650"/>
          <p14:tracePt t="58341" x="3578225" y="4743450"/>
          <p14:tracePt t="58358" x="3486150" y="4772025"/>
          <p14:tracePt t="58375" x="3446463" y="4789488"/>
          <p14:tracePt t="58391" x="3435350" y="4789488"/>
          <p14:tracePt t="58408" x="3429000" y="4789488"/>
          <p14:tracePt t="58424" x="3411538" y="4789488"/>
          <p14:tracePt t="58424" x="3406775" y="4789488"/>
          <p14:tracePt t="58442" x="3389313" y="4789488"/>
          <p14:tracePt t="58458" x="3365500" y="4794250"/>
          <p14:tracePt t="58475" x="3343275" y="4800600"/>
          <p14:tracePt t="58491" x="3321050" y="4800600"/>
          <p14:tracePt t="58508" x="3297238" y="4806950"/>
          <p14:tracePt t="58525" x="3286125" y="4806950"/>
          <p14:tracePt t="58541" x="3275013" y="4806950"/>
          <p14:tracePt t="58970" x="3279775" y="4800600"/>
          <p14:tracePt t="58978" x="3292475" y="4800600"/>
          <p14:tracePt t="58985" x="3292475" y="4794250"/>
          <p14:tracePt t="58991" x="3303588" y="4789488"/>
          <p14:tracePt t="59114" x="3314700" y="4778375"/>
          <p14:tracePt t="59121" x="3332163" y="4772025"/>
          <p14:tracePt t="59129" x="3349625" y="4760913"/>
          <p14:tracePt t="59141" x="3382963" y="4737100"/>
          <p14:tracePt t="59146" x="3446463" y="4692650"/>
          <p14:tracePt t="59158" x="3525838" y="4651375"/>
          <p14:tracePt t="59175" x="3582988" y="4618038"/>
          <p14:tracePt t="59191" x="3617913" y="4600575"/>
          <p14:tracePt t="59208" x="3646488" y="4589463"/>
          <p14:tracePt t="59225" x="3663950" y="4583113"/>
          <p14:tracePt t="59225" x="3675063" y="4578350"/>
          <p14:tracePt t="59242" x="3697288" y="4565650"/>
          <p14:tracePt t="59258" x="3725863" y="4554538"/>
          <p14:tracePt t="59275" x="3749675" y="4543425"/>
          <p14:tracePt t="59291" x="3771900" y="4537075"/>
          <p14:tracePt t="59308" x="3789363" y="4532313"/>
          <p14:tracePt t="59325" x="3800475" y="4525963"/>
          <p14:tracePt t="59341" x="3806825" y="4525963"/>
          <p14:tracePt t="59358" x="3806825" y="4521200"/>
          <p14:tracePt t="60081" x="3811588" y="4525963"/>
          <p14:tracePt t="60089" x="3817938" y="4532313"/>
          <p14:tracePt t="60098" x="3817938" y="4543425"/>
          <p14:tracePt t="60108" x="3817938" y="4560888"/>
          <p14:tracePt t="60113" x="3817938" y="4606925"/>
          <p14:tracePt t="60125" x="3817938" y="4651375"/>
          <p14:tracePt t="60141" x="3817938" y="4686300"/>
          <p14:tracePt t="60158" x="3811588" y="4721225"/>
          <p14:tracePt t="60174" x="3806825" y="4737100"/>
          <p14:tracePt t="60191" x="3800475" y="4743450"/>
          <p14:tracePt t="60226" x="3794125" y="4754563"/>
          <p14:tracePt t="60241" x="3789363" y="4754563"/>
          <p14:tracePt t="60242" x="3789363" y="4760913"/>
          <p14:tracePt t="60258" x="3778250" y="4765675"/>
          <p14:tracePt t="60274" x="3765550" y="4778375"/>
          <p14:tracePt t="60291" x="3749675" y="4789488"/>
          <p14:tracePt t="60308" x="3736975" y="4800600"/>
          <p14:tracePt t="60324" x="3721100" y="4811713"/>
          <p14:tracePt t="60341" x="3714750" y="4822825"/>
          <p14:tracePt t="60358" x="3703638" y="4822825"/>
          <p14:tracePt t="60374" x="3703638" y="4829175"/>
          <p14:tracePt t="60825" x="3708400" y="4829175"/>
          <p14:tracePt t="60833" x="3736975" y="4822825"/>
          <p14:tracePt t="60841" x="3778250" y="4811713"/>
          <p14:tracePt t="60842" x="3875088" y="4794250"/>
          <p14:tracePt t="60858" x="4000500" y="4783138"/>
          <p14:tracePt t="60875" x="4149725" y="4778375"/>
          <p14:tracePt t="60891" x="4292600" y="4765675"/>
          <p14:tracePt t="60908" x="4440238" y="4765675"/>
          <p14:tracePt t="60924" x="4537075" y="4765675"/>
          <p14:tracePt t="60941" x="4589463" y="4765675"/>
          <p14:tracePt t="60958" x="4622800" y="4765675"/>
          <p14:tracePt t="60974" x="4651375" y="4765675"/>
          <p14:tracePt t="60992" x="4675188" y="4765675"/>
          <p14:tracePt t="61008" x="4679950" y="4765675"/>
          <p14:tracePt t="61024" x="4686300" y="4765675"/>
          <p14:tracePt t="61041" x="4697413" y="4765675"/>
          <p14:tracePt t="61058" x="4703763" y="4765675"/>
          <p14:tracePt t="61074" x="4721225" y="4772025"/>
          <p14:tracePt t="61091" x="4743450" y="4778375"/>
          <p14:tracePt t="61108" x="4772025" y="4778375"/>
          <p14:tracePt t="61124" x="4806950" y="4783138"/>
          <p14:tracePt t="61141" x="4835525" y="4789488"/>
          <p14:tracePt t="61158" x="4864100" y="4794250"/>
          <p14:tracePt t="61174" x="4892675" y="4794250"/>
          <p14:tracePt t="61191" x="4914900" y="4794250"/>
          <p14:tracePt t="61208" x="4937125" y="4789488"/>
          <p14:tracePt t="61224" x="4954588" y="4783138"/>
          <p14:tracePt t="61241" x="4983163" y="4772025"/>
          <p14:tracePt t="61258" x="4989513" y="4760913"/>
          <p14:tracePt t="61275" x="5000625" y="4749800"/>
          <p14:tracePt t="61291" x="5000625" y="4743450"/>
          <p14:tracePt t="61308" x="5006975" y="4732338"/>
          <p14:tracePt t="61324" x="5011738" y="4708525"/>
          <p14:tracePt t="61341" x="5011738" y="4697413"/>
          <p14:tracePt t="61358" x="5011738" y="4679950"/>
          <p14:tracePt t="61375" x="5011738" y="4657725"/>
          <p14:tracePt t="61391" x="5006975" y="4640263"/>
          <p14:tracePt t="61408" x="4994275" y="4618038"/>
          <p14:tracePt t="61424" x="4972050" y="4606925"/>
          <p14:tracePt t="61424" x="4960938" y="4594225"/>
          <p14:tracePt t="61442" x="4937125" y="4589463"/>
          <p14:tracePt t="61458" x="4921250" y="4583113"/>
          <p14:tracePt t="61475" x="4892675" y="4583113"/>
          <p14:tracePt t="61491" x="4857750" y="4583113"/>
          <p14:tracePt t="61508" x="4818063" y="4589463"/>
          <p14:tracePt t="61524" x="4760913" y="4606925"/>
          <p14:tracePt t="61541" x="4714875" y="4629150"/>
          <p14:tracePt t="61558" x="4679950" y="4657725"/>
          <p14:tracePt t="61574" x="4657725" y="4692650"/>
          <p14:tracePt t="61591" x="4635500" y="4721225"/>
          <p14:tracePt t="61608" x="4622800" y="4749800"/>
          <p14:tracePt t="61624" x="4622800" y="4783138"/>
          <p14:tracePt t="61624" x="4622800" y="4794250"/>
          <p14:tracePt t="61642" x="4629150" y="4822825"/>
          <p14:tracePt t="61658" x="4646613" y="4846638"/>
          <p14:tracePt t="61674" x="4692650" y="4857750"/>
          <p14:tracePt t="61691" x="4772025" y="4864100"/>
          <p14:tracePt t="61709" x="4875213" y="4864100"/>
          <p14:tracePt t="61725" x="5000625" y="4857750"/>
          <p14:tracePt t="61741" x="5143500" y="4835525"/>
          <p14:tracePt t="61758" x="5268913" y="4800600"/>
          <p14:tracePt t="61775" x="5360988" y="4772025"/>
          <p14:tracePt t="61791" x="5411788" y="4749800"/>
          <p14:tracePt t="61808" x="5440363" y="4725988"/>
          <p14:tracePt t="61824" x="5440363" y="4708525"/>
          <p14:tracePt t="61824" x="5446713" y="4697413"/>
          <p14:tracePt t="61842" x="5446713" y="4686300"/>
          <p14:tracePt t="61858" x="5446713" y="4664075"/>
          <p14:tracePt t="61874" x="5429250" y="4640263"/>
          <p14:tracePt t="61891" x="5372100" y="4618038"/>
          <p14:tracePt t="61908" x="5297488" y="4589463"/>
          <p14:tracePt t="61924" x="5200650" y="4572000"/>
          <p14:tracePt t="61941" x="5126038" y="4572000"/>
          <p14:tracePt t="61958" x="5057775" y="4578350"/>
          <p14:tracePt t="61974" x="5006975" y="4594225"/>
          <p14:tracePt t="61991" x="4965700" y="4622800"/>
          <p14:tracePt t="62008" x="4943475" y="4640263"/>
          <p14:tracePt t="62024" x="4937125" y="4664075"/>
          <p14:tracePt t="62024" x="4932363" y="4668838"/>
          <p14:tracePt t="62042" x="4932363" y="4686300"/>
          <p14:tracePt t="62058" x="4932363" y="4692650"/>
          <p14:tracePt t="62074" x="4932363" y="4697413"/>
          <p14:tracePt t="62249" x="4937125" y="4692650"/>
          <p14:tracePt t="62257" x="4954588" y="4668838"/>
          <p14:tracePt t="62267" x="4978400" y="4635500"/>
          <p14:tracePt t="62267" x="5006975" y="4600575"/>
          <p14:tracePt t="62274" x="5057775" y="4525963"/>
          <p14:tracePt t="62290" x="5126038" y="4457700"/>
          <p14:tracePt t="62308" x="5194300" y="4383088"/>
          <p14:tracePt t="62325" x="5268913" y="4303713"/>
          <p14:tracePt t="62341" x="5332413" y="4217988"/>
          <p14:tracePt t="62358" x="5400675" y="4132263"/>
          <p14:tracePt t="62374" x="5457825" y="4029075"/>
          <p14:tracePt t="62391" x="5503863" y="3914775"/>
          <p14:tracePt t="62408" x="5543550" y="3794125"/>
          <p14:tracePt t="62424" x="5578475" y="3651250"/>
          <p14:tracePt t="62441" x="5618163" y="3417888"/>
          <p14:tracePt t="62458" x="5635625" y="3235325"/>
          <p14:tracePt t="62474" x="5635625" y="3022600"/>
          <p14:tracePt t="62492" x="5622925" y="2778125"/>
          <p14:tracePt t="62508" x="5600700" y="2525713"/>
          <p14:tracePt t="62525" x="5549900" y="2292350"/>
          <p14:tracePt t="62541" x="5486400" y="2079625"/>
          <p14:tracePt t="62558" x="5429250" y="1914525"/>
          <p14:tracePt t="62574" x="5383213" y="1760538"/>
          <p14:tracePt t="62591" x="5354638" y="1622425"/>
          <p14:tracePt t="62608" x="5332413" y="1497013"/>
          <p14:tracePt t="62624" x="5321300" y="1393825"/>
          <p14:tracePt t="62641" x="5297488" y="1268413"/>
          <p14:tracePt t="62658" x="5280025" y="1200150"/>
          <p14:tracePt t="62674" x="5264150" y="1131888"/>
          <p14:tracePt t="62691" x="5257800" y="1096963"/>
          <p14:tracePt t="62708" x="5240338" y="1068388"/>
          <p14:tracePt t="62724" x="5235575" y="1063625"/>
          <p14:tracePt t="62741" x="5229225" y="1057275"/>
          <p14:tracePt t="62786" x="5222875" y="1057275"/>
          <p14:tracePt t="62793" x="5218113" y="1057275"/>
          <p14:tracePt t="62794" x="5211763" y="1057275"/>
          <p14:tracePt t="62809" x="5189538" y="1050925"/>
          <p14:tracePt t="62824" x="5165725" y="1046163"/>
          <p14:tracePt t="62841" x="5121275" y="1046163"/>
          <p14:tracePt t="62859" x="5068888" y="1068388"/>
          <p14:tracePt t="62875" x="5006975" y="1108075"/>
          <p14:tracePt t="62891" x="4954588" y="1149350"/>
          <p14:tracePt t="62908" x="4914900" y="1193800"/>
          <p14:tracePt t="62925" x="4897438" y="1217613"/>
          <p14:tracePt t="62941" x="4892675" y="1250950"/>
          <p14:tracePt t="62958" x="4892675" y="1285875"/>
          <p14:tracePt t="62974" x="4892675" y="1336675"/>
          <p14:tracePt t="62991" x="4903788" y="1382713"/>
          <p14:tracePt t="63008" x="4932363" y="1428750"/>
          <p14:tracePt t="63024" x="4965700" y="1474788"/>
          <p14:tracePt t="63041" x="5068888" y="1536700"/>
          <p14:tracePt t="63058" x="5149850" y="1549400"/>
          <p14:tracePt t="63074" x="5240338" y="1543050"/>
          <p14:tracePt t="63091" x="5365750" y="1508125"/>
          <p14:tracePt t="63108" x="5492750" y="1446213"/>
          <p14:tracePt t="63124" x="5600700" y="1382713"/>
          <p14:tracePt t="63141" x="5680075" y="1325563"/>
          <p14:tracePt t="63158" x="5726113" y="1263650"/>
          <p14:tracePt t="63174" x="5743575" y="1200150"/>
          <p14:tracePt t="63191" x="5743575" y="1165225"/>
          <p14:tracePt t="63208" x="5737225" y="1136650"/>
          <p14:tracePt t="63224" x="5721350" y="1108075"/>
          <p14:tracePt t="63241" x="5664200" y="1085850"/>
          <p14:tracePt t="63258" x="5600700" y="1068388"/>
          <p14:tracePt t="63274" x="5521325" y="1063625"/>
          <p14:tracePt t="63291" x="5422900" y="1063625"/>
          <p14:tracePt t="63308" x="5326063" y="1068388"/>
          <p14:tracePt t="63324" x="5229225" y="1103313"/>
          <p14:tracePt t="63341" x="5149850" y="1143000"/>
          <p14:tracePt t="63358" x="5075238" y="1182688"/>
          <p14:tracePt t="63374" x="5029200" y="1228725"/>
          <p14:tracePt t="63391" x="4994275" y="1274763"/>
          <p14:tracePt t="63408" x="4983163" y="1325563"/>
          <p14:tracePt t="63425" x="4972050" y="1417638"/>
          <p14:tracePt t="63441" x="4972050" y="1474788"/>
          <p14:tracePt t="63458" x="4972050" y="1514475"/>
          <p14:tracePt t="63474" x="4989513" y="1549400"/>
          <p14:tracePt t="63491" x="4994275" y="1560513"/>
          <p14:tracePt t="63507" x="5000625" y="1560513"/>
          <p14:tracePt t="63545" x="5006975" y="1560513"/>
          <p14:tracePt t="63561" x="5011738" y="1560513"/>
          <p14:tracePt t="63574" x="5018088" y="1560513"/>
          <p14:tracePt t="63577" x="5022850" y="1554163"/>
          <p14:tracePt t="63591" x="5029200" y="1549400"/>
          <p14:tracePt t="63993" x="5029200" y="1560513"/>
          <p14:tracePt t="64002" x="5022850" y="1577975"/>
          <p14:tracePt t="64009" x="5006975" y="1611313"/>
          <p14:tracePt t="64010" x="4989513" y="1646238"/>
          <p14:tracePt t="64024" x="4932363" y="1835150"/>
          <p14:tracePt t="64041" x="4921250" y="2006600"/>
          <p14:tracePt t="64058" x="4914900" y="2193925"/>
          <p14:tracePt t="64074" x="5006975" y="2543175"/>
          <p14:tracePt t="64091" x="5235575" y="3079750"/>
          <p14:tracePt t="64108" x="5486400" y="3635375"/>
          <p14:tracePt t="64124" x="5651500" y="4040188"/>
          <p14:tracePt t="64141" x="5743575" y="4235450"/>
          <p14:tracePt t="64157" x="5811838" y="4314825"/>
          <p14:tracePt t="64175" x="5868988" y="4371975"/>
          <p14:tracePt t="64192" x="5949950" y="4435475"/>
          <p14:tracePt t="64208" x="6011863" y="4479925"/>
          <p14:tracePt t="64224" x="6057900" y="4508500"/>
          <p14:tracePt t="64241" x="6075363" y="4525963"/>
          <p14:tracePt t="64258" x="6086475" y="4537075"/>
          <p14:tracePt t="64274" x="6103938" y="4549775"/>
          <p14:tracePt t="64291" x="6121400" y="4578350"/>
          <p14:tracePt t="64308" x="6137275" y="4600575"/>
          <p14:tracePt t="64324" x="6154738" y="4622800"/>
          <p14:tracePt t="64341" x="6172200" y="4651375"/>
          <p14:tracePt t="64358" x="6194425" y="4679950"/>
          <p14:tracePt t="64375" x="6235700" y="4714875"/>
          <p14:tracePt t="64391" x="6275388" y="4737100"/>
          <p14:tracePt t="64409" x="6303963" y="4754563"/>
          <p14:tracePt t="64425" x="6337300" y="4778375"/>
          <p14:tracePt t="64442" x="6372225" y="4806950"/>
          <p14:tracePt t="64458" x="6407150" y="4835525"/>
          <p14:tracePt t="64474" x="6440488" y="4868863"/>
          <p14:tracePt t="64492" x="6480175" y="4897438"/>
          <p14:tracePt t="64508" x="6503988" y="4908550"/>
          <p14:tracePt t="64524" x="6521450" y="4914900"/>
          <p14:tracePt t="64541" x="6532563" y="4921250"/>
          <p14:tracePt t="64558" x="6537325" y="4926013"/>
          <p14:tracePt t="64574" x="6543675" y="4926013"/>
          <p14:tracePt t="64689" x="0" y="0"/>
        </p14:tracePtLst>
        <p14:tracePtLst>
          <p14:tracePt t="66466" x="3960813" y="5246688"/>
          <p14:tracePt t="66497" x="3978275" y="5246688"/>
          <p14:tracePt t="66505" x="3994150" y="5246688"/>
          <p14:tracePt t="66513" x="4057650" y="5240338"/>
          <p14:tracePt t="66525" x="4137025" y="5229225"/>
          <p14:tracePt t="66545" x="4246563" y="5211763"/>
          <p14:tracePt t="66557" x="4332288" y="5189538"/>
          <p14:tracePt t="66577" x="4378325" y="5172075"/>
          <p14:tracePt t="66593" x="4394200" y="5165725"/>
          <p14:tracePt t="66609" x="4400550" y="5154613"/>
          <p14:tracePt t="66625" x="4406900" y="5137150"/>
          <p14:tracePt t="66641" x="4411663" y="5108575"/>
          <p14:tracePt t="66665" x="4406900" y="5080000"/>
          <p14:tracePt t="66681" x="4394200" y="5051425"/>
          <p14:tracePt t="66697" x="4365625" y="5018088"/>
          <p14:tracePt t="66713" x="4314825" y="4972050"/>
          <p14:tracePt t="66729" x="4251325" y="4937125"/>
          <p14:tracePt t="66745" x="4194175" y="4908550"/>
          <p14:tracePt t="66761" x="4121150" y="4892675"/>
          <p14:tracePt t="66774" x="4040188" y="4879975"/>
          <p14:tracePt t="66791" x="3960813" y="4868863"/>
          <p14:tracePt t="66808" x="3879850" y="4868863"/>
          <p14:tracePt t="66824" x="3783013" y="4879975"/>
          <p14:tracePt t="66842" x="3714750" y="4903788"/>
          <p14:tracePt t="66858" x="3635375" y="4937125"/>
          <p14:tracePt t="66874" x="3565525" y="4983163"/>
          <p14:tracePt t="66891" x="3521075" y="5040313"/>
          <p14:tracePt t="66908" x="3486150" y="5097463"/>
          <p14:tracePt t="66924" x="3468688" y="5143500"/>
          <p14:tracePt t="66941" x="3463925" y="5178425"/>
          <p14:tracePt t="66957" x="3463925" y="5207000"/>
          <p14:tracePt t="66974" x="3486150" y="5235575"/>
          <p14:tracePt t="66991" x="3521075" y="5268913"/>
          <p14:tracePt t="67008" x="3582988" y="5314950"/>
          <p14:tracePt t="67024" x="3675063" y="5354638"/>
          <p14:tracePt t="67041" x="3863975" y="5389563"/>
          <p14:tracePt t="67057" x="4011613" y="5407025"/>
          <p14:tracePt t="67074" x="4165600" y="5407025"/>
          <p14:tracePt t="67091" x="4321175" y="5365750"/>
          <p14:tracePt t="67108" x="4457700" y="5321300"/>
          <p14:tracePt t="67124" x="4560888" y="5264150"/>
          <p14:tracePt t="67141" x="4618038" y="5211763"/>
          <p14:tracePt t="67157" x="4646613" y="5172075"/>
          <p14:tracePt t="67174" x="4651375" y="5126038"/>
          <p14:tracePt t="67192" x="4651375" y="5086350"/>
          <p14:tracePt t="67208" x="4646613" y="5035550"/>
          <p14:tracePt t="67224" x="4618038" y="4983163"/>
          <p14:tracePt t="67241" x="4560888" y="4921250"/>
          <p14:tracePt t="67257" x="4508500" y="4892675"/>
          <p14:tracePt t="67274" x="4440238" y="4864100"/>
          <p14:tracePt t="67290" x="4354513" y="4840288"/>
          <p14:tracePt t="67307" x="4275138" y="4818063"/>
          <p14:tracePt t="67323" x="4194175" y="4806950"/>
          <p14:tracePt t="67342" x="4132263" y="4806950"/>
          <p14:tracePt t="67358" x="4064000" y="4818063"/>
          <p14:tracePt t="67375" x="3994150" y="4840288"/>
          <p14:tracePt t="67391" x="3943350" y="4868863"/>
          <p14:tracePt t="67407" x="3903663" y="4914900"/>
          <p14:tracePt t="67425" x="3875088" y="4954588"/>
          <p14:tracePt t="67425" x="3851275" y="4972050"/>
          <p14:tracePt t="67441" x="3829050" y="5029200"/>
          <p14:tracePt t="67457" x="3817938" y="5064125"/>
          <p14:tracePt t="67474" x="3806825" y="5108575"/>
          <p14:tracePt t="67491" x="3806825" y="5154613"/>
          <p14:tracePt t="67508" x="3811588" y="5200650"/>
          <p14:tracePt t="67524" x="3829050" y="5229225"/>
          <p14:tracePt t="67541" x="3851275" y="5257800"/>
          <p14:tracePt t="67557" x="3908425" y="5303838"/>
          <p14:tracePt t="67574" x="3989388" y="5337175"/>
          <p14:tracePt t="67591" x="4086225" y="5349875"/>
          <p14:tracePt t="67608" x="4189413" y="5349875"/>
          <p14:tracePt t="67624" x="4292600" y="5321300"/>
          <p14:tracePt t="67624" x="4337050" y="5303838"/>
          <p14:tracePt t="67641" x="4429125" y="5251450"/>
          <p14:tracePt t="67658" x="4497388" y="5211763"/>
          <p14:tracePt t="67674" x="4543425" y="5183188"/>
          <p14:tracePt t="67691" x="4554538" y="5183188"/>
          <p14:tracePt t="69618" x="4543425" y="5183188"/>
          <p14:tracePt t="69634" x="4537075" y="5183188"/>
          <p14:tracePt t="69642" x="4532313" y="5183188"/>
          <p14:tracePt t="69658" x="4525963" y="5183188"/>
          <p14:tracePt t="69659" x="4521200" y="5183188"/>
          <p14:tracePt t="69675" x="4521200" y="5189538"/>
          <p14:tracePt t="69692" x="4514850" y="5189538"/>
          <p14:tracePt t="69754" x="4508500" y="5189538"/>
          <p14:tracePt t="69770" x="4503738" y="5189538"/>
          <p14:tracePt t="69784" x="4497388" y="5189538"/>
          <p14:tracePt t="69794" x="4492625" y="5189538"/>
          <p14:tracePt t="69802" x="4486275" y="5189538"/>
          <p14:tracePt t="69802" x="4475163" y="5189538"/>
          <p14:tracePt t="69811" x="4468813" y="5189538"/>
          <p14:tracePt t="69825" x="4446588" y="5189538"/>
          <p14:tracePt t="69841" x="4394200" y="5183188"/>
          <p14:tracePt t="69858" x="4349750" y="5172075"/>
          <p14:tracePt t="69875" x="4286250" y="5149850"/>
          <p14:tracePt t="69892" x="4217988" y="5126038"/>
          <p14:tracePt t="69909" x="4154488" y="5097463"/>
          <p14:tracePt t="69925" x="4103688" y="5080000"/>
          <p14:tracePt t="69943" x="4064000" y="5057775"/>
          <p14:tracePt t="69958" x="4029075" y="5040313"/>
          <p14:tracePt t="69975" x="4011613" y="5029200"/>
          <p14:tracePt t="69991" x="3994150" y="5018088"/>
          <p14:tracePt t="70008" x="3983038" y="5006975"/>
          <p14:tracePt t="70025" x="3971925" y="5000625"/>
          <p14:tracePt t="70042" x="3965575" y="4994275"/>
          <p14:tracePt t="70787" x="3965575" y="4983163"/>
          <p14:tracePt t="70803" x="3989388" y="4937125"/>
          <p14:tracePt t="70811" x="3994150" y="4921250"/>
          <p14:tracePt t="70812" x="4006850" y="4908550"/>
          <p14:tracePt t="70826" x="4022725" y="4886325"/>
          <p14:tracePt t="70843" x="4051300" y="4857750"/>
          <p14:tracePt t="70859" x="4068763" y="4840288"/>
          <p14:tracePt t="70876" x="4086225" y="4829175"/>
          <p14:tracePt t="70892" x="4092575" y="4818063"/>
          <p14:tracePt t="70910" x="4097338" y="4818063"/>
          <p14:tracePt t="70926" x="4103688" y="4811713"/>
          <p14:tracePt t="70942" x="4103688" y="4806950"/>
          <p14:tracePt t="70960" x="4108450" y="4800600"/>
          <p14:tracePt t="70976" x="4121150" y="4789488"/>
          <p14:tracePt t="70993" x="4125913" y="4789488"/>
          <p14:tracePt t="71715" x="4125913" y="4794250"/>
          <p14:tracePt t="71736" x="4125913" y="4800600"/>
          <p14:tracePt t="71736" x="4125913" y="4806950"/>
          <p14:tracePt t="71743" x="4114800" y="4818063"/>
          <p14:tracePt t="71759" x="4108450" y="4835525"/>
          <p14:tracePt t="71776" x="4097338" y="4857750"/>
          <p14:tracePt t="71792" x="4079875" y="4897438"/>
          <p14:tracePt t="71809" x="4064000" y="4937125"/>
          <p14:tracePt t="71826" x="4029075" y="4978400"/>
          <p14:tracePt t="71842" x="3983038" y="5035550"/>
          <p14:tracePt t="71859" x="3954463" y="5075238"/>
          <p14:tracePt t="71876" x="3903663" y="5121275"/>
          <p14:tracePt t="71893" x="3840163" y="5172075"/>
          <p14:tracePt t="71909" x="3749675" y="5235575"/>
          <p14:tracePt t="71927" x="3640138" y="5292725"/>
          <p14:tracePt t="71943" x="3549650" y="5337175"/>
          <p14:tracePt t="71959" x="3463925" y="5372100"/>
          <p14:tracePt t="71977" x="3378200" y="5394325"/>
          <p14:tracePt t="71993" x="3286125" y="5411788"/>
          <p14:tracePt t="72009" x="3206750" y="5418138"/>
          <p14:tracePt t="72026" x="3125788" y="5422900"/>
          <p14:tracePt t="72042" x="3017838" y="5435600"/>
          <p14:tracePt t="72059" x="2943225" y="5435600"/>
          <p14:tracePt t="72076" x="2903538" y="5435600"/>
          <p14:tracePt t="72093" x="2879725" y="5435600"/>
          <p14:tracePt t="72109" x="2868613" y="5435600"/>
          <p14:tracePt t="72427" x="2868613" y="5429250"/>
          <p14:tracePt t="72436" x="2874963" y="5429250"/>
          <p14:tracePt t="72443" x="2879725" y="5422900"/>
          <p14:tracePt t="72453" x="2886075" y="5411788"/>
          <p14:tracePt t="72459" x="2892425" y="5400675"/>
          <p14:tracePt t="72475" x="2892425" y="5389563"/>
          <p14:tracePt t="72492" x="2892425" y="5378450"/>
          <p14:tracePt t="72509" x="2879725" y="5365750"/>
          <p14:tracePt t="72525" x="2840038" y="5354638"/>
          <p14:tracePt t="72542" x="2782888" y="5349875"/>
          <p14:tracePt t="72559" x="2703513" y="5343525"/>
          <p14:tracePt t="72576" x="2589213" y="5337175"/>
          <p14:tracePt t="72593" x="2451100" y="5332413"/>
          <p14:tracePt t="72609" x="2314575" y="5326063"/>
          <p14:tracePt t="72609" x="2246313" y="5321300"/>
          <p14:tracePt t="72627" x="2114550" y="5321300"/>
          <p14:tracePt t="72643" x="2000250" y="5321300"/>
          <p14:tracePt t="72659" x="1908175" y="5321300"/>
          <p14:tracePt t="72676" x="1828800" y="5321300"/>
          <p14:tracePt t="72693" x="1749425" y="5326063"/>
          <p14:tracePt t="72709" x="1685925" y="5332413"/>
          <p14:tracePt t="72726" x="1617663" y="5343525"/>
          <p14:tracePt t="72742" x="1565275" y="5354638"/>
          <p14:tracePt t="72759" x="1536700" y="5365750"/>
          <p14:tracePt t="72776" x="1503363" y="5378450"/>
          <p14:tracePt t="72792" x="1463675" y="5400675"/>
          <p14:tracePt t="72809" x="1422400" y="5411788"/>
          <p14:tracePt t="72826" x="1400175" y="5429250"/>
          <p14:tracePt t="72842" x="1360488" y="5464175"/>
          <p14:tracePt t="72859" x="1343025" y="5480050"/>
          <p14:tracePt t="72876" x="1336675" y="5497513"/>
          <p14:tracePt t="72892" x="1336675" y="5503863"/>
          <p14:tracePt t="72909" x="1336675" y="5508625"/>
          <p14:tracePt t="72927" x="1336675" y="5514975"/>
          <p14:tracePt t="72943" x="1343025" y="5526088"/>
          <p14:tracePt t="72959" x="1360488" y="5537200"/>
          <p14:tracePt t="72975" x="1389063" y="5554663"/>
          <p14:tracePt t="72992" x="1435100" y="5578475"/>
          <p14:tracePt t="73009" x="1514475" y="5600700"/>
          <p14:tracePt t="73026" x="1635125" y="5611813"/>
          <p14:tracePt t="73042" x="1822450" y="5640388"/>
          <p14:tracePt t="73059" x="1925638" y="5651500"/>
          <p14:tracePt t="73076" x="2011363" y="5664200"/>
          <p14:tracePt t="73092" x="2108200" y="5668963"/>
          <p14:tracePt t="73109" x="2217738" y="5668963"/>
          <p14:tracePt t="73126" x="2349500" y="5664200"/>
          <p14:tracePt t="73142" x="2492375" y="5635625"/>
          <p14:tracePt t="73159" x="2611438" y="5611813"/>
          <p14:tracePt t="73176" x="2686050" y="5589588"/>
          <p14:tracePt t="73192" x="2732088" y="5572125"/>
          <p14:tracePt t="73209" x="2754313" y="5554663"/>
          <p14:tracePt t="73226" x="2794000" y="5508625"/>
          <p14:tracePt t="73244" x="2811463" y="5468938"/>
          <p14:tracePt t="73259" x="2822575" y="5422900"/>
          <p14:tracePt t="73276" x="2822575" y="5378450"/>
          <p14:tracePt t="73292" x="2811463" y="5349875"/>
          <p14:tracePt t="73309" x="2800350" y="5321300"/>
          <p14:tracePt t="73326" x="2778125" y="5297488"/>
          <p14:tracePt t="73342" x="2736850" y="5275263"/>
          <p14:tracePt t="73360" x="2663825" y="5246688"/>
          <p14:tracePt t="73377" x="2565400" y="5222875"/>
          <p14:tracePt t="73393" x="2439988" y="5207000"/>
          <p14:tracePt t="73409" x="2303463" y="5200650"/>
          <p14:tracePt t="73426" x="2074863" y="5200650"/>
          <p14:tracePt t="73443" x="1925638" y="5222875"/>
          <p14:tracePt t="73459" x="1800225" y="5240338"/>
          <p14:tracePt t="73476" x="1714500" y="5264150"/>
          <p14:tracePt t="73492" x="1651000" y="5292725"/>
          <p14:tracePt t="73509" x="1593850" y="5321300"/>
          <p14:tracePt t="73526" x="1536700" y="5360988"/>
          <p14:tracePt t="73543" x="1485900" y="5400675"/>
          <p14:tracePt t="73559" x="1450975" y="5446713"/>
          <p14:tracePt t="73576" x="1439863" y="5468938"/>
          <p14:tracePt t="73592" x="1439863" y="5486400"/>
          <p14:tracePt t="73609" x="1439863" y="5492750"/>
          <p14:tracePt t="73626" x="1439863" y="5508625"/>
          <p14:tracePt t="73643" x="1439863" y="5521325"/>
          <p14:tracePt t="73659" x="1450975" y="5543550"/>
          <p14:tracePt t="73677" x="1474788" y="5565775"/>
          <p14:tracePt t="73692" x="1503363" y="5583238"/>
          <p14:tracePt t="73709" x="1543050" y="5594350"/>
          <p14:tracePt t="73726" x="1593850" y="5611813"/>
          <p14:tracePt t="73742" x="1646238" y="5622925"/>
          <p14:tracePt t="73759" x="1692275" y="5635625"/>
          <p14:tracePt t="73776" x="1725613" y="5635625"/>
          <p14:tracePt t="73792" x="1778000" y="5640388"/>
          <p14:tracePt t="73809" x="1839913" y="5640388"/>
          <p14:tracePt t="73826" x="1897063" y="5640388"/>
          <p14:tracePt t="73842" x="1949450" y="5640388"/>
          <p14:tracePt t="73859" x="1978025" y="5640388"/>
          <p14:tracePt t="73876" x="2017713" y="5640388"/>
          <p14:tracePt t="73892" x="2057400" y="5635625"/>
          <p14:tracePt t="73911" x="2103438" y="5618163"/>
          <p14:tracePt t="73926" x="2136775" y="5607050"/>
          <p14:tracePt t="73943" x="2160588" y="5594350"/>
          <p14:tracePt t="73959" x="2165350" y="5583238"/>
          <p14:tracePt t="73995" x="2165350" y="5572125"/>
          <p14:tracePt t="74011" x="2171700" y="5565775"/>
          <p14:tracePt t="74027" x="2171700" y="5561013"/>
          <p14:tracePt t="74043" x="2171700" y="5554663"/>
          <p14:tracePt t="74043" x="2160588" y="5543550"/>
          <p14:tracePt t="74059" x="2125663" y="5532438"/>
          <p14:tracePt t="74076" x="2063750" y="5508625"/>
          <p14:tracePt t="74092" x="1971675" y="5486400"/>
          <p14:tracePt t="74110" x="1851025" y="5451475"/>
          <p14:tracePt t="74126" x="1749425" y="5435600"/>
          <p14:tracePt t="74142" x="1668463" y="5422900"/>
          <p14:tracePt t="74159" x="1593850" y="5422900"/>
          <p14:tracePt t="74176" x="1549400" y="5422900"/>
          <p14:tracePt t="74192" x="1514475" y="5422900"/>
          <p14:tracePt t="74209" x="1497013" y="5435600"/>
          <p14:tracePt t="74226" x="1474788" y="5440363"/>
          <p14:tracePt t="74242" x="1463675" y="5451475"/>
          <p14:tracePt t="74259" x="1457325" y="5464175"/>
          <p14:tracePt t="74276" x="1457325" y="5475288"/>
          <p14:tracePt t="74292" x="1457325" y="5492750"/>
          <p14:tracePt t="74309" x="1457325" y="5503863"/>
          <p14:tracePt t="74326" x="1457325" y="5514975"/>
          <p14:tracePt t="74342" x="1474788" y="5526088"/>
          <p14:tracePt t="74359" x="1503363" y="5549900"/>
          <p14:tracePt t="74376" x="1560513" y="5578475"/>
          <p14:tracePt t="74392" x="1651000" y="5594350"/>
          <p14:tracePt t="74409" x="1760538" y="5607050"/>
          <p14:tracePt t="74426" x="1857375" y="5611813"/>
          <p14:tracePt t="74426" x="1897063" y="5611813"/>
          <p14:tracePt t="74443" x="1925638" y="5611813"/>
          <p14:tracePt t="74458" x="1989138" y="5611813"/>
          <p14:tracePt t="74475" x="1993900" y="5611813"/>
          <p14:tracePt t="75603" x="2000250" y="5611813"/>
          <p14:tracePt t="75627" x="2011363" y="5607050"/>
          <p14:tracePt t="75634" x="2028825" y="5607050"/>
          <p14:tracePt t="75652" x="2074863" y="5594350"/>
          <p14:tracePt t="75653" x="2103438" y="5589588"/>
          <p14:tracePt t="75659" x="2178050" y="5583238"/>
          <p14:tracePt t="75676" x="2263775" y="5583238"/>
          <p14:tracePt t="75692" x="2325688" y="5578475"/>
          <p14:tracePt t="75709" x="2378075" y="5578475"/>
          <p14:tracePt t="75726" x="2411413" y="5578475"/>
          <p14:tracePt t="75742" x="2439988" y="5578475"/>
          <p14:tracePt t="75759" x="2479675" y="5578475"/>
          <p14:tracePt t="75775" x="2525713" y="5578475"/>
          <p14:tracePt t="75792" x="2589213" y="5578475"/>
          <p14:tracePt t="75809" x="2657475" y="5578475"/>
          <p14:tracePt t="75826" x="2732088" y="5578475"/>
          <p14:tracePt t="75842" x="2789238" y="5578475"/>
          <p14:tracePt t="75859" x="2806700" y="5578475"/>
          <p14:tracePt t="76259" x="2817813" y="5578475"/>
          <p14:tracePt t="76269" x="2822575" y="5578475"/>
          <p14:tracePt t="76274" x="2840038" y="5578475"/>
          <p14:tracePt t="76292" x="2857500" y="5583238"/>
          <p14:tracePt t="76292" x="2892425" y="5589588"/>
          <p14:tracePt t="76309" x="2943225" y="5607050"/>
          <p14:tracePt t="76325" x="2989263" y="5622925"/>
          <p14:tracePt t="76342" x="3022600" y="5640388"/>
          <p14:tracePt t="76359" x="3035300" y="5646738"/>
          <p14:tracePt t="76375" x="3035300" y="5651500"/>
          <p14:tracePt t="76392" x="3046413" y="5664200"/>
          <p14:tracePt t="76409" x="3046413" y="5680075"/>
          <p14:tracePt t="76409" x="3046413" y="5692775"/>
          <p14:tracePt t="76427" x="3040063" y="5703888"/>
          <p14:tracePt t="76442" x="3011488" y="5743575"/>
          <p14:tracePt t="76459" x="2982913" y="5765800"/>
          <p14:tracePt t="76475" x="2932113" y="5794375"/>
          <p14:tracePt t="76493" x="2868613" y="5829300"/>
          <p14:tracePt t="76509" x="2806700" y="5857875"/>
          <p14:tracePt t="76525" x="2754313" y="5875338"/>
          <p14:tracePt t="76542" x="2708275" y="5886450"/>
          <p14:tracePt t="76559" x="2651125" y="5892800"/>
          <p14:tracePt t="76575" x="2600325" y="5897563"/>
          <p14:tracePt t="76593" x="2560638" y="5903913"/>
          <p14:tracePt t="76610" x="2525713" y="5903913"/>
          <p14:tracePt t="76626" x="2474913" y="5903913"/>
          <p14:tracePt t="76643" x="2446338" y="5903913"/>
          <p14:tracePt t="76659" x="2422525" y="5903913"/>
          <p14:tracePt t="76676" x="2393950" y="5903913"/>
          <p14:tracePt t="76692" x="2378075" y="5903913"/>
          <p14:tracePt t="76709" x="2371725" y="5903913"/>
          <p14:tracePt t="76725" x="2365375" y="5903913"/>
          <p14:tracePt t="76742" x="2360613" y="5903913"/>
          <p14:tracePt t="76759" x="2349500" y="5903913"/>
          <p14:tracePt t="76775" x="2343150" y="5903913"/>
          <p14:tracePt t="76792" x="2320925" y="5908675"/>
          <p14:tracePt t="76809" x="2297113" y="5915025"/>
          <p14:tracePt t="76825" x="2274888" y="5921375"/>
          <p14:tracePt t="76842" x="2251075" y="5921375"/>
          <p14:tracePt t="76859" x="2235200" y="5926138"/>
          <p14:tracePt t="76876" x="2222500" y="5926138"/>
          <p14:tracePt t="76892" x="2211388" y="5926138"/>
          <p14:tracePt t="76909" x="2193925" y="5926138"/>
          <p14:tracePt t="76925" x="2189163" y="5932488"/>
          <p14:tracePt t="76942" x="2182813" y="5932488"/>
          <p14:tracePt t="77514" x="2189163" y="5926138"/>
          <p14:tracePt t="77522" x="2200275" y="5926138"/>
          <p14:tracePt t="77530" x="2206625" y="5926138"/>
          <p14:tracePt t="77542" x="2211388" y="5921375"/>
          <p14:tracePt t="77542" x="2228850" y="5921375"/>
          <p14:tracePt t="77559" x="2246313" y="5915025"/>
          <p14:tracePt t="77576" x="2263775" y="5915025"/>
          <p14:tracePt t="77592" x="2279650" y="5915025"/>
          <p14:tracePt t="77609" x="2297113" y="5908675"/>
          <p14:tracePt t="77625" x="2325688" y="5908675"/>
          <p14:tracePt t="77625" x="2336800" y="5908675"/>
          <p14:tracePt t="77643" x="2393950" y="5908675"/>
          <p14:tracePt t="77658" x="2474913" y="5908675"/>
          <p14:tracePt t="77675" x="2589213" y="5921375"/>
          <p14:tracePt t="77692" x="2708275" y="5932488"/>
          <p14:tracePt t="77709" x="2840038" y="5937250"/>
          <p14:tracePt t="77725" x="2965450" y="5943600"/>
          <p14:tracePt t="77742" x="3097213" y="5949950"/>
          <p14:tracePt t="77759" x="3206750" y="5954713"/>
          <p14:tracePt t="77775" x="3314700" y="5961063"/>
          <p14:tracePt t="77792" x="3417888" y="5965825"/>
          <p14:tracePt t="77809" x="3514725" y="5978525"/>
          <p14:tracePt t="77825" x="3600450" y="5983288"/>
          <p14:tracePt t="77825" x="3651250" y="5983288"/>
          <p14:tracePt t="77843" x="3732213" y="5989638"/>
          <p14:tracePt t="77859" x="3794125" y="5989638"/>
          <p14:tracePt t="77875" x="3846513" y="5989638"/>
          <p14:tracePt t="77892" x="3892550" y="5989638"/>
          <p14:tracePt t="77909" x="3925888" y="5989638"/>
          <p14:tracePt t="77925" x="3965575" y="5989638"/>
          <p14:tracePt t="77942" x="4017963" y="5994400"/>
          <p14:tracePt t="77959" x="4079875" y="5994400"/>
          <p14:tracePt t="77975" x="4149725" y="6000750"/>
          <p14:tracePt t="77992" x="4211638" y="6000750"/>
          <p14:tracePt t="78009" x="4257675" y="6007100"/>
          <p14:tracePt t="78026" x="4292600" y="6011863"/>
          <p14:tracePt t="78042" x="4349750" y="6011863"/>
          <p14:tracePt t="78059" x="4389438" y="6011863"/>
          <p14:tracePt t="78075" x="4440238" y="6011863"/>
          <p14:tracePt t="78092" x="4468813" y="6007100"/>
          <p14:tracePt t="78109" x="4497388" y="6000750"/>
          <p14:tracePt t="78125" x="4508500" y="6000750"/>
          <p14:tracePt t="78170" x="4514850" y="6000750"/>
          <p14:tracePt t="78514" x="4521200" y="6000750"/>
          <p14:tracePt t="78522" x="4532313" y="6000750"/>
          <p14:tracePt t="78525" x="4606925" y="5994400"/>
          <p14:tracePt t="78543" x="4714875" y="5989638"/>
          <p14:tracePt t="78559" x="4840288" y="5972175"/>
          <p14:tracePt t="78575" x="4965700" y="5961063"/>
          <p14:tracePt t="78592" x="5064125" y="5949950"/>
          <p14:tracePt t="78609" x="5126038" y="5943600"/>
          <p14:tracePt t="78625" x="5149850" y="5943600"/>
          <p14:tracePt t="78642" x="5160963" y="5943600"/>
          <p14:tracePt t="78659" x="5165725" y="5943600"/>
          <p14:tracePt t="78675" x="5183188" y="5943600"/>
          <p14:tracePt t="78692" x="5194300" y="5943600"/>
          <p14:tracePt t="78709" x="5218113" y="5943600"/>
          <p14:tracePt t="78725" x="5222875" y="5943600"/>
          <p14:tracePt t="78770" x="5235575" y="5943600"/>
          <p14:tracePt t="78785" x="5235575" y="5937250"/>
          <p14:tracePt t="78786" x="5240338" y="5932488"/>
          <p14:tracePt t="78792" x="5246688" y="5903913"/>
          <p14:tracePt t="78809" x="5264150" y="5864225"/>
          <p14:tracePt t="78825" x="5275263" y="5794375"/>
          <p14:tracePt t="78842" x="5275263" y="5680075"/>
          <p14:tracePt t="78860" x="5218113" y="5594350"/>
          <p14:tracePt t="78875" x="5137150" y="5508625"/>
          <p14:tracePt t="78892" x="5035550" y="5429250"/>
          <p14:tracePt t="78908" x="4937125" y="5372100"/>
          <p14:tracePt t="78925" x="4846638" y="5332413"/>
          <p14:tracePt t="78942" x="4789488" y="5321300"/>
          <p14:tracePt t="78959" x="4749800" y="5321300"/>
          <p14:tracePt t="78975" x="4721225" y="5321300"/>
          <p14:tracePt t="78992" x="4679950" y="5354638"/>
          <p14:tracePt t="79009" x="4635500" y="5422900"/>
          <p14:tracePt t="79026" x="4578350" y="5572125"/>
          <p14:tracePt t="79043" x="4554538" y="5646738"/>
          <p14:tracePt t="79060" x="4549775" y="5686425"/>
          <p14:tracePt t="79075" x="4549775" y="5715000"/>
          <p14:tracePt t="79092" x="4549775" y="5743575"/>
          <p14:tracePt t="79109" x="4565650" y="5783263"/>
          <p14:tracePt t="79126" x="4589463" y="5811838"/>
          <p14:tracePt t="79142" x="4622800" y="5840413"/>
          <p14:tracePt t="79159" x="4668838" y="5857875"/>
          <p14:tracePt t="79175" x="4732338" y="5880100"/>
          <p14:tracePt t="79192" x="4811713" y="5892800"/>
          <p14:tracePt t="79209" x="4914900" y="5897563"/>
          <p14:tracePt t="79225" x="5035550" y="5886450"/>
          <p14:tracePt t="79242" x="5194300" y="5829300"/>
          <p14:tracePt t="79259" x="5297488" y="5765800"/>
          <p14:tracePt t="79275" x="5365750" y="5703888"/>
          <p14:tracePt t="79293" x="5400675" y="5657850"/>
          <p14:tracePt t="79309" x="5407025" y="5611813"/>
          <p14:tracePt t="79326" x="5407025" y="5578475"/>
          <p14:tracePt t="79342" x="5394325" y="5532438"/>
          <p14:tracePt t="79359" x="5354638" y="5486400"/>
          <p14:tracePt t="79375" x="5292725" y="5446713"/>
          <p14:tracePt t="79392" x="5194300" y="5400675"/>
          <p14:tracePt t="79409" x="5068888" y="5365750"/>
          <p14:tracePt t="79425" x="4908550" y="5337175"/>
          <p14:tracePt t="79442" x="4737100" y="5360988"/>
          <p14:tracePt t="79459" x="4646613" y="5407025"/>
          <p14:tracePt t="79475" x="4565650" y="5475288"/>
          <p14:tracePt t="79492" x="4521200" y="5532438"/>
          <p14:tracePt t="79509" x="4492625" y="5578475"/>
          <p14:tracePt t="79526" x="4486275" y="5629275"/>
          <p14:tracePt t="79542" x="4486275" y="5680075"/>
          <p14:tracePt t="79559" x="4503738" y="5737225"/>
          <p14:tracePt t="79575" x="4532313" y="5783263"/>
          <p14:tracePt t="79592" x="4565650" y="5818188"/>
          <p14:tracePt t="79609" x="4618038" y="5857875"/>
          <p14:tracePt t="79625" x="4708525" y="5892800"/>
          <p14:tracePt t="79642" x="4886325" y="5932488"/>
          <p14:tracePt t="79659" x="5006975" y="5932488"/>
          <p14:tracePt t="79675" x="5103813" y="5926138"/>
          <p14:tracePt t="79692" x="5200650" y="5915025"/>
          <p14:tracePt t="79709" x="5297488" y="5886450"/>
          <p14:tracePt t="79725" x="5372100" y="5840413"/>
          <p14:tracePt t="79742" x="5411788" y="5794375"/>
          <p14:tracePt t="79759" x="5429250" y="5761038"/>
          <p14:tracePt t="79775" x="5429250" y="5726113"/>
          <p14:tracePt t="79792" x="5411788" y="5692775"/>
          <p14:tracePt t="79809" x="5349875" y="5622925"/>
          <p14:tracePt t="79825" x="5222875" y="5537200"/>
          <p14:tracePt t="79842" x="5018088" y="5451475"/>
          <p14:tracePt t="79859" x="4921250" y="5435600"/>
          <p14:tracePt t="79875" x="4835525" y="5435600"/>
          <p14:tracePt t="79892" x="4765675" y="5457825"/>
          <p14:tracePt t="79908" x="4721225" y="5503863"/>
          <p14:tracePt t="79925" x="4697413" y="5561013"/>
          <p14:tracePt t="79942" x="4686300" y="5629275"/>
          <p14:tracePt t="79959" x="4686300" y="5692775"/>
          <p14:tracePt t="79975" x="4697413" y="5765800"/>
          <p14:tracePt t="79992" x="4732338" y="5835650"/>
          <p14:tracePt t="80010" x="4765675" y="5880100"/>
          <p14:tracePt t="80025" x="4822825" y="5926138"/>
          <p14:tracePt t="80025" x="4851400" y="5943600"/>
          <p14:tracePt t="80043" x="4932363" y="5978525"/>
          <p14:tracePt t="80059" x="5040313" y="6000750"/>
          <p14:tracePt t="80075" x="5143500" y="6011863"/>
          <p14:tracePt t="80092" x="5235575" y="6011863"/>
          <p14:tracePt t="80109" x="5314950" y="6007100"/>
          <p14:tracePt t="80125" x="5394325" y="5989638"/>
          <p14:tracePt t="80142" x="5475288" y="5949950"/>
          <p14:tracePt t="80158" x="5532438" y="5897563"/>
          <p14:tracePt t="80175" x="5554663" y="5851525"/>
          <p14:tracePt t="80192" x="5554663" y="5818188"/>
          <p14:tracePt t="80208" x="5537200" y="5772150"/>
          <p14:tracePt t="80225" x="5400675" y="5657850"/>
          <p14:tracePt t="80243" x="5200650" y="5565775"/>
          <p14:tracePt t="80259" x="4965700" y="5486400"/>
          <p14:tracePt t="80275" x="4783138" y="5440363"/>
          <p14:tracePt t="80292" x="4635500" y="5422900"/>
          <p14:tracePt t="80309" x="4525963" y="5422900"/>
          <p14:tracePt t="80325" x="4464050" y="5435600"/>
          <p14:tracePt t="80342" x="4422775" y="5475288"/>
          <p14:tracePt t="80359" x="4394200" y="5521325"/>
          <p14:tracePt t="80375" x="4383088" y="5578475"/>
          <p14:tracePt t="80393" x="4378325" y="5635625"/>
          <p14:tracePt t="80409" x="4378325" y="5692775"/>
          <p14:tracePt t="80425" x="4406900" y="5754688"/>
          <p14:tracePt t="80425" x="4435475" y="5789613"/>
          <p14:tracePt t="80442" x="4503738" y="5846763"/>
          <p14:tracePt t="80459" x="4600575" y="5892800"/>
          <p14:tracePt t="80475" x="4714875" y="5921375"/>
          <p14:tracePt t="80493" x="4822825" y="5937250"/>
          <p14:tracePt t="80509" x="4926013" y="5943600"/>
          <p14:tracePt t="80525" x="5029200" y="5949950"/>
          <p14:tracePt t="80542" x="5126038" y="5949950"/>
          <p14:tracePt t="80558" x="5229225" y="5949950"/>
          <p14:tracePt t="80575" x="5314950" y="5915025"/>
          <p14:tracePt t="80592" x="5365750" y="5886450"/>
          <p14:tracePt t="80609" x="5394325" y="5851525"/>
          <p14:tracePt t="80625" x="5394325" y="5822950"/>
          <p14:tracePt t="80642" x="5383213" y="5772150"/>
          <p14:tracePt t="80659" x="5337175" y="5726113"/>
          <p14:tracePt t="80675" x="5246688" y="5675313"/>
          <p14:tracePt t="80692" x="5114925" y="5611813"/>
          <p14:tracePt t="80709" x="4965700" y="5578475"/>
          <p14:tracePt t="80725" x="4806950" y="5537200"/>
          <p14:tracePt t="80742" x="4668838" y="5521325"/>
          <p14:tracePt t="80759" x="4549775" y="5514975"/>
          <p14:tracePt t="80775" x="4492625" y="5521325"/>
          <p14:tracePt t="80792" x="4475163" y="5537200"/>
          <p14:tracePt t="80809" x="4468813" y="5549900"/>
          <p14:tracePt t="80825" x="4468813" y="5561013"/>
          <p14:tracePt t="80842" x="4486275" y="5589588"/>
          <p14:tracePt t="80859" x="4521200" y="5611813"/>
          <p14:tracePt t="80875" x="4543425" y="5622925"/>
          <p14:tracePt t="80892" x="4565650" y="5629275"/>
          <p14:tracePt t="8127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892"/>
            <a:ext cx="7772400" cy="762000"/>
          </a:xfrm>
        </p:spPr>
        <p:txBody>
          <a:bodyPr/>
          <a:lstStyle/>
          <a:p>
            <a:r>
              <a:rPr lang="en-US" dirty="0" smtClean="0"/>
              <a:t>6% </a:t>
            </a:r>
            <a:r>
              <a:rPr lang="en-US" baseline="30000" dirty="0" smtClean="0"/>
              <a:t>240</a:t>
            </a:r>
            <a:r>
              <a:rPr lang="en-US" dirty="0" smtClean="0"/>
              <a:t>Pu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10200"/>
            <a:ext cx="84582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baseline="30000" dirty="0" smtClean="0"/>
              <a:t>244</a:t>
            </a:r>
            <a:r>
              <a:rPr lang="en-US" dirty="0" smtClean="0"/>
              <a:t>Cm and </a:t>
            </a:r>
            <a:r>
              <a:rPr lang="en-US" baseline="30000" dirty="0" smtClean="0"/>
              <a:t>243</a:t>
            </a:r>
            <a:r>
              <a:rPr lang="en-US" dirty="0" smtClean="0"/>
              <a:t>Am arise from multiple neutron capture on </a:t>
            </a:r>
            <a:r>
              <a:rPr lang="en-US" baseline="30000" dirty="0" smtClean="0"/>
              <a:t>241</a:t>
            </a:r>
            <a:r>
              <a:rPr lang="en-US" dirty="0" smtClean="0"/>
              <a:t>Pu</a:t>
            </a:r>
          </a:p>
          <a:p>
            <a:r>
              <a:rPr lang="en-US" baseline="30000" dirty="0" smtClean="0"/>
              <a:t>242</a:t>
            </a:r>
            <a:r>
              <a:rPr lang="en-US" dirty="0" smtClean="0"/>
              <a:t>Cm (t</a:t>
            </a:r>
            <a:r>
              <a:rPr lang="en-US" baseline="-25000" dirty="0" smtClean="0"/>
              <a:t>1/2</a:t>
            </a:r>
            <a:r>
              <a:rPr lang="en-US" dirty="0" smtClean="0"/>
              <a:t>=163 d) can determine time since discharge</a:t>
            </a:r>
          </a:p>
          <a:p>
            <a:pPr lvl="1"/>
            <a:r>
              <a:rPr lang="en-US" dirty="0" smtClean="0"/>
              <a:t>Change from expected value compared to other ratios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762000"/>
            <a:ext cx="6659284" cy="458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5486400" y="4114800"/>
            <a:ext cx="2133600" cy="7620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486400" y="990600"/>
            <a:ext cx="2133600" cy="762000"/>
          </a:xfrm>
          <a:prstGeom prst="ellipse">
            <a:avLst/>
          </a:prstGeom>
          <a:noFill/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16"/>
    </mc:Choice>
    <mc:Fallback xmlns="">
      <p:transition spd="slow" advTm="13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  <p:extLst>
    <p:ext uri="{3A86A75C-4F4B-4683-9AE1-C65F6400EC91}">
      <p14:laserTraceLst xmlns:p14="http://schemas.microsoft.com/office/powerpoint/2010/main">
        <p14:tracePtLst>
          <p14:tracePt t="12054" x="4032250" y="1155700"/>
          <p14:tracePt t="12230" x="4038600" y="1155700"/>
          <p14:tracePt t="12239" x="4064000" y="1149350"/>
          <p14:tracePt t="12246" x="4108450" y="1136650"/>
          <p14:tracePt t="12254" x="4260850" y="1130300"/>
          <p14:tracePt t="12270" x="4476750" y="1123950"/>
          <p14:tracePt t="12286" x="4883150" y="1098550"/>
          <p14:tracePt t="12302" x="5505450" y="1098550"/>
          <p14:tracePt t="12326" x="5759450" y="1098550"/>
          <p14:tracePt t="12342" x="5962650" y="1060450"/>
          <p14:tracePt t="12359" x="6140450" y="1009650"/>
          <p14:tracePt t="12374" x="6311900" y="946150"/>
          <p14:tracePt t="12390" x="6426200" y="889000"/>
          <p14:tracePt t="12405" x="6527800" y="825500"/>
          <p14:tracePt t="12423" x="6604000" y="768350"/>
          <p14:tracePt t="12438" x="6667500" y="723900"/>
          <p14:tracePt t="12452" x="6692900" y="711200"/>
          <p14:tracePt t="12469" x="6711950" y="685800"/>
          <p14:tracePt t="12485" x="6724650" y="660400"/>
          <p14:tracePt t="12502" x="6724650" y="654050"/>
          <p14:tracePt t="12542" x="6724650" y="647700"/>
          <p14:tracePt t="12558" x="6724650" y="641350"/>
          <p14:tracePt t="12565" x="6724650" y="628650"/>
          <p14:tracePt t="12574" x="6711950" y="596900"/>
          <p14:tracePt t="12590" x="6635750" y="533400"/>
          <p14:tracePt t="12606" x="6559550" y="476250"/>
          <p14:tracePt t="12622" x="6457950" y="400050"/>
          <p14:tracePt t="12636" x="6324600" y="330200"/>
          <p14:tracePt t="12652" x="6223000" y="273050"/>
          <p14:tracePt t="12669" x="6000750" y="196850"/>
          <p14:tracePt t="12686" x="5911850" y="158750"/>
          <p14:tracePt t="12702" x="5607050" y="88900"/>
          <p14:tracePt t="12719" x="5403850" y="31750"/>
          <p14:tracePt t="12736" x="5219700" y="0"/>
          <p14:tracePt t="12752" x="5016500" y="0"/>
          <p14:tracePt t="12769" x="4819650" y="0"/>
          <p14:tracePt t="12786" x="4648200" y="0"/>
          <p14:tracePt t="12803" x="4489450" y="0"/>
          <p14:tracePt t="12820" x="4311650" y="0"/>
          <p14:tracePt t="12836" x="4171950" y="0"/>
          <p14:tracePt t="12853" x="4013200" y="0"/>
          <p14:tracePt t="12869" x="3879850" y="0"/>
          <p14:tracePt t="12886" x="3676650" y="0"/>
          <p14:tracePt t="12903" x="3562350" y="0"/>
          <p14:tracePt t="12919" x="3467100" y="0"/>
          <p14:tracePt t="12937" x="3365500" y="25400"/>
          <p14:tracePt t="12953" x="3251200" y="38100"/>
          <p14:tracePt t="12969" x="3168650" y="63500"/>
          <p14:tracePt t="12986" x="3117850" y="76200"/>
          <p14:tracePt t="13003" x="3067050" y="95250"/>
          <p14:tracePt t="13019" x="3022600" y="120650"/>
          <p14:tracePt t="13036" x="2990850" y="146050"/>
          <p14:tracePt t="13053" x="2946400" y="177800"/>
          <p14:tracePt t="13069" x="2895600" y="228600"/>
          <p14:tracePt t="13086" x="2870200" y="304800"/>
          <p14:tracePt t="13103" x="2851150" y="387350"/>
          <p14:tracePt t="13120" x="2851150" y="450850"/>
          <p14:tracePt t="13136" x="2851150" y="527050"/>
          <p14:tracePt t="13153" x="2851150" y="603250"/>
          <p14:tracePt t="13170" x="2863850" y="666750"/>
          <p14:tracePt t="13186" x="2901950" y="730250"/>
          <p14:tracePt t="13203" x="2940050" y="787400"/>
          <p14:tracePt t="13220" x="2984500" y="844550"/>
          <p14:tracePt t="13237" x="3060700" y="889000"/>
          <p14:tracePt t="13254" x="3181350" y="933450"/>
          <p14:tracePt t="13271" x="3289300" y="971550"/>
          <p14:tracePt t="13287" x="3467100" y="1016000"/>
          <p14:tracePt t="13303" x="3695700" y="1060450"/>
          <p14:tracePt t="13320" x="3937000" y="1079500"/>
          <p14:tracePt t="13337" x="4152900" y="1098550"/>
          <p14:tracePt t="13354" x="4375150" y="1098550"/>
          <p14:tracePt t="13370" x="4629150" y="1098550"/>
          <p14:tracePt t="13387" x="4857750" y="1098550"/>
          <p14:tracePt t="13403" x="5124450" y="1092200"/>
          <p14:tracePt t="13420" x="5378450" y="1060450"/>
          <p14:tracePt t="13437" x="5727700" y="996950"/>
          <p14:tracePt t="13454" x="5899150" y="939800"/>
          <p14:tracePt t="13470" x="6013450" y="882650"/>
          <p14:tracePt t="13487" x="6121400" y="819150"/>
          <p14:tracePt t="13504" x="6184900" y="781050"/>
          <p14:tracePt t="13520" x="6229350" y="749300"/>
          <p14:tracePt t="13537" x="6280150" y="711200"/>
          <p14:tracePt t="13554" x="6299200" y="679450"/>
          <p14:tracePt t="13570" x="6311900" y="635000"/>
          <p14:tracePt t="13587" x="6324600" y="577850"/>
          <p14:tracePt t="13604" x="6324600" y="527050"/>
          <p14:tracePt t="13620" x="6324600" y="476250"/>
          <p14:tracePt t="13637" x="6324600" y="438150"/>
          <p14:tracePt t="13654" x="6318250" y="419100"/>
          <p14:tracePt t="13671" x="6286500" y="374650"/>
          <p14:tracePt t="13687" x="6261100" y="355600"/>
          <p14:tracePt t="13704" x="6197600" y="323850"/>
          <p14:tracePt t="13721" x="6076950" y="273050"/>
          <p14:tracePt t="13737" x="5867400" y="228600"/>
          <p14:tracePt t="13754" x="5588000" y="177800"/>
          <p14:tracePt t="13771" x="5245100" y="120650"/>
          <p14:tracePt t="13787" x="4813300" y="31750"/>
          <p14:tracePt t="13804" x="4584700" y="6350"/>
          <p14:tracePt t="13821" x="4279900" y="0"/>
          <p14:tracePt t="13839" x="4108450" y="0"/>
          <p14:tracePt t="13855" x="3937000" y="0"/>
          <p14:tracePt t="13871" x="3784600" y="0"/>
          <p14:tracePt t="13887" x="3657600" y="0"/>
          <p14:tracePt t="13904" x="3556000" y="0"/>
          <p14:tracePt t="13921" x="3467100" y="0"/>
          <p14:tracePt t="13938" x="3384550" y="31750"/>
          <p14:tracePt t="13954" x="3321050" y="57150"/>
          <p14:tracePt t="13971" x="3276600" y="76200"/>
          <p14:tracePt t="13988" x="3238500" y="88900"/>
          <p14:tracePt t="14004" x="3213100" y="127000"/>
          <p14:tracePt t="14021" x="3175000" y="171450"/>
          <p14:tracePt t="14038" x="3111500" y="247650"/>
          <p14:tracePt t="14055" x="3067050" y="304800"/>
          <p14:tracePt t="14071" x="3041650" y="355600"/>
          <p14:tracePt t="14088" x="3022600" y="400050"/>
          <p14:tracePt t="14104" x="3009900" y="469900"/>
          <p14:tracePt t="14121" x="3003550" y="527050"/>
          <p14:tracePt t="14138" x="3003550" y="584200"/>
          <p14:tracePt t="14155" x="3003550" y="622300"/>
          <p14:tracePt t="14171" x="3003550" y="660400"/>
          <p14:tracePt t="14188" x="3003550" y="685800"/>
          <p14:tracePt t="14205" x="3009900" y="717550"/>
          <p14:tracePt t="14221" x="3028950" y="749300"/>
          <p14:tracePt t="14238" x="3067050" y="806450"/>
          <p14:tracePt t="14255" x="3092450" y="838200"/>
          <p14:tracePt t="14271" x="3124200" y="863600"/>
          <p14:tracePt t="14288" x="3162300" y="901700"/>
          <p14:tracePt t="14305" x="3244850" y="939800"/>
          <p14:tracePt t="14322" x="3384550" y="990600"/>
          <p14:tracePt t="14338" x="3581400" y="1035050"/>
          <p14:tracePt t="14355" x="3810000" y="1066800"/>
          <p14:tracePt t="14372" x="4019550" y="1085850"/>
          <p14:tracePt t="14388" x="4222750" y="1085850"/>
          <p14:tracePt t="14405" x="4502150" y="1085850"/>
          <p14:tracePt t="14422" x="4686300" y="1073150"/>
          <p14:tracePt t="14438" x="4864100" y="1041400"/>
          <p14:tracePt t="14455" x="5124450" y="971550"/>
          <p14:tracePt t="14472" x="5295900" y="920750"/>
          <p14:tracePt t="14489" x="5480050" y="825500"/>
          <p14:tracePt t="14505" x="5626100" y="755650"/>
          <p14:tracePt t="14522" x="5753100" y="666750"/>
          <p14:tracePt t="14540" x="5822950" y="603250"/>
          <p14:tracePt t="14555" x="5861050" y="508000"/>
          <p14:tracePt t="14572" x="5892800" y="438150"/>
          <p14:tracePt t="14589" x="5905500" y="381000"/>
          <p14:tracePt t="14606" x="5905500" y="349250"/>
          <p14:tracePt t="14622" x="5905500" y="323850"/>
          <p14:tracePt t="14639" x="5905500" y="311150"/>
          <p14:tracePt t="14655" x="5892800" y="292100"/>
          <p14:tracePt t="14672" x="5880100" y="273050"/>
          <p14:tracePt t="14689" x="5835650" y="247650"/>
          <p14:tracePt t="14706" x="5765800" y="215900"/>
          <p14:tracePt t="14722" x="5632450" y="152400"/>
          <p14:tracePt t="14739" x="5441950" y="101600"/>
          <p14:tracePt t="14756" x="5156200" y="25400"/>
          <p14:tracePt t="14772" x="4832350" y="0"/>
          <p14:tracePt t="14789" x="4400550" y="0"/>
          <p14:tracePt t="14806" x="4146550" y="0"/>
          <p14:tracePt t="14823" x="3905250" y="0"/>
          <p14:tracePt t="14840" x="3708400" y="0"/>
          <p14:tracePt t="14856" x="3536950" y="0"/>
          <p14:tracePt t="14872" x="3384550" y="0"/>
          <p14:tracePt t="14889" x="3263900" y="0"/>
          <p14:tracePt t="14906" x="3162300" y="19050"/>
          <p14:tracePt t="14922" x="3067050" y="63500"/>
          <p14:tracePt t="14939" x="2965450" y="133350"/>
          <p14:tracePt t="14956" x="2851150" y="215900"/>
          <p14:tracePt t="14973" x="2717800" y="355600"/>
          <p14:tracePt t="14990" x="2686050" y="406400"/>
          <p14:tracePt t="14990" x="2654300" y="450850"/>
          <p14:tracePt t="15007" x="2603500" y="558800"/>
          <p14:tracePt t="15023" x="2584450" y="679450"/>
          <p14:tracePt t="15040" x="2584450" y="800100"/>
          <p14:tracePt t="15056" x="2578100" y="965200"/>
          <p14:tracePt t="15073" x="2578100" y="1073150"/>
          <p14:tracePt t="15090" x="2584450" y="1206500"/>
          <p14:tracePt t="15106" x="2635250" y="1314450"/>
          <p14:tracePt t="15123" x="2711450" y="1428750"/>
          <p14:tracePt t="15140" x="2781300" y="1498600"/>
          <p14:tracePt t="15156" x="2876550" y="1530350"/>
          <p14:tracePt t="15173" x="3016250" y="1543050"/>
          <p14:tracePt t="15190" x="3308350" y="1543050"/>
          <p14:tracePt t="15207" x="3556000" y="1543050"/>
          <p14:tracePt t="15223" x="3867150" y="1543050"/>
          <p14:tracePt t="15240" x="4216400" y="1466850"/>
          <p14:tracePt t="15256" x="4489450" y="1384300"/>
          <p14:tracePt t="15273" x="4768850" y="1276350"/>
          <p14:tracePt t="15290" x="5048250" y="1168400"/>
          <p14:tracePt t="15307" x="5257800" y="1066800"/>
          <p14:tracePt t="15323" x="5410200" y="958850"/>
          <p14:tracePt t="15340" x="5549900" y="863600"/>
          <p14:tracePt t="15357" x="5632450" y="762000"/>
          <p14:tracePt t="15373" x="5683250" y="679450"/>
          <p14:tracePt t="15390" x="5740400" y="577850"/>
          <p14:tracePt t="15407" x="5746750" y="514350"/>
          <p14:tracePt t="15423" x="5765800" y="469900"/>
          <p14:tracePt t="15440" x="5765800" y="444500"/>
          <p14:tracePt t="15457" x="5765800" y="412750"/>
          <p14:tracePt t="15474" x="5765800" y="393700"/>
          <p14:tracePt t="15490" x="5759450" y="342900"/>
          <p14:tracePt t="15507" x="5734050" y="311150"/>
          <p14:tracePt t="15524" x="5695950" y="273050"/>
          <p14:tracePt t="15540" x="5626100" y="190500"/>
          <p14:tracePt t="15557" x="5511800" y="152400"/>
          <p14:tracePt t="15574" x="5295900" y="57150"/>
          <p14:tracePt t="15590" x="5118100" y="12700"/>
          <p14:tracePt t="15607" x="4902200" y="0"/>
          <p14:tracePt t="15624" x="4724400" y="0"/>
          <p14:tracePt t="15641" x="4552950" y="0"/>
          <p14:tracePt t="15657" x="4337050" y="0"/>
          <p14:tracePt t="15674" x="4178300" y="0"/>
          <p14:tracePt t="15691" x="3987800" y="0"/>
          <p14:tracePt t="15707" x="3784600" y="0"/>
          <p14:tracePt t="15724" x="3606800" y="0"/>
          <p14:tracePt t="15741" x="3460750" y="31750"/>
          <p14:tracePt t="15757" x="3257550" y="120650"/>
          <p14:tracePt t="15774" x="3086100" y="209550"/>
          <p14:tracePt t="15791" x="2965450" y="292100"/>
          <p14:tracePt t="15807" x="2819400" y="381000"/>
          <p14:tracePt t="15825" x="2711450" y="457200"/>
          <p14:tracePt t="15841" x="2647950" y="527050"/>
          <p14:tracePt t="15857" x="2603500" y="609600"/>
          <p14:tracePt t="15875" x="2578100" y="692150"/>
          <p14:tracePt t="15891" x="2578100" y="762000"/>
          <p14:tracePt t="15908" x="2578100" y="831850"/>
          <p14:tracePt t="15924" x="2578100" y="889000"/>
          <p14:tracePt t="15941" x="2603500" y="984250"/>
          <p14:tracePt t="15958" x="2660650" y="1047750"/>
          <p14:tracePt t="15974" x="2724150" y="1098550"/>
          <p14:tracePt t="15992" x="2825750" y="1149350"/>
          <p14:tracePt t="16008" x="3022600" y="1219200"/>
          <p14:tracePt t="16025" x="3238500" y="1250950"/>
          <p14:tracePt t="16041" x="3479800" y="1257300"/>
          <p14:tracePt t="16058" x="3714750" y="1257300"/>
          <p14:tracePt t="16075" x="3943350" y="1257300"/>
          <p14:tracePt t="16091" x="4279900" y="1257300"/>
          <p14:tracePt t="16108" x="4552950" y="1250950"/>
          <p14:tracePt t="16125" x="4889500" y="1200150"/>
          <p14:tracePt t="16141" x="5124450" y="1149350"/>
          <p14:tracePt t="16158" x="5518150" y="1047750"/>
          <p14:tracePt t="16175" x="5676900" y="971550"/>
          <p14:tracePt t="16192" x="5791200" y="901700"/>
          <p14:tracePt t="16208" x="5892800" y="819150"/>
          <p14:tracePt t="16225" x="5930900" y="742950"/>
          <p14:tracePt t="16241" x="5962650" y="673100"/>
          <p14:tracePt t="16258" x="5981700" y="609600"/>
          <p14:tracePt t="16275" x="5988050" y="539750"/>
          <p14:tracePt t="16292" x="5988050" y="469900"/>
          <p14:tracePt t="16308" x="5988050" y="412750"/>
          <p14:tracePt t="16325" x="5988050" y="361950"/>
          <p14:tracePt t="16342" x="5962650" y="285750"/>
          <p14:tracePt t="16359" x="5949950" y="247650"/>
          <p14:tracePt t="16375" x="5905500" y="203200"/>
          <p14:tracePt t="16392" x="5861050" y="152400"/>
          <p14:tracePt t="16408" x="5784850" y="107950"/>
          <p14:tracePt t="16425" x="5695950" y="69850"/>
          <p14:tracePt t="16442" x="5518150" y="44450"/>
          <p14:tracePt t="16458" x="5308600" y="19050"/>
          <p14:tracePt t="16475" x="5054600" y="0"/>
          <p14:tracePt t="16492" x="4851400" y="0"/>
          <p14:tracePt t="16508" x="4622800" y="0"/>
          <p14:tracePt t="16525" x="4419600" y="0"/>
          <p14:tracePt t="16542" x="4171950" y="0"/>
          <p14:tracePt t="16559" x="3987800" y="0"/>
          <p14:tracePt t="16575" x="3867150" y="0"/>
          <p14:tracePt t="16592" x="3759200" y="6350"/>
          <p14:tracePt t="16609" x="3644900" y="44450"/>
          <p14:tracePt t="16625" x="3530600" y="82550"/>
          <p14:tracePt t="16642" x="3435350" y="114300"/>
          <p14:tracePt t="16659" x="3346450" y="171450"/>
          <p14:tracePt t="16675" x="3251200" y="241300"/>
          <p14:tracePt t="16692" x="3149600" y="336550"/>
          <p14:tracePt t="16709" x="3079750" y="412750"/>
          <p14:tracePt t="16726" x="3035300" y="520700"/>
          <p14:tracePt t="16742" x="3003550" y="685800"/>
          <p14:tracePt t="16759" x="3003550" y="787400"/>
          <p14:tracePt t="16776" x="3003550" y="876300"/>
          <p14:tracePt t="16792" x="3003550" y="927100"/>
          <p14:tracePt t="16809" x="3009900" y="990600"/>
          <p14:tracePt t="16826" x="3028950" y="1035050"/>
          <p14:tracePt t="16842" x="3067050" y="1098550"/>
          <p14:tracePt t="16859" x="3124200" y="1162050"/>
          <p14:tracePt t="16876" x="3206750" y="1225550"/>
          <p14:tracePt t="16893" x="3308350" y="1282700"/>
          <p14:tracePt t="16909" x="3498850" y="1358900"/>
          <p14:tracePt t="16926" x="3644900" y="1390650"/>
          <p14:tracePt t="16943" x="3778250" y="1428750"/>
          <p14:tracePt t="16959" x="3943350" y="1441450"/>
          <p14:tracePt t="16976" x="4140200" y="1460500"/>
          <p14:tracePt t="16993" x="4337050" y="1479550"/>
          <p14:tracePt t="17009" x="4508500" y="1479550"/>
          <p14:tracePt t="17026" x="4686300" y="1466850"/>
          <p14:tracePt t="17043" x="4851400" y="1441450"/>
          <p14:tracePt t="17059" x="5035550" y="1371600"/>
          <p14:tracePt t="17076" x="5194300" y="1289050"/>
          <p14:tracePt t="17093" x="5327650" y="1206500"/>
          <p14:tracePt t="17110" x="5486400" y="1079500"/>
          <p14:tracePt t="17127" x="5549900" y="1003300"/>
          <p14:tracePt t="17143" x="5600700" y="933450"/>
          <p14:tracePt t="17159" x="5645150" y="844550"/>
          <p14:tracePt t="17176" x="5670550" y="774700"/>
          <p14:tracePt t="17193" x="5683250" y="730250"/>
          <p14:tracePt t="17210" x="5695950" y="698500"/>
          <p14:tracePt t="17226" x="5695950" y="641350"/>
          <p14:tracePt t="17243" x="5695950" y="596900"/>
          <p14:tracePt t="17260" x="5702300" y="565150"/>
          <p14:tracePt t="17277" x="5702300" y="527050"/>
          <p14:tracePt t="17293" x="5702300" y="495300"/>
          <p14:tracePt t="17310" x="5683250" y="438150"/>
          <p14:tracePt t="17327" x="5638800" y="361950"/>
          <p14:tracePt t="17343" x="5600700" y="323850"/>
          <p14:tracePt t="17360" x="5530850" y="285750"/>
          <p14:tracePt t="17377" x="5397500" y="215900"/>
          <p14:tracePt t="17393" x="5226050" y="165100"/>
          <p14:tracePt t="17410" x="5029200" y="120650"/>
          <p14:tracePt t="17426" x="4768850" y="50800"/>
          <p14:tracePt t="17443" x="4546600" y="25400"/>
          <p14:tracePt t="17460" x="4324350" y="12700"/>
          <p14:tracePt t="17477" x="4070350" y="6350"/>
          <p14:tracePt t="17493" x="3790950" y="6350"/>
          <p14:tracePt t="17511" x="3657600" y="12700"/>
          <p14:tracePt t="17527" x="3575050" y="44450"/>
          <p14:tracePt t="17544" x="3524250" y="76200"/>
          <p14:tracePt t="17560" x="3486150" y="101600"/>
          <p14:tracePt t="17577" x="3441700" y="139700"/>
          <p14:tracePt t="17594" x="3390900" y="196850"/>
          <p14:tracePt t="17610" x="3346450" y="266700"/>
          <p14:tracePt t="17627" x="3295650" y="381000"/>
          <p14:tracePt t="17644" x="3251200" y="488950"/>
          <p14:tracePt t="17660" x="3232150" y="609600"/>
          <p14:tracePt t="17677" x="3219450" y="742950"/>
          <p14:tracePt t="17694" x="3219450" y="914400"/>
          <p14:tracePt t="17711" x="3232150" y="1041400"/>
          <p14:tracePt t="17727" x="3282950" y="1155700"/>
          <p14:tracePt t="17744" x="3327400" y="1219200"/>
          <p14:tracePt t="17761" x="3378200" y="1276350"/>
          <p14:tracePt t="17777" x="3441700" y="1308100"/>
          <p14:tracePt t="17794" x="3517900" y="1320800"/>
          <p14:tracePt t="17811" x="3695700" y="1358900"/>
          <p14:tracePt t="17827" x="3917950" y="1403350"/>
          <p14:tracePt t="17844" x="4178300" y="1416050"/>
          <p14:tracePt t="17861" x="4349750" y="1416050"/>
          <p14:tracePt t="17877" x="4502150" y="1416050"/>
          <p14:tracePt t="17895" x="4572000" y="1403350"/>
          <p14:tracePt t="17911" x="4610100" y="1384300"/>
          <p14:tracePt t="17928" x="4629150" y="1371600"/>
          <p14:tracePt t="17944" x="4629150" y="1365250"/>
          <p14:tracePt t="18021" x="0" y="0"/>
        </p14:tracePtLst>
        <p14:tracePtLst>
          <p14:tracePt t="20807" x="1955800" y="2139950"/>
          <p14:tracePt t="20966" x="1962150" y="2139950"/>
          <p14:tracePt t="20974" x="1968500" y="2139950"/>
          <p14:tracePt t="20990" x="1974850" y="2139950"/>
          <p14:tracePt t="20999" x="1981200" y="2139950"/>
          <p14:tracePt t="21016" x="1987550" y="2139950"/>
          <p14:tracePt t="21016" x="2000250" y="2146300"/>
          <p14:tracePt t="21033" x="2006600" y="2152650"/>
          <p14:tracePt t="21049" x="2012950" y="2165350"/>
          <p14:tracePt t="21066" x="2025650" y="2171700"/>
          <p14:tracePt t="21083" x="2025650" y="2178050"/>
          <p14:tracePt t="21100" x="2032000" y="2184400"/>
          <p14:tracePt t="21116" x="2038350" y="2190750"/>
          <p14:tracePt t="21133" x="2044700" y="2203450"/>
          <p14:tracePt t="21149" x="2063750" y="2216150"/>
          <p14:tracePt t="21166" x="2076450" y="2222500"/>
          <p14:tracePt t="21183" x="2089150" y="2241550"/>
          <p14:tracePt t="21200" x="2101850" y="2260600"/>
          <p14:tracePt t="21216" x="2114550" y="2273300"/>
          <p14:tracePt t="21233" x="2127250" y="2298700"/>
          <p14:tracePt t="21250" x="2133600" y="2298700"/>
          <p14:tracePt t="21266" x="2146300" y="2317750"/>
          <p14:tracePt t="21303" x="2159000" y="2324100"/>
          <p14:tracePt t="21316" x="2171700" y="2336800"/>
          <p14:tracePt t="21318" x="2178050" y="2343150"/>
          <p14:tracePt t="21334" x="2197100" y="2362200"/>
          <p14:tracePt t="21334" x="2209800" y="2368550"/>
          <p14:tracePt t="21351" x="2216150" y="2381250"/>
          <p14:tracePt t="21351" x="2222500" y="2381250"/>
          <p14:tracePt t="21367" x="2235200" y="2393950"/>
          <p14:tracePt t="21383" x="2241550" y="2400300"/>
          <p14:tracePt t="21400" x="2254250" y="2413000"/>
          <p14:tracePt t="21455" x="2260600" y="2419350"/>
          <p14:tracePt t="21470" x="2266950" y="2419350"/>
          <p14:tracePt t="21486" x="2273300" y="2425700"/>
          <p14:tracePt t="21500" x="2279650" y="2432050"/>
          <p14:tracePt t="21503" x="2292350" y="2438400"/>
          <p14:tracePt t="21518" x="2317750" y="2451100"/>
          <p14:tracePt t="21534" x="2349500" y="2470150"/>
          <p14:tracePt t="21553" x="2368550" y="2470150"/>
          <p14:tracePt t="21567" x="2368550" y="2476500"/>
          <p14:tracePt t="21583" x="2381250" y="2476500"/>
          <p14:tracePt t="21600" x="2387600" y="2476500"/>
          <p14:tracePt t="21617" x="2393950" y="2476500"/>
          <p14:tracePt t="21634" x="2406650" y="2476500"/>
          <p14:tracePt t="21650" x="2413000" y="2476500"/>
          <p14:tracePt t="21667" x="2425700" y="2482850"/>
          <p14:tracePt t="21703" x="2432050" y="2489200"/>
          <p14:tracePt t="21704" x="2438400" y="2489200"/>
          <p14:tracePt t="21734" x="2444750" y="2489200"/>
          <p14:tracePt t="21743" x="2457450" y="2495550"/>
          <p14:tracePt t="21751" x="2489200" y="2508250"/>
          <p14:tracePt t="21767" x="2514600" y="2520950"/>
          <p14:tracePt t="21784" x="2527300" y="2527300"/>
          <p14:tracePt t="21801" x="2546350" y="2540000"/>
          <p14:tracePt t="21817" x="2552700" y="2540000"/>
          <p14:tracePt t="21834" x="2578100" y="2559050"/>
          <p14:tracePt t="21851" x="2603500" y="2571750"/>
          <p14:tracePt t="21867" x="2622550" y="2578100"/>
          <p14:tracePt t="21884" x="2641600" y="2590800"/>
          <p14:tracePt t="21901" x="2654300" y="2597150"/>
          <p14:tracePt t="21917" x="2679700" y="2609850"/>
          <p14:tracePt t="21934" x="2698750" y="2616200"/>
          <p14:tracePt t="21952" x="2705100" y="2616200"/>
          <p14:tracePt t="21968" x="2717800" y="2622550"/>
          <p14:tracePt t="21985" x="2730500" y="2635250"/>
          <p14:tracePt t="22001" x="2743200" y="2641600"/>
          <p14:tracePt t="22018" x="2755900" y="2641600"/>
          <p14:tracePt t="22034" x="2762250" y="2654300"/>
          <p14:tracePt t="22051" x="2781300" y="2654300"/>
          <p14:tracePt t="22068" x="2794000" y="2660650"/>
          <p14:tracePt t="22084" x="2838450" y="2667000"/>
          <p14:tracePt t="22101" x="2857500" y="2673350"/>
          <p14:tracePt t="22118" x="2870200" y="2679700"/>
          <p14:tracePt t="22135" x="2882900" y="2686050"/>
          <p14:tracePt t="22151" x="2895600" y="2692400"/>
          <p14:tracePt t="22168" x="2908300" y="2698750"/>
          <p14:tracePt t="22184" x="2927350" y="2711450"/>
          <p14:tracePt t="22201" x="2940050" y="2724150"/>
          <p14:tracePt t="22218" x="2959100" y="2736850"/>
          <p14:tracePt t="22235" x="2984500" y="2743200"/>
          <p14:tracePt t="22252" x="2997200" y="2743200"/>
          <p14:tracePt t="22268" x="3009900" y="2755900"/>
          <p14:tracePt t="22285" x="3022600" y="2762250"/>
          <p14:tracePt t="22301" x="3048000" y="2774950"/>
          <p14:tracePt t="22318" x="3073400" y="2794000"/>
          <p14:tracePt t="22335" x="3092450" y="2813050"/>
          <p14:tracePt t="22352" x="3124200" y="2832100"/>
          <p14:tracePt t="22368" x="3130550" y="2844800"/>
          <p14:tracePt t="22385" x="3149600" y="2844800"/>
          <p14:tracePt t="22401" x="3168650" y="2857500"/>
          <p14:tracePt t="22418" x="3194050" y="2876550"/>
          <p14:tracePt t="22435" x="3225800" y="2889250"/>
          <p14:tracePt t="22452" x="3257550" y="2914650"/>
          <p14:tracePt t="22468" x="3282950" y="2927350"/>
          <p14:tracePt t="22485" x="3295650" y="2933700"/>
          <p14:tracePt t="22502" x="3314700" y="2940050"/>
          <p14:tracePt t="22519" x="3333750" y="2959100"/>
          <p14:tracePt t="22535" x="3352800" y="2965450"/>
          <p14:tracePt t="22552" x="3390900" y="2978150"/>
          <p14:tracePt t="22568" x="3422650" y="2990850"/>
          <p14:tracePt t="22585" x="3448050" y="3009900"/>
          <p14:tracePt t="22602" x="3486150" y="3028950"/>
          <p14:tracePt t="22619" x="3549650" y="3054350"/>
          <p14:tracePt t="22635" x="3587750" y="3079750"/>
          <p14:tracePt t="22652" x="3619500" y="3098800"/>
          <p14:tracePt t="22669" x="3651250" y="3124200"/>
          <p14:tracePt t="22685" x="3708400" y="3162300"/>
          <p14:tracePt t="22702" x="3771900" y="3200400"/>
          <p14:tracePt t="22719" x="3835400" y="3225800"/>
          <p14:tracePt t="22735" x="3886200" y="3257550"/>
          <p14:tracePt t="22752" x="3924300" y="3276600"/>
          <p14:tracePt t="22769" x="3956050" y="3295650"/>
          <p14:tracePt t="22786" x="3975100" y="3308350"/>
          <p14:tracePt t="22822" x="3981450" y="3327400"/>
          <p14:tracePt t="22830" x="3994150" y="3327400"/>
          <p14:tracePt t="22839" x="4006850" y="3346450"/>
          <p14:tracePt t="22852" x="4025900" y="3359150"/>
          <p14:tracePt t="22869" x="4083050" y="3384550"/>
          <p14:tracePt t="22903" x="4095750" y="3390900"/>
          <p14:tracePt t="22903" x="4121150" y="3409950"/>
          <p14:tracePt t="22919" x="4133850" y="3422650"/>
          <p14:tracePt t="22936" x="4159250" y="3448050"/>
          <p14:tracePt t="22953" x="4203700" y="3467100"/>
          <p14:tracePt t="22969" x="4235450" y="3486150"/>
          <p14:tracePt t="22986" x="4267200" y="3505200"/>
          <p14:tracePt t="23002" x="4286250" y="3517900"/>
          <p14:tracePt t="23019" x="4292600" y="3524250"/>
          <p14:tracePt t="23036" x="4298950" y="3530600"/>
          <p14:tracePt t="23053" x="4311650" y="3536950"/>
          <p14:tracePt t="23069" x="4330700" y="3549650"/>
          <p14:tracePt t="23086" x="4349750" y="3575050"/>
          <p14:tracePt t="23102" x="4375150" y="3594100"/>
          <p14:tracePt t="23119" x="4400550" y="3632200"/>
          <p14:tracePt t="23136" x="4419600" y="3651250"/>
          <p14:tracePt t="23153" x="4470400" y="3689350"/>
          <p14:tracePt t="23170" x="4508500" y="3727450"/>
          <p14:tracePt t="23186" x="4521200" y="3746500"/>
          <p14:tracePt t="23203" x="4559300" y="3771900"/>
          <p14:tracePt t="23220" x="4584700" y="3797300"/>
          <p14:tracePt t="23236" x="4616450" y="3841750"/>
          <p14:tracePt t="23253" x="4641850" y="3860800"/>
          <p14:tracePt t="23270" x="4686300" y="3905250"/>
          <p14:tracePt t="23286" x="4711700" y="3943350"/>
          <p14:tracePt t="23303" x="4743450" y="3975100"/>
          <p14:tracePt t="23321" x="4787900" y="3994150"/>
          <p14:tracePt t="23337" x="4800600" y="4013200"/>
          <p14:tracePt t="23354" x="4819650" y="4025900"/>
          <p14:tracePt t="23371" x="4826000" y="4038600"/>
          <p14:tracePt t="23387" x="4845050" y="4044950"/>
          <p14:tracePt t="23404" x="4870450" y="4051300"/>
          <p14:tracePt t="23421" x="4889500" y="4064000"/>
          <p14:tracePt t="23421" x="4902200" y="4076700"/>
          <p14:tracePt t="23440" x="4914900" y="4083050"/>
          <p14:tracePt t="23454" x="4953000" y="4089400"/>
          <p14:tracePt t="23471" x="4965700" y="4089400"/>
          <p14:tracePt t="23488" x="4991100" y="4095750"/>
          <p14:tracePt t="23504" x="5022850" y="4095750"/>
          <p14:tracePt t="23521" x="5060950" y="4114800"/>
          <p14:tracePt t="23538" x="5118100" y="4133850"/>
          <p14:tracePt t="23554" x="5187950" y="4146550"/>
          <p14:tracePt t="23571" x="5226050" y="4159250"/>
          <p14:tracePt t="23588" x="5257800" y="4178300"/>
          <p14:tracePt t="23604" x="5302250" y="4191000"/>
          <p14:tracePt t="23621" x="5334000" y="4203700"/>
          <p14:tracePt t="23638" x="5365750" y="4222750"/>
          <p14:tracePt t="23654" x="5391150" y="4241800"/>
          <p14:tracePt t="23671" x="5422900" y="4254500"/>
          <p14:tracePt t="23688" x="5448300" y="4279900"/>
          <p14:tracePt t="23705" x="5486400" y="4311650"/>
          <p14:tracePt t="23721" x="5530850" y="4356100"/>
          <p14:tracePt t="23738" x="5588000" y="4387850"/>
          <p14:tracePt t="23755" x="5619750" y="4413250"/>
          <p14:tracePt t="23771" x="5645150" y="4432300"/>
          <p14:tracePt t="23824" x="5657850" y="4438650"/>
          <p14:tracePt t="23840" x="5670550" y="4445000"/>
          <p14:tracePt t="23848" x="5689600" y="4451350"/>
          <p14:tracePt t="23855" x="5721350" y="4464050"/>
          <p14:tracePt t="23872" x="5772150" y="4470400"/>
          <p14:tracePt t="23888" x="5791200" y="4476750"/>
          <p14:tracePt t="23904" x="5803900" y="4483100"/>
          <p14:tracePt t="23919" x="5810250" y="4489450"/>
          <p14:tracePt t="23938" x="5816600" y="4489450"/>
          <p14:tracePt t="23939" x="5835650" y="4502150"/>
          <p14:tracePt t="23955" x="5854700" y="4502150"/>
          <p14:tracePt t="23972" x="5880100" y="4508500"/>
          <p14:tracePt t="23988" x="5892800" y="4527550"/>
          <p14:tracePt t="24005" x="5899150" y="4527550"/>
          <p14:tracePt t="24022" x="5905500" y="4527550"/>
          <p14:tracePt t="24039" x="5911850" y="4533900"/>
          <p14:tracePt t="24055" x="5949950" y="4546600"/>
          <p14:tracePt t="24072" x="5981700" y="4559300"/>
          <p14:tracePt t="24089" x="6013450" y="4578350"/>
          <p14:tracePt t="24105" x="6051550" y="4591050"/>
          <p14:tracePt t="24122" x="6057900" y="4591050"/>
          <p14:tracePt t="24139" x="6070600" y="4597400"/>
          <p14:tracePt t="24553" x="0" y="0"/>
        </p14:tracePtLst>
        <p14:tracePtLst>
          <p14:tracePt t="25549" x="2082800" y="2095500"/>
          <p14:tracePt t="25592" x="2089150" y="2095500"/>
          <p14:tracePt t="25616" x="2095500" y="2089150"/>
          <p14:tracePt t="25624" x="2120900" y="2089150"/>
          <p14:tracePt t="25640" x="2139950" y="2082800"/>
          <p14:tracePt t="25656" x="2146300" y="2082800"/>
          <p14:tracePt t="25664" x="2171700" y="2082800"/>
          <p14:tracePt t="25680" x="2216150" y="2082800"/>
          <p14:tracePt t="25692" x="2273300" y="2095500"/>
          <p14:tracePt t="25708" x="2355850" y="2114550"/>
          <p14:tracePt t="25725" x="2444750" y="2127250"/>
          <p14:tracePt t="25741" x="2527300" y="2139950"/>
          <p14:tracePt t="25758" x="2609850" y="2152650"/>
          <p14:tracePt t="25775" x="2730500" y="2165350"/>
          <p14:tracePt t="25792" x="2800350" y="2165350"/>
          <p14:tracePt t="25808" x="2863850" y="2165350"/>
          <p14:tracePt t="25825" x="2952750" y="2178050"/>
          <p14:tracePt t="25842" x="3054350" y="2190750"/>
          <p14:tracePt t="25858" x="3168650" y="2197100"/>
          <p14:tracePt t="25875" x="3251200" y="2197100"/>
          <p14:tracePt t="25892" x="3314700" y="2197100"/>
          <p14:tracePt t="25908" x="3371850" y="2197100"/>
          <p14:tracePt t="25925" x="3403600" y="2190750"/>
          <p14:tracePt t="25942" x="3448050" y="2171700"/>
          <p14:tracePt t="25959" x="3530600" y="2165350"/>
          <p14:tracePt t="25975" x="3644900" y="2139950"/>
          <p14:tracePt t="25992" x="3689350" y="2133600"/>
          <p14:tracePt t="26009" x="3714750" y="2133600"/>
          <p14:tracePt t="26025" x="3740150" y="2133600"/>
          <p14:tracePt t="26042" x="3765550" y="2127250"/>
          <p14:tracePt t="26058" x="3803650" y="2120900"/>
          <p14:tracePt t="26075" x="3829050" y="2114550"/>
          <p14:tracePt t="26092" x="3835400" y="2114550"/>
          <p14:tracePt t="26108" x="3854450" y="2114550"/>
          <p14:tracePt t="26125" x="3867150" y="2114550"/>
          <p14:tracePt t="26142" x="3879850" y="2114550"/>
          <p14:tracePt t="26193" x="3886200" y="2114550"/>
          <p14:tracePt t="26200" x="3892550" y="2114550"/>
          <p14:tracePt t="26208" x="3905250" y="2114550"/>
          <p14:tracePt t="26217" x="3917950" y="2114550"/>
          <p14:tracePt t="26227" x="3956050" y="2114550"/>
          <p14:tracePt t="26242" x="4000500" y="2127250"/>
          <p14:tracePt t="26259" x="4032250" y="2139950"/>
          <p14:tracePt t="26275" x="4070350" y="2152650"/>
          <p14:tracePt t="26292" x="4083050" y="2152650"/>
          <p14:tracePt t="26309" x="4095750" y="2152650"/>
          <p14:tracePt t="26326" x="4114800" y="2165350"/>
          <p14:tracePt t="26342" x="4140200" y="2171700"/>
          <p14:tracePt t="26359" x="4178300" y="2171700"/>
          <p14:tracePt t="26376" x="4210050" y="2171700"/>
          <p14:tracePt t="26393" x="4216400" y="2171700"/>
          <p14:tracePt t="26409" x="4222750" y="2171700"/>
          <p14:tracePt t="26426" x="4235450" y="2171700"/>
          <p14:tracePt t="26442" x="4241800" y="2171700"/>
          <p14:tracePt t="26459" x="4248150" y="2171700"/>
          <p14:tracePt t="26495" x="4254500" y="2171700"/>
          <p14:tracePt t="26520" x="4267200" y="2171700"/>
          <p14:tracePt t="26528" x="4273550" y="2171700"/>
          <p14:tracePt t="26536" x="4279900" y="2171700"/>
          <p14:tracePt t="26544" x="4305300" y="2171700"/>
          <p14:tracePt t="26560" x="4362450" y="2165350"/>
          <p14:tracePt t="26584" x="4400550" y="2152650"/>
          <p14:tracePt t="26600" x="4419600" y="2146300"/>
          <p14:tracePt t="26609" x="4445000" y="2146300"/>
          <p14:tracePt t="26626" x="4457700" y="2146300"/>
          <p14:tracePt t="26643" x="4470400" y="2146300"/>
          <p14:tracePt t="26659" x="4483100" y="2146300"/>
          <p14:tracePt t="26676" x="4495800" y="2146300"/>
          <p14:tracePt t="26693" x="4514850" y="2139950"/>
          <p14:tracePt t="26710" x="4521200" y="2139950"/>
          <p14:tracePt t="26726" x="4527550" y="2133600"/>
          <p14:tracePt t="26743" x="4552950" y="2133600"/>
          <p14:tracePt t="26760" x="4559300" y="2133600"/>
          <p14:tracePt t="26776" x="4565650" y="2127250"/>
          <p14:tracePt t="26793" x="4584700" y="2127250"/>
          <p14:tracePt t="26810" x="4591050" y="2120900"/>
          <p14:tracePt t="26826" x="4597400" y="2120900"/>
          <p14:tracePt t="26872" x="4610100" y="2120900"/>
          <p14:tracePt t="26888" x="4616450" y="2114550"/>
          <p14:tracePt t="26903" x="4629150" y="2114550"/>
          <p14:tracePt t="26920" x="4635500" y="2114550"/>
          <p14:tracePt t="26928" x="4654550" y="2114550"/>
          <p14:tracePt t="26944" x="4673600" y="2108200"/>
          <p14:tracePt t="26960" x="4692650" y="2108200"/>
          <p14:tracePt t="26976" x="4718050" y="2095500"/>
          <p14:tracePt t="26992" x="4724400" y="2095500"/>
          <p14:tracePt t="27016" x="4737100" y="2082800"/>
          <p14:tracePt t="27040" x="4743450" y="2082800"/>
          <p14:tracePt t="27052" x="4756150" y="2082800"/>
          <p14:tracePt t="27080" x="4762500" y="2082800"/>
          <p14:tracePt t="27088" x="4768850" y="2082800"/>
          <p14:tracePt t="27096" x="4768850" y="2076450"/>
          <p14:tracePt t="27103" x="4781550" y="2076450"/>
          <p14:tracePt t="27110" x="4794250" y="2070100"/>
          <p14:tracePt t="27127" x="4851400" y="2063750"/>
          <p14:tracePt t="27144" x="4876800" y="2051050"/>
          <p14:tracePt t="27160" x="4889500" y="2051050"/>
          <p14:tracePt t="27177" x="4908550" y="2044700"/>
          <p14:tracePt t="27194" x="4914900" y="2044700"/>
          <p14:tracePt t="27210" x="4933950" y="2044700"/>
          <p14:tracePt t="27227" x="4946650" y="2044700"/>
          <p14:tracePt t="27244" x="4953000" y="2044700"/>
          <p14:tracePt t="27261" x="4959350" y="2044700"/>
          <p14:tracePt t="27277" x="4965700" y="2044700"/>
          <p14:tracePt t="27294" x="4984750" y="2038350"/>
          <p14:tracePt t="27311" x="4997450" y="2038350"/>
          <p14:tracePt t="27327" x="5048250" y="2038350"/>
          <p14:tracePt t="27344" x="5073650" y="2032000"/>
          <p14:tracePt t="27361" x="5092700" y="2025650"/>
          <p14:tracePt t="27400" x="5105400" y="2019300"/>
          <p14:tracePt t="27408" x="5124450" y="2019300"/>
          <p14:tracePt t="27416" x="5143500" y="2012950"/>
          <p14:tracePt t="27432" x="5162550" y="2012950"/>
          <p14:tracePt t="27448" x="5207000" y="2006600"/>
          <p14:tracePt t="27464" x="5226050" y="2006600"/>
          <p14:tracePt t="27480" x="5251450" y="2006600"/>
          <p14:tracePt t="27494" x="5270500" y="1993900"/>
          <p14:tracePt t="27511" x="5289550" y="1987550"/>
          <p14:tracePt t="27527" x="5308600" y="1987550"/>
          <p14:tracePt t="27544" x="5314950" y="1987550"/>
          <p14:tracePt t="27561" x="5334000" y="1987550"/>
          <p14:tracePt t="27578" x="5346700" y="1987550"/>
          <p14:tracePt t="27594" x="5378450" y="1987550"/>
          <p14:tracePt t="27611" x="5397500" y="1987550"/>
          <p14:tracePt t="27628" x="5416550" y="1987550"/>
          <p14:tracePt t="27644" x="5422900" y="1981200"/>
          <p14:tracePt t="27661" x="5441950" y="1981200"/>
          <p14:tracePt t="27678" x="5461000" y="1981200"/>
          <p14:tracePt t="27695" x="5480050" y="1981200"/>
          <p14:tracePt t="27711" x="5499100" y="1981200"/>
          <p14:tracePt t="27728" x="5511800" y="1974850"/>
          <p14:tracePt t="27744" x="5530850" y="1974850"/>
          <p14:tracePt t="27761" x="5562600" y="1968500"/>
          <p14:tracePt t="27778" x="5594350" y="1968500"/>
          <p14:tracePt t="27795" x="5632450" y="1968500"/>
          <p14:tracePt t="27811" x="5664200" y="1968500"/>
          <p14:tracePt t="27828" x="5676900" y="1968500"/>
          <p14:tracePt t="27845" x="5695950" y="1968500"/>
          <p14:tracePt t="27861" x="5715000" y="1968500"/>
          <p14:tracePt t="27878" x="5753100" y="1968500"/>
          <p14:tracePt t="27895" x="5797550" y="1968500"/>
          <p14:tracePt t="27895" x="5822950" y="1968500"/>
          <p14:tracePt t="27912" x="5867400" y="1968500"/>
          <p14:tracePt t="27928" x="5899150" y="1968500"/>
          <p14:tracePt t="27945" x="5943600" y="1968500"/>
          <p14:tracePt t="27961" x="5975350" y="1968500"/>
          <p14:tracePt t="27978" x="6019800" y="1993900"/>
          <p14:tracePt t="27995" x="6076950" y="1993900"/>
          <p14:tracePt t="28012" x="6102350" y="1993900"/>
          <p14:tracePt t="28028" x="6153150" y="2006600"/>
          <p14:tracePt t="28045" x="6203950" y="2012950"/>
          <p14:tracePt t="28062" x="6235700" y="2012950"/>
          <p14:tracePt t="28078" x="6261100" y="2012950"/>
          <p14:tracePt t="28095" x="6267450" y="2012950"/>
          <p14:tracePt t="28176" x="6267450" y="2019300"/>
          <p14:tracePt t="28192" x="6261100" y="2032000"/>
          <p14:tracePt t="28208" x="6254750" y="2032000"/>
          <p14:tracePt t="28216" x="6235700" y="2057400"/>
          <p14:tracePt t="28224" x="6229350" y="2063750"/>
          <p14:tracePt t="28232" x="6203950" y="2082800"/>
          <p14:tracePt t="28245" x="6178550" y="2101850"/>
          <p14:tracePt t="28265" x="6108700" y="2114550"/>
          <p14:tracePt t="28280" x="5994400" y="2120900"/>
          <p14:tracePt t="28296" x="5886450" y="2120900"/>
          <p14:tracePt t="28312" x="5797550" y="2133600"/>
          <p14:tracePt t="28329" x="5734050" y="2146300"/>
          <p14:tracePt t="28346" x="5695950" y="2146300"/>
          <p14:tracePt t="28362" x="5613400" y="2159000"/>
          <p14:tracePt t="28379" x="5511800" y="2159000"/>
          <p14:tracePt t="28396" x="5403850" y="2159000"/>
          <p14:tracePt t="28412" x="5232400" y="2159000"/>
          <p14:tracePt t="28429" x="5080000" y="2178050"/>
          <p14:tracePt t="28446" x="4953000" y="2216150"/>
          <p14:tracePt t="28462" x="4838700" y="2254250"/>
          <p14:tracePt t="28479" x="4711700" y="2266950"/>
          <p14:tracePt t="28496" x="4616450" y="2266950"/>
          <p14:tracePt t="28513" x="4502150" y="2266950"/>
          <p14:tracePt t="28529" x="4406900" y="2266950"/>
          <p14:tracePt t="28546" x="4267200" y="2266950"/>
          <p14:tracePt t="28563" x="4083050" y="2266950"/>
          <p14:tracePt t="28579" x="3898900" y="2266950"/>
          <p14:tracePt t="28596" x="3683000" y="2266950"/>
          <p14:tracePt t="28613" x="3454400" y="2266950"/>
          <p14:tracePt t="28629" x="3181350" y="2197100"/>
          <p14:tracePt t="28646" x="2997200" y="2178050"/>
          <p14:tracePt t="28663" x="2889250" y="2171700"/>
          <p14:tracePt t="28680" x="2851150" y="2152650"/>
          <p14:tracePt t="28696" x="2832100" y="2146300"/>
          <p14:tracePt t="28713" x="2813050" y="2133600"/>
          <p14:tracePt t="28729" x="2781300" y="2127250"/>
          <p14:tracePt t="28746" x="2749550" y="2120900"/>
          <p14:tracePt t="28763" x="2736850" y="2120900"/>
          <p14:tracePt t="28848" x="2730500" y="2120900"/>
          <p14:tracePt t="28856" x="2724150" y="2114550"/>
          <p14:tracePt t="28864" x="2717800" y="2108200"/>
          <p14:tracePt t="28920" x="2730500" y="2095500"/>
          <p14:tracePt t="28928" x="2762250" y="2095500"/>
          <p14:tracePt t="28937" x="2863850" y="2095500"/>
          <p14:tracePt t="28947" x="2952750" y="2082800"/>
          <p14:tracePt t="28968" x="3041650" y="2082800"/>
          <p14:tracePt t="28980" x="3136900" y="2082800"/>
          <p14:tracePt t="28996" x="3409950" y="2127250"/>
          <p14:tracePt t="29013" x="3714750" y="2159000"/>
          <p14:tracePt t="29030" x="4133850" y="2203450"/>
          <p14:tracePt t="29048" x="4210050" y="2203450"/>
          <p14:tracePt t="29063" x="4267200" y="2203450"/>
          <p14:tracePt t="29105" x="4273550" y="2209800"/>
          <p14:tracePt t="29265" x="4248150" y="2190750"/>
          <p14:tracePt t="29272" x="4229100" y="2184400"/>
          <p14:tracePt t="29274" x="4197350" y="2171700"/>
          <p14:tracePt t="29280" x="4102100" y="2127250"/>
          <p14:tracePt t="29297" x="3956050" y="2082800"/>
          <p14:tracePt t="29314" x="3746500" y="2038350"/>
          <p14:tracePt t="29331" x="3505200" y="1981200"/>
          <p14:tracePt t="29347" x="3340100" y="1949450"/>
          <p14:tracePt t="29364" x="3175000" y="1943100"/>
          <p14:tracePt t="29381" x="3073400" y="1936750"/>
          <p14:tracePt t="29397" x="2965450" y="1930400"/>
          <p14:tracePt t="29414" x="2863850" y="1911350"/>
          <p14:tracePt t="29430" x="2749550" y="1898650"/>
          <p14:tracePt t="29447" x="2647950" y="1892300"/>
          <p14:tracePt t="29464" x="2578100" y="1892300"/>
          <p14:tracePt t="29481" x="2495550" y="1892300"/>
          <p14:tracePt t="29497" x="2393950" y="1892300"/>
          <p14:tracePt t="29514" x="2324100" y="1892300"/>
          <p14:tracePt t="29531" x="2235200" y="1879600"/>
          <p14:tracePt t="29547" x="2159000" y="1873250"/>
          <p14:tracePt t="29565" x="2114550" y="1873250"/>
          <p14:tracePt t="29581" x="2076450" y="1873250"/>
          <p14:tracePt t="29597" x="2038350" y="1866900"/>
          <p14:tracePt t="29614" x="2025650" y="1866900"/>
          <p14:tracePt t="29800" x="2025650" y="1860550"/>
          <p14:tracePt t="29817" x="2025650" y="1854200"/>
          <p14:tracePt t="29873" x="2032000" y="1854200"/>
          <p14:tracePt t="29881" x="2044700" y="1854200"/>
          <p14:tracePt t="29898" x="2095500" y="1854200"/>
          <p14:tracePt t="29904" x="2254250" y="1892300"/>
          <p14:tracePt t="29915" x="2457450" y="1917700"/>
          <p14:tracePt t="29936" x="2622550" y="1943100"/>
          <p14:tracePt t="29953" x="2781300" y="1962150"/>
          <p14:tracePt t="29966" x="2901950" y="1981200"/>
          <p14:tracePt t="29982" x="3054350" y="2012950"/>
          <p14:tracePt t="29999" x="3200400" y="2032000"/>
          <p14:tracePt t="30015" x="3352800" y="2038350"/>
          <p14:tracePt t="30032" x="3409950" y="2038350"/>
          <p14:tracePt t="30048" x="3479800" y="2044700"/>
          <p14:tracePt t="30066" x="3543300" y="2063750"/>
          <p14:tracePt t="30082" x="3619500" y="2082800"/>
          <p14:tracePt t="30098" x="3638550" y="2082800"/>
          <p14:tracePt t="30161" x="3657600" y="2089150"/>
          <p14:tracePt t="30169" x="3695700" y="2089150"/>
          <p14:tracePt t="30175" x="3746500" y="2095500"/>
          <p14:tracePt t="30183" x="3841750" y="2101850"/>
          <p14:tracePt t="30199" x="3956050" y="2101850"/>
          <p14:tracePt t="30216" x="3981450" y="2101850"/>
          <p14:tracePt t="30416" x="3987800" y="2108200"/>
          <p14:tracePt t="30617" x="3987800" y="2120900"/>
          <p14:tracePt t="30632" x="3975100" y="2127250"/>
          <p14:tracePt t="30648" x="3968750" y="2133600"/>
          <p14:tracePt t="30659" x="3962400" y="2139950"/>
          <p14:tracePt t="30666" x="3956050" y="2139950"/>
          <p14:tracePt t="30705" x="3943350" y="2139950"/>
          <p14:tracePt t="30725" x="3937000" y="2139950"/>
          <p14:tracePt t="30768" x="3930650" y="2146300"/>
          <p14:tracePt t="30952" x="3956050" y="2146300"/>
          <p14:tracePt t="30959" x="4013200" y="2171700"/>
          <p14:tracePt t="30969" x="4083050" y="2203450"/>
          <p14:tracePt t="30969" x="4191000" y="2235200"/>
          <p14:tracePt t="30984" x="4419600" y="2279650"/>
          <p14:tracePt t="31001" x="4743450" y="2298700"/>
          <p14:tracePt t="31024" x="4914900" y="2298700"/>
          <p14:tracePt t="31033" x="5054600" y="2298700"/>
          <p14:tracePt t="31053" x="5156200" y="2298700"/>
          <p14:tracePt t="31067" x="5187950" y="2298700"/>
          <p14:tracePt t="31083" x="5200650" y="2298700"/>
          <p14:tracePt t="31100" x="5238750" y="2298700"/>
          <p14:tracePt t="31117" x="5251450" y="2298700"/>
          <p14:tracePt t="31133" x="5257800" y="2298700"/>
          <p14:tracePt t="31150" x="5264150" y="2298700"/>
          <p14:tracePt t="31167" x="5302250" y="2292350"/>
          <p14:tracePt t="31184" x="5334000" y="2279650"/>
          <p14:tracePt t="31200" x="5391150" y="2273300"/>
          <p14:tracePt t="31217" x="5480050" y="2260600"/>
          <p14:tracePt t="31234" x="5562600" y="2241550"/>
          <p14:tracePt t="31251" x="5588000" y="2241550"/>
          <p14:tracePt t="31267" x="5594350" y="2235200"/>
          <p14:tracePt t="31479" x="5613400" y="2235200"/>
          <p14:tracePt t="31488" x="5638800" y="2241550"/>
          <p14:tracePt t="31496" x="5695950" y="2241550"/>
          <p14:tracePt t="31504" x="5829300" y="2266950"/>
          <p14:tracePt t="31520" x="5962650" y="2279650"/>
          <p14:tracePt t="31535" x="6115050" y="2298700"/>
          <p14:tracePt t="31551" x="6273800" y="2311400"/>
          <p14:tracePt t="31568" x="6483350" y="2324100"/>
          <p14:tracePt t="31584" x="6604000" y="2324100"/>
          <p14:tracePt t="31601" x="6692900" y="2330450"/>
          <p14:tracePt t="31618" x="6788150" y="2349500"/>
          <p14:tracePt t="31634" x="6908800" y="2362200"/>
          <p14:tracePt t="31651" x="7029450" y="2374900"/>
          <p14:tracePt t="31668" x="7118350" y="2374900"/>
          <p14:tracePt t="31684" x="7150100" y="2374900"/>
          <p14:tracePt t="31701" x="7175500" y="2368550"/>
          <p14:tracePt t="31718" x="7194550" y="2362200"/>
          <p14:tracePt t="31734" x="7219950" y="2349500"/>
          <p14:tracePt t="31751" x="7226300" y="2349500"/>
          <p14:tracePt t="31768" x="7232650" y="2349500"/>
          <p14:tracePt t="31785" x="7239000" y="2349500"/>
          <p14:tracePt t="31801" x="7258050" y="2349500"/>
          <p14:tracePt t="31818" x="7289800" y="2343150"/>
          <p14:tracePt t="31834" x="7327900" y="2343150"/>
          <p14:tracePt t="31851" x="7346950" y="2343150"/>
          <p14:tracePt t="31869" x="7366000" y="2343150"/>
          <p14:tracePt t="31885" x="7391400" y="2336800"/>
          <p14:tracePt t="31901" x="7410450" y="2336800"/>
          <p14:tracePt t="31918" x="7423150" y="2336800"/>
          <p14:tracePt t="31935" x="7429500" y="2336800"/>
          <p14:tracePt t="31951" x="7435850" y="2336800"/>
          <p14:tracePt t="32105" x="7429500" y="2336800"/>
          <p14:tracePt t="32120" x="7423150" y="2343150"/>
          <p14:tracePt t="32128" x="7404100" y="2374900"/>
          <p14:tracePt t="32136" x="7372350" y="2444750"/>
          <p14:tracePt t="32152" x="7321550" y="2603500"/>
          <p14:tracePt t="32169" x="7264400" y="2762250"/>
          <p14:tracePt t="32185" x="7188200" y="2990850"/>
          <p14:tracePt t="32202" x="7042150" y="3340100"/>
          <p14:tracePt t="32219" x="6870700" y="3790950"/>
          <p14:tracePt t="32235" x="6654800" y="4235450"/>
          <p14:tracePt t="32252" x="6457950" y="4578350"/>
          <p14:tracePt t="32268" x="6330950" y="4756150"/>
          <p14:tracePt t="32285" x="6223000" y="4876800"/>
          <p14:tracePt t="32302" x="6165850" y="4940300"/>
          <p14:tracePt t="32319" x="6057900" y="5067300"/>
          <p14:tracePt t="32336" x="5988050" y="5168900"/>
          <p14:tracePt t="32353" x="5911850" y="5276850"/>
          <p14:tracePt t="32369" x="5778500" y="5384800"/>
          <p14:tracePt t="32386" x="5638800" y="5518150"/>
          <p14:tracePt t="32402" x="5473700" y="5651500"/>
          <p14:tracePt t="32419" x="5327650" y="5778500"/>
          <p14:tracePt t="32436" x="5219700" y="5861050"/>
          <p14:tracePt t="32452" x="5168900" y="5911850"/>
          <p14:tracePt t="32469" x="5124450" y="5943600"/>
          <p14:tracePt t="32486" x="5080000" y="5969000"/>
          <p14:tracePt t="32502" x="4991100" y="6007100"/>
          <p14:tracePt t="32520" x="4965700" y="6013450"/>
          <p14:tracePt t="32537" x="4921250" y="6013450"/>
          <p14:tracePt t="32553" x="4838700" y="5975350"/>
          <p14:tracePt t="32569" x="4737100" y="5937250"/>
          <p14:tracePt t="32586" x="4660900" y="5905500"/>
          <p14:tracePt t="32603" x="4616450" y="5867400"/>
          <p14:tracePt t="32619" x="4597400" y="5848350"/>
          <p14:tracePt t="32636" x="4597400" y="5835650"/>
          <p14:tracePt t="32652" x="4597400" y="5778500"/>
          <p14:tracePt t="32669" x="4591050" y="5727700"/>
          <p14:tracePt t="32686" x="4584700" y="5683250"/>
          <p14:tracePt t="32703" x="4559300" y="5632450"/>
          <p14:tracePt t="32719" x="4552950" y="5562600"/>
          <p14:tracePt t="32737" x="4546600" y="5511800"/>
          <p14:tracePt t="32753" x="4540250" y="5492750"/>
          <p14:tracePt t="32770" x="4540250" y="5480050"/>
          <p14:tracePt t="32817" x="4540250" y="5473700"/>
          <p14:tracePt t="32825" x="4540250" y="5467350"/>
          <p14:tracePt t="32825" x="4540250" y="5461000"/>
          <p14:tracePt t="32847" x="4540250" y="5441950"/>
          <p14:tracePt t="32856" x="4540250" y="5429250"/>
          <p14:tracePt t="32864" x="4546600" y="5416550"/>
          <p14:tracePt t="32872" x="4572000" y="5391150"/>
          <p14:tracePt t="32888" x="4572000" y="5372100"/>
          <p14:tracePt t="32904" x="4578350" y="5359400"/>
          <p14:tracePt t="32920" x="4591050" y="5340350"/>
          <p14:tracePt t="32937" x="4603750" y="5321300"/>
          <p14:tracePt t="32953" x="4610100" y="5321300"/>
          <p14:tracePt t="32970" x="4610100" y="5314950"/>
          <p14:tracePt t="33009" x="4616450" y="5308600"/>
          <p14:tracePt t="33072" x="4622800" y="5308600"/>
          <p14:tracePt t="33089" x="4629150" y="5302250"/>
          <p14:tracePt t="33193" x="4635500" y="5302250"/>
          <p14:tracePt t="33216" x="4648200" y="5295900"/>
          <p14:tracePt t="33240" x="4660900" y="5295900"/>
          <p14:tracePt t="33248" x="4667250" y="5295900"/>
          <p14:tracePt t="33256" x="4679950" y="5295900"/>
          <p14:tracePt t="33264" x="4711700" y="5295900"/>
          <p14:tracePt t="33272" x="4826000" y="5295900"/>
          <p14:tracePt t="33288" x="4914900" y="5295900"/>
          <p14:tracePt t="33304" x="4997450" y="5295900"/>
          <p14:tracePt t="33327" x="5029200" y="5295900"/>
          <p14:tracePt t="33337" x="5048250" y="5295900"/>
          <p14:tracePt t="33353" x="5054600" y="5295900"/>
          <p14:tracePt t="33370" x="5067300" y="5295900"/>
          <p14:tracePt t="33387" x="5092700" y="5295900"/>
          <p14:tracePt t="33404" x="5105400" y="5295900"/>
          <p14:tracePt t="33520" x="5111750" y="5295900"/>
          <p14:tracePt t="33576" x="5118100" y="5295900"/>
          <p14:tracePt t="33585" x="5124450" y="5295900"/>
          <p14:tracePt t="33587" x="5143500" y="5295900"/>
          <p14:tracePt t="33608" x="5200650" y="5295900"/>
          <p14:tracePt t="33623" x="5232400" y="5295900"/>
          <p14:tracePt t="33637" x="5270500" y="5295900"/>
          <p14:tracePt t="33654" x="5289550" y="5295900"/>
          <p14:tracePt t="33671" x="5302250" y="5295900"/>
          <p14:tracePt t="33728" x="5308600" y="5295900"/>
          <p14:tracePt t="33736" x="5314950" y="5295900"/>
          <p14:tracePt t="33752" x="5321300" y="5295900"/>
          <p14:tracePt t="33760" x="5340350" y="5295900"/>
          <p14:tracePt t="33776" x="5353050" y="5295900"/>
          <p14:tracePt t="33800" x="5359400" y="5295900"/>
          <p14:tracePt t="33849" x="5365750" y="5295900"/>
          <p14:tracePt t="33864" x="5372100" y="5295900"/>
          <p14:tracePt t="33873" x="5378450" y="5295900"/>
          <p14:tracePt t="33888" x="5391150" y="5295900"/>
          <p14:tracePt t="33976" x="5397500" y="5295900"/>
          <p14:tracePt t="33985" x="5403850" y="5295900"/>
          <p14:tracePt t="33997" x="5410200" y="5295900"/>
          <p14:tracePt t="34000" x="5416550" y="5289550"/>
          <p14:tracePt t="34016" x="5422900" y="5283200"/>
          <p14:tracePt t="34089" x="5429250" y="5276850"/>
          <p14:tracePt t="34104" x="5435600" y="5276850"/>
          <p14:tracePt t="34152" x="5441950" y="5276850"/>
          <p14:tracePt t="34193" x="5454650" y="5276850"/>
          <p14:tracePt t="34201" x="5454650" y="5270500"/>
          <p14:tracePt t="34210" x="5467350" y="5270500"/>
          <p14:tracePt t="34224" x="5473700" y="5264150"/>
          <p14:tracePt t="34225" x="5480050" y="5264150"/>
          <p14:tracePt t="34238" x="5505450" y="5264150"/>
          <p14:tracePt t="34256" x="5530850" y="5257800"/>
          <p14:tracePt t="34256" x="5549900" y="5251450"/>
          <p14:tracePt t="34273" x="5575300" y="5245100"/>
          <p14:tracePt t="34296" x="5613400" y="5232400"/>
          <p14:tracePt t="34312" x="5638800" y="5226050"/>
          <p14:tracePt t="34322" x="5664200" y="5207000"/>
          <p14:tracePt t="34952" x="5670550" y="5207000"/>
          <p14:tracePt t="35176" x="5676900" y="5207000"/>
          <p14:tracePt t="35232" x="5695950" y="5207000"/>
          <p14:tracePt t="35257" x="5708650" y="5207000"/>
          <p14:tracePt t="35264" x="5715000" y="5207000"/>
          <p14:tracePt t="35272" x="5727700" y="5207000"/>
          <p14:tracePt t="35288" x="5734050" y="5207000"/>
          <p14:tracePt t="35296" x="5753100" y="5207000"/>
          <p14:tracePt t="35307" x="5759450" y="5207000"/>
          <p14:tracePt t="35845" x="0" y="0"/>
        </p14:tracePtLst>
        <p14:tracePtLst>
          <p14:tracePt t="38888" x="1930400" y="2209800"/>
          <p14:tracePt t="38969" x="1936750" y="2209800"/>
          <p14:tracePt t="38984" x="1943100" y="2203450"/>
          <p14:tracePt t="39097" x="1949450" y="2203450"/>
          <p14:tracePt t="39105" x="1955800" y="2203450"/>
          <p14:tracePt t="39113" x="1981200" y="2209800"/>
          <p14:tracePt t="39128" x="2000250" y="2216150"/>
          <p14:tracePt t="39136" x="2038350" y="2241550"/>
          <p14:tracePt t="39147" x="2070100" y="2279650"/>
          <p14:tracePt t="39164" x="2089150" y="2292350"/>
          <p14:tracePt t="39180" x="2114550" y="2311400"/>
          <p14:tracePt t="39197" x="2120900" y="2324100"/>
          <p14:tracePt t="39213" x="2133600" y="2336800"/>
          <p14:tracePt t="39230" x="2139950" y="2336800"/>
          <p14:tracePt t="39247" x="2139950" y="2343150"/>
          <p14:tracePt t="39312" x="2146300" y="2355850"/>
          <p14:tracePt t="39320" x="2152650" y="2355850"/>
          <p14:tracePt t="39329" x="2159000" y="2362200"/>
          <p14:tracePt t="39345" x="2165350" y="2368550"/>
          <p14:tracePt t="39353" x="2178050" y="2374900"/>
          <p14:tracePt t="39364" x="2190750" y="2374900"/>
          <p14:tracePt t="39380" x="2197100" y="2381250"/>
          <p14:tracePt t="39397" x="2216150" y="2393950"/>
          <p14:tracePt t="39414" x="2228850" y="2400300"/>
          <p14:tracePt t="39430" x="2241550" y="2419350"/>
          <p14:tracePt t="39447" x="2254250" y="2425700"/>
          <p14:tracePt t="39464" x="2286000" y="2451100"/>
          <p14:tracePt t="39480" x="2298700" y="2457450"/>
          <p14:tracePt t="39497" x="2305050" y="2457450"/>
          <p14:tracePt t="39514" x="2311400" y="2463800"/>
          <p14:tracePt t="39553" x="2324100" y="2470150"/>
          <p14:tracePt t="39568" x="2330450" y="2476500"/>
          <p14:tracePt t="39593" x="2336800" y="2476500"/>
          <p14:tracePt t="39601" x="2349500" y="2482850"/>
          <p14:tracePt t="39617" x="2355850" y="2489200"/>
          <p14:tracePt t="39624" x="2368550" y="2489200"/>
          <p14:tracePt t="39632" x="2374900" y="2501900"/>
          <p14:tracePt t="39649" x="2387600" y="2501900"/>
          <p14:tracePt t="39664" x="2393950" y="2501900"/>
          <p14:tracePt t="39681" x="2406650" y="2508250"/>
          <p14:tracePt t="39698" x="2406650" y="2514600"/>
          <p14:tracePt t="39714" x="2425700" y="2520950"/>
          <p14:tracePt t="39731" x="2444750" y="2533650"/>
          <p14:tracePt t="39748" x="2457450" y="2540000"/>
          <p14:tracePt t="39764" x="2463800" y="2540000"/>
          <p14:tracePt t="39801" x="2470150" y="2546350"/>
          <p14:tracePt t="39809" x="2476500" y="2546350"/>
          <p14:tracePt t="39817" x="2489200" y="2552700"/>
          <p14:tracePt t="39832" x="2508250" y="2571750"/>
          <p14:tracePt t="39864" x="2527300" y="2584450"/>
          <p14:tracePt t="39865" x="2546350" y="2590800"/>
          <p14:tracePt t="39881" x="2565400" y="2603500"/>
          <p14:tracePt t="39898" x="2578100" y="2616200"/>
          <p14:tracePt t="39914" x="2584450" y="2622550"/>
          <p14:tracePt t="39931" x="2603500" y="2628900"/>
          <p14:tracePt t="39948" x="2609850" y="2635250"/>
          <p14:tracePt t="39984" x="2616200" y="2635250"/>
          <p14:tracePt t="40016" x="2628900" y="2641600"/>
          <p14:tracePt t="40056" x="2647950" y="2647950"/>
          <p14:tracePt t="40073" x="2654300" y="2654300"/>
          <p14:tracePt t="40089" x="2660650" y="2654300"/>
          <p14:tracePt t="40097" x="2673350" y="2667000"/>
          <p14:tracePt t="40123" x="2686050" y="2673350"/>
          <p14:tracePt t="40129" x="2692400" y="2673350"/>
          <p14:tracePt t="40138" x="2705100" y="2679700"/>
          <p14:tracePt t="40185" x="2711450" y="2679700"/>
          <p14:tracePt t="40192" x="2717800" y="2679700"/>
          <p14:tracePt t="40207" x="2717800" y="2686050"/>
          <p14:tracePt t="40209" x="2730500" y="2686050"/>
          <p14:tracePt t="40217" x="2736850" y="2698750"/>
          <p14:tracePt t="40240" x="2743200" y="2698750"/>
          <p14:tracePt t="40280" x="2749550" y="2698750"/>
          <p14:tracePt t="40344" x="2755900" y="2698750"/>
          <p14:tracePt t="40353" x="2768600" y="2705100"/>
          <p14:tracePt t="40361" x="2787650" y="2711450"/>
          <p14:tracePt t="40369" x="2800350" y="2717800"/>
          <p14:tracePt t="40385" x="2813050" y="2724150"/>
          <p14:tracePt t="40400" x="2832100" y="2736850"/>
          <p14:tracePt t="40417" x="2851150" y="2749550"/>
          <p14:tracePt t="40433" x="2870200" y="2749550"/>
          <p14:tracePt t="40433" x="2876550" y="2749550"/>
          <p14:tracePt t="40449" x="2889250" y="2755900"/>
          <p14:tracePt t="40465" x="2901950" y="2762250"/>
          <p14:tracePt t="40482" x="2946400" y="2768600"/>
          <p14:tracePt t="40499" x="2952750" y="2774950"/>
          <p14:tracePt t="40516" x="2990850" y="2787650"/>
          <p14:tracePt t="40532" x="3003550" y="2787650"/>
          <p14:tracePt t="40549" x="3022600" y="2794000"/>
          <p14:tracePt t="40565" x="3035300" y="2800350"/>
          <p14:tracePt t="40582" x="3060700" y="2806700"/>
          <p14:tracePt t="40599" x="3079750" y="2813050"/>
          <p14:tracePt t="40616" x="3105150" y="2825750"/>
          <p14:tracePt t="40632" x="3168650" y="2851150"/>
          <p14:tracePt t="40649" x="3213100" y="2857500"/>
          <p14:tracePt t="40666" x="3232150" y="2863850"/>
          <p14:tracePt t="40682" x="3257550" y="2882900"/>
          <p14:tracePt t="40699" x="3270250" y="2895600"/>
          <p14:tracePt t="40716" x="3295650" y="2895600"/>
          <p14:tracePt t="40732" x="3308350" y="2908300"/>
          <p14:tracePt t="40750" x="3340100" y="2927350"/>
          <p14:tracePt t="40766" x="3378200" y="2946400"/>
          <p14:tracePt t="40782" x="3429000" y="2965450"/>
          <p14:tracePt t="40800" x="3505200" y="3009900"/>
          <p14:tracePt t="40817" x="3543300" y="3028950"/>
          <p14:tracePt t="40834" x="3568700" y="3041650"/>
          <p14:tracePt t="40850" x="3594100" y="3048000"/>
          <p14:tracePt t="40867" x="3644900" y="3079750"/>
          <p14:tracePt t="40884" x="3702050" y="3111500"/>
          <p14:tracePt t="40900" x="3771900" y="3130550"/>
          <p14:tracePt t="40917" x="3816350" y="3143250"/>
          <p14:tracePt t="40935" x="3860800" y="3155950"/>
          <p14:tracePt t="40951" x="3892550" y="3168650"/>
          <p14:tracePt t="40967" x="3949700" y="3213100"/>
          <p14:tracePt t="40984" x="4044950" y="3282950"/>
          <p14:tracePt t="41001" x="4070350" y="3314700"/>
          <p14:tracePt t="41017" x="4133850" y="3390900"/>
          <p14:tracePt t="41034" x="4165600" y="3454400"/>
          <p14:tracePt t="41051" x="4203700" y="3511550"/>
          <p14:tracePt t="41068" x="4241800" y="3600450"/>
          <p14:tracePt t="41084" x="4279900" y="3708400"/>
          <p14:tracePt t="41101" x="4337050" y="3784600"/>
          <p14:tracePt t="41118" x="4387850" y="3860800"/>
          <p14:tracePt t="41134" x="4438650" y="3917950"/>
          <p14:tracePt t="41151" x="4495800" y="4006850"/>
          <p14:tracePt t="41167" x="4546600" y="4076700"/>
          <p14:tracePt t="41184" x="4591050" y="4140200"/>
          <p14:tracePt t="41201" x="4692650" y="4260850"/>
          <p14:tracePt t="41219" x="4730750" y="4292600"/>
          <p14:tracePt t="41234" x="4749800" y="4305300"/>
          <p14:tracePt t="41251" x="4794250" y="4362450"/>
          <p14:tracePt t="41268" x="4845050" y="4419600"/>
          <p14:tracePt t="41284" x="4933950" y="4483100"/>
          <p14:tracePt t="41301" x="4991100" y="4546600"/>
          <p14:tracePt t="41318" x="5080000" y="4629150"/>
          <p14:tracePt t="41334" x="5118100" y="4654550"/>
          <p14:tracePt t="41351" x="5137150" y="4673600"/>
          <p14:tracePt t="41368" x="5175250" y="4711700"/>
          <p14:tracePt t="41385" x="5207000" y="4749800"/>
          <p14:tracePt t="41401" x="5289550" y="4806950"/>
          <p14:tracePt t="41418" x="5346700" y="4838700"/>
          <p14:tracePt t="41435" x="5397500" y="4870450"/>
          <p14:tracePt t="41451" x="5429250" y="4883150"/>
          <p14:tracePt t="41468" x="5454650" y="4895850"/>
          <p14:tracePt t="41485" x="5473700" y="4908550"/>
          <p14:tracePt t="41502" x="5505450" y="4914900"/>
          <p14:tracePt t="41518" x="5556250" y="4914900"/>
          <p14:tracePt t="41535" x="5619750" y="4940300"/>
          <p14:tracePt t="41552" x="5708650" y="4953000"/>
          <p14:tracePt t="41568" x="5803900" y="4978400"/>
          <p14:tracePt t="41585" x="5975350" y="4978400"/>
          <p14:tracePt t="41602" x="6076950" y="4978400"/>
          <p14:tracePt t="41618" x="6165850" y="4978400"/>
          <p14:tracePt t="41635" x="6242050" y="4978400"/>
          <p14:tracePt t="41651" x="6369050" y="4978400"/>
          <p14:tracePt t="41668" x="6489700" y="4984750"/>
          <p14:tracePt t="41685" x="6610350" y="4984750"/>
          <p14:tracePt t="41702" x="6711950" y="4984750"/>
          <p14:tracePt t="41718" x="6769100" y="4978400"/>
          <p14:tracePt t="41736" x="6864350" y="4927600"/>
          <p14:tracePt t="41752" x="6927850" y="4902200"/>
          <p14:tracePt t="41769" x="6991350" y="4876800"/>
          <p14:tracePt t="41785" x="7143750" y="4826000"/>
          <p14:tracePt t="41802" x="7226300" y="4781550"/>
          <p14:tracePt t="41819" x="7270750" y="4749800"/>
          <p14:tracePt t="41835" x="7296150" y="4724400"/>
          <p14:tracePt t="41852" x="7334250" y="4673600"/>
          <p14:tracePt t="41869" x="7346950" y="4635500"/>
          <p14:tracePt t="41885" x="7346950" y="4591050"/>
          <p14:tracePt t="41902" x="7346950" y="4565650"/>
          <p14:tracePt t="41919" x="7353300" y="4527550"/>
          <p14:tracePt t="41936" x="7353300" y="4483100"/>
          <p14:tracePt t="41952" x="7353300" y="4432300"/>
          <p14:tracePt t="41969" x="7315200" y="4356100"/>
          <p14:tracePt t="41985" x="7264400" y="4254500"/>
          <p14:tracePt t="42002" x="7232650" y="4216400"/>
          <p14:tracePt t="42019" x="7188200" y="4171950"/>
          <p14:tracePt t="42036" x="7137400" y="4133850"/>
          <p14:tracePt t="42052" x="7035800" y="4083050"/>
          <p14:tracePt t="42069" x="6915150" y="4025900"/>
          <p14:tracePt t="42086" x="6769100" y="3956050"/>
          <p14:tracePt t="42103" x="6610350" y="3924300"/>
          <p14:tracePt t="42119" x="6489700" y="3898900"/>
          <p14:tracePt t="42136" x="6369050" y="3886200"/>
          <p14:tracePt t="42152" x="6299200" y="3886200"/>
          <p14:tracePt t="42169" x="6172200" y="3886200"/>
          <p14:tracePt t="42186" x="6115050" y="3886200"/>
          <p14:tracePt t="42203" x="6045200" y="3886200"/>
          <p14:tracePt t="42219" x="5981700" y="3898900"/>
          <p14:tracePt t="42236" x="5918200" y="3924300"/>
          <p14:tracePt t="42252" x="5848350" y="3975100"/>
          <p14:tracePt t="42269" x="5784850" y="4013200"/>
          <p14:tracePt t="42286" x="5727700" y="4057650"/>
          <p14:tracePt t="42303" x="5670550" y="4108450"/>
          <p14:tracePt t="42319" x="5626100" y="4159250"/>
          <p14:tracePt t="42336" x="5581650" y="4222750"/>
          <p14:tracePt t="42353" x="5556250" y="4298950"/>
          <p14:tracePt t="42370" x="5537200" y="4362450"/>
          <p14:tracePt t="42386" x="5511800" y="4413250"/>
          <p14:tracePt t="42403" x="5505450" y="4445000"/>
          <p14:tracePt t="42420" x="5505450" y="4476750"/>
          <p14:tracePt t="42436" x="5505450" y="4514850"/>
          <p14:tracePt t="42453" x="5505450" y="4559300"/>
          <p14:tracePt t="42470" x="5505450" y="4603750"/>
          <p14:tracePt t="42486" x="5505450" y="4616450"/>
          <p14:tracePt t="42503" x="5505450" y="4641850"/>
          <p14:tracePt t="42520" x="5518150" y="4648200"/>
          <p14:tracePt t="42536" x="5537200" y="4667250"/>
          <p14:tracePt t="42553" x="5581650" y="4711700"/>
          <p14:tracePt t="42570" x="5651500" y="4762500"/>
          <p14:tracePt t="42587" x="5753100" y="4813300"/>
          <p14:tracePt t="42603" x="5880100" y="4870450"/>
          <p14:tracePt t="42620" x="6007100" y="4895850"/>
          <p14:tracePt t="42637" x="6159500" y="4946650"/>
          <p14:tracePt t="42653" x="6286500" y="4978400"/>
          <p14:tracePt t="42670" x="6419850" y="5016500"/>
          <p14:tracePt t="42687" x="6553200" y="5029200"/>
          <p14:tracePt t="42703" x="6731000" y="5041900"/>
          <p14:tracePt t="42720" x="6870700" y="5041900"/>
          <p14:tracePt t="42737" x="7067550" y="5035550"/>
          <p14:tracePt t="42754" x="7169150" y="4991100"/>
          <p14:tracePt t="42770" x="7264400" y="4959350"/>
          <p14:tracePt t="42787" x="7359650" y="4908550"/>
          <p14:tracePt t="42803" x="7410450" y="4870450"/>
          <p14:tracePt t="42820" x="7467600" y="4832350"/>
          <p14:tracePt t="42837" x="7493000" y="4813300"/>
          <p14:tracePt t="42854" x="7499350" y="4768850"/>
          <p14:tracePt t="42870" x="7505700" y="4737100"/>
          <p14:tracePt t="42887" x="7505700" y="4705350"/>
          <p14:tracePt t="42904" x="7505700" y="4660900"/>
          <p14:tracePt t="42921" x="7505700" y="4629150"/>
          <p14:tracePt t="42937" x="7486650" y="4533900"/>
          <p14:tracePt t="42954" x="7423150" y="4464050"/>
          <p14:tracePt t="42970" x="7353300" y="4375150"/>
          <p14:tracePt t="42987" x="7188200" y="4292600"/>
          <p14:tracePt t="43004" x="7004050" y="4229100"/>
          <p14:tracePt t="43021" x="6781800" y="4184650"/>
          <p14:tracePt t="43037" x="6515100" y="4114800"/>
          <p14:tracePt t="43054" x="6311900" y="4076700"/>
          <p14:tracePt t="43071" x="6134100" y="4057650"/>
          <p14:tracePt t="43087" x="6026150" y="4057650"/>
          <p14:tracePt t="43104" x="5969000" y="4057650"/>
          <p14:tracePt t="43121" x="5924550" y="4057650"/>
          <p14:tracePt t="43138" x="5861050" y="4064000"/>
          <p14:tracePt t="43154" x="5784850" y="4121150"/>
          <p14:tracePt t="43171" x="5695950" y="4171950"/>
          <p14:tracePt t="43188" x="5619750" y="4235450"/>
          <p14:tracePt t="43204" x="5562600" y="4337050"/>
          <p14:tracePt t="43221" x="5530850" y="4406900"/>
          <p14:tracePt t="43238" x="5486400" y="4495800"/>
          <p14:tracePt t="43254" x="5454650" y="4578350"/>
          <p14:tracePt t="43271" x="5454650" y="4641850"/>
          <p14:tracePt t="43288" x="5448300" y="4692650"/>
          <p14:tracePt t="43304" x="5448300" y="4749800"/>
          <p14:tracePt t="43321" x="5448300" y="4813300"/>
          <p14:tracePt t="43338" x="5461000" y="4895850"/>
          <p14:tracePt t="43354" x="5524500" y="4953000"/>
          <p14:tracePt t="43371" x="5588000" y="5022850"/>
          <p14:tracePt t="43388" x="5676900" y="5086350"/>
          <p14:tracePt t="43404" x="5810250" y="5149850"/>
          <p14:tracePt t="43421" x="5943600" y="5175250"/>
          <p14:tracePt t="43438" x="6076950" y="5181600"/>
          <p14:tracePt t="43454" x="6184900" y="5181600"/>
          <p14:tracePt t="43471" x="6356350" y="5181600"/>
          <p14:tracePt t="43488" x="6534150" y="5181600"/>
          <p14:tracePt t="43505" x="6813550" y="5181600"/>
          <p14:tracePt t="43522" x="6965950" y="5143500"/>
          <p14:tracePt t="43538" x="7067550" y="5080000"/>
          <p14:tracePt t="43555" x="7150100" y="5035550"/>
          <p14:tracePt t="43571" x="7200900" y="4984750"/>
          <p14:tracePt t="43588" x="7239000" y="4946650"/>
          <p14:tracePt t="43605" x="7296150" y="4883150"/>
          <p14:tracePt t="43622" x="7340600" y="4819650"/>
          <p14:tracePt t="43638" x="7372350" y="4737100"/>
          <p14:tracePt t="43655" x="7410450" y="4629150"/>
          <p14:tracePt t="43672" x="7410450" y="4521200"/>
          <p14:tracePt t="43688" x="7410450" y="4457700"/>
          <p14:tracePt t="43705" x="7410450" y="4406900"/>
          <p14:tracePt t="43722" x="7391400" y="4394200"/>
          <p14:tracePt t="43739" x="7353300" y="4362450"/>
          <p14:tracePt t="43755" x="7321550" y="4337050"/>
          <p14:tracePt t="43772" x="7245350" y="4311650"/>
          <p14:tracePt t="43788" x="7118350" y="4241800"/>
          <p14:tracePt t="43805" x="6965950" y="4171950"/>
          <p14:tracePt t="43822" x="6781800" y="4102100"/>
          <p14:tracePt t="43839" x="6578600" y="4044950"/>
          <p14:tracePt t="43855" x="6400800" y="4000500"/>
          <p14:tracePt t="43872" x="6273800" y="4000500"/>
          <p14:tracePt t="43889" x="6165850" y="4000500"/>
          <p14:tracePt t="43905" x="6045200" y="4000500"/>
          <p14:tracePt t="43922" x="5956300" y="4019550"/>
          <p14:tracePt t="43939" x="5867400" y="4057650"/>
          <p14:tracePt t="43956" x="5746750" y="4146550"/>
          <p14:tracePt t="43972" x="5657850" y="4216400"/>
          <p14:tracePt t="43989" x="5600700" y="4292600"/>
          <p14:tracePt t="44006" x="5556250" y="4343400"/>
          <p14:tracePt t="44022" x="5537200" y="4387850"/>
          <p14:tracePt t="44039" x="5524500" y="4445000"/>
          <p14:tracePt t="44056" x="5524500" y="4502150"/>
          <p14:tracePt t="44072" x="5524500" y="4540250"/>
          <p14:tracePt t="44089" x="5562600" y="4629150"/>
          <p14:tracePt t="44106" x="5607050" y="4679950"/>
          <p14:tracePt t="44122" x="5689600" y="4749800"/>
          <p14:tracePt t="44139" x="5797550" y="4794250"/>
          <p14:tracePt t="44156" x="5892800" y="4845050"/>
          <p14:tracePt t="44172" x="5975350" y="4864100"/>
          <p14:tracePt t="44189" x="6051550" y="4876800"/>
          <p14:tracePt t="44206" x="6115050" y="4895850"/>
          <p14:tracePt t="44222" x="6165850" y="4902200"/>
          <p14:tracePt t="44239" x="6203950" y="4914900"/>
          <p14:tracePt t="44256" x="6261100" y="4914900"/>
          <p14:tracePt t="44273" x="6343650" y="4921250"/>
          <p14:tracePt t="44290" x="6388100" y="4921250"/>
          <p14:tracePt t="44306" x="6400800" y="4921250"/>
          <p14:tracePt t="44546" x="6407150" y="4927600"/>
          <p14:tracePt t="44570" x="6337300" y="4921250"/>
          <p14:tracePt t="44579" x="6267450" y="4895850"/>
          <p14:tracePt t="44586" x="6172200" y="4870450"/>
          <p14:tracePt t="44594" x="5969000" y="4806950"/>
          <p14:tracePt t="44607" x="5689600" y="4692650"/>
          <p14:tracePt t="44623" x="5232400" y="4502150"/>
          <p14:tracePt t="44640" x="4711700" y="4273550"/>
          <p14:tracePt t="44656" x="4000500" y="3898900"/>
          <p14:tracePt t="44674" x="3594100" y="3657600"/>
          <p14:tracePt t="44690" x="3098800" y="3390900"/>
          <p14:tracePt t="44707" x="2622550" y="3124200"/>
          <p14:tracePt t="44723" x="2247900" y="2876550"/>
          <p14:tracePt t="44740" x="2108200" y="2774950"/>
          <p14:tracePt t="44757" x="2051050" y="2730500"/>
          <p14:tracePt t="44774" x="1981200" y="2628900"/>
          <p14:tracePt t="44790" x="1892300" y="2476500"/>
          <p14:tracePt t="44807" x="1816100" y="2336800"/>
          <p14:tracePt t="44823" x="1752600" y="2260600"/>
          <p14:tracePt t="44840" x="1708150" y="2190750"/>
          <p14:tracePt t="44857" x="1676400" y="2146300"/>
          <p14:tracePt t="44874" x="1638300" y="2095500"/>
          <p14:tracePt t="44890" x="1606550" y="2044700"/>
          <p14:tracePt t="44907" x="1587500" y="2012950"/>
          <p14:tracePt t="45098" x="1593850" y="2019300"/>
          <p14:tracePt t="45105" x="1606550" y="2019300"/>
          <p14:tracePt t="45114" x="1638300" y="2044700"/>
          <p14:tracePt t="45122" x="1689100" y="2063750"/>
          <p14:tracePt t="45140" x="1841500" y="2120900"/>
          <p14:tracePt t="45146" x="1974850" y="2178050"/>
          <p14:tracePt t="45162" x="2089150" y="2228850"/>
          <p14:tracePt t="45178" x="2165350" y="2279650"/>
          <p14:tracePt t="45192" x="2228850" y="2324100"/>
          <p14:tracePt t="45207" x="2266950" y="2355850"/>
          <p14:tracePt t="45224" x="2273300" y="2362200"/>
          <p14:tracePt t="45331" x="2279650" y="2368550"/>
          <p14:tracePt t="45339" x="2292350" y="2381250"/>
          <p14:tracePt t="45346" x="2311400" y="2393950"/>
          <p14:tracePt t="45358" x="2330450" y="2400300"/>
          <p14:tracePt t="45375" x="2349500" y="2400300"/>
          <p14:tracePt t="45392" x="2393950" y="2425700"/>
          <p14:tracePt t="45408" x="2451100" y="2457450"/>
          <p14:tracePt t="45424" x="2501900" y="2489200"/>
          <p14:tracePt t="45441" x="2559050" y="2514600"/>
          <p14:tracePt t="45458" x="2603500" y="2533650"/>
          <p14:tracePt t="45475" x="2622550" y="2546350"/>
          <p14:tracePt t="45491" x="2641600" y="2559050"/>
          <p14:tracePt t="45508" x="2679700" y="2590800"/>
          <p14:tracePt t="45525" x="2705100" y="2609850"/>
          <p14:tracePt t="45541" x="2730500" y="2622550"/>
          <p14:tracePt t="45558" x="2743200" y="2635250"/>
          <p14:tracePt t="45575" x="2749550" y="2641600"/>
          <p14:tracePt t="45591" x="2762250" y="2641600"/>
          <p14:tracePt t="45608" x="2774950" y="2641600"/>
          <p14:tracePt t="45625" x="2806700" y="2660650"/>
          <p14:tracePt t="45642" x="2838450" y="2686050"/>
          <p14:tracePt t="45658" x="2876550" y="2686050"/>
          <p14:tracePt t="45675" x="2901950" y="2692400"/>
          <p14:tracePt t="45692" x="2914650" y="2692400"/>
          <p14:tracePt t="45708" x="2927350" y="2692400"/>
          <p14:tracePt t="45725" x="2946400" y="2698750"/>
          <p14:tracePt t="45741" x="2965450" y="2698750"/>
          <p14:tracePt t="45758" x="3003550" y="2711450"/>
          <p14:tracePt t="45775" x="3009900" y="2711450"/>
          <p14:tracePt t="45793" x="3016250" y="2711450"/>
          <p14:tracePt t="45809" x="3035300" y="2711450"/>
          <p14:tracePt t="45826" x="3048000" y="2711450"/>
          <p14:tracePt t="45842" x="3079750" y="2717800"/>
          <p14:tracePt t="45858" x="3098800" y="2717800"/>
          <p14:tracePt t="45875" x="3111500" y="2717800"/>
          <p14:tracePt t="45892" x="3143250" y="2730500"/>
          <p14:tracePt t="45909" x="3162300" y="2736850"/>
          <p14:tracePt t="45925" x="3181350" y="2743200"/>
          <p14:tracePt t="45942" x="3194050" y="2749550"/>
          <p14:tracePt t="45959" x="3206750" y="2755900"/>
          <p14:tracePt t="45975" x="3238500" y="2768600"/>
          <p14:tracePt t="45992" x="3251200" y="2768600"/>
          <p14:tracePt t="46010" x="3289300" y="2787650"/>
          <p14:tracePt t="46027" x="3308350" y="2794000"/>
          <p14:tracePt t="46043" x="3314700" y="2794000"/>
          <p14:tracePt t="46122" x="3314700" y="2800350"/>
          <p14:tracePt t="46131" x="3321050" y="2806700"/>
          <p14:tracePt t="46137" x="3333750" y="2813050"/>
          <p14:tracePt t="46145" x="3346450" y="2819400"/>
          <p14:tracePt t="46161" x="3365500" y="2838450"/>
          <p14:tracePt t="46178" x="3390900" y="2857500"/>
          <p14:tracePt t="46178" x="3403600" y="2863850"/>
          <p14:tracePt t="46194" x="3409950" y="2870200"/>
          <p14:tracePt t="46209" x="3422650" y="2882900"/>
          <p14:tracePt t="46227" x="3435350" y="2895600"/>
          <p14:tracePt t="46242" x="3435350" y="2901950"/>
          <p14:tracePt t="46260" x="3441700" y="2921000"/>
          <p14:tracePt t="46277" x="3448050" y="2927350"/>
          <p14:tracePt t="46294" x="3460750" y="2933700"/>
          <p14:tracePt t="46310" x="3467100" y="2940050"/>
          <p14:tracePt t="46376" x="3479800" y="2946400"/>
          <p14:tracePt t="46387" x="3486150" y="2959100"/>
          <p14:tracePt t="46394" x="3492500" y="2965450"/>
          <p14:tracePt t="46395" x="3524250" y="2978150"/>
          <p14:tracePt t="46418" x="3543300" y="2984500"/>
          <p14:tracePt t="46443" x="3549650" y="2990850"/>
          <p14:tracePt t="46459" x="3556000" y="2990850"/>
          <p14:tracePt t="46466" x="3568700" y="2997200"/>
          <p14:tracePt t="46477" x="3594100" y="3009900"/>
          <p14:tracePt t="46493" x="3619500" y="3028950"/>
          <p14:tracePt t="46509" x="3670300" y="3048000"/>
          <p14:tracePt t="46526" x="3727450" y="3073400"/>
          <p14:tracePt t="46543" x="3759200" y="3079750"/>
          <p14:tracePt t="46560" x="3765550" y="3079750"/>
          <p14:tracePt t="46577" x="3771900" y="3079750"/>
          <p14:tracePt t="46593" x="3790950" y="3092450"/>
          <p14:tracePt t="46611" x="3803650" y="3092450"/>
          <p14:tracePt t="46626" x="3816350" y="3098800"/>
          <p14:tracePt t="46644" x="3835400" y="3105150"/>
          <p14:tracePt t="46661" x="3854450" y="3105150"/>
          <p14:tracePt t="46678" x="3854450" y="3111500"/>
          <p14:tracePt t="46714" x="3860800" y="3111500"/>
          <p14:tracePt t="46727" x="3867150" y="3111500"/>
          <p14:tracePt t="46961" x="3873500" y="3111500"/>
          <p14:tracePt t="46970" x="3879850" y="3111500"/>
          <p14:tracePt t="46979" x="3886200" y="3098800"/>
          <p14:tracePt t="46979" x="3886200" y="3079750"/>
          <p14:tracePt t="46994" x="3898900" y="3009900"/>
          <p14:tracePt t="47011" x="3905250" y="2971800"/>
          <p14:tracePt t="47027" x="3911600" y="2940050"/>
          <p14:tracePt t="47044" x="3917950" y="2901950"/>
          <p14:tracePt t="47066" x="3917950" y="2851150"/>
          <p14:tracePt t="47078" x="3924300" y="2781300"/>
          <p14:tracePt t="47094" x="3924300" y="2698750"/>
          <p14:tracePt t="47111" x="3924300" y="2641600"/>
          <p14:tracePt t="47127" x="3924300" y="2571750"/>
          <p14:tracePt t="47144" x="3924300" y="2482850"/>
          <p14:tracePt t="47162" x="3924300" y="2406650"/>
          <p14:tracePt t="47179" x="3911600" y="2298700"/>
          <p14:tracePt t="47195" x="3911600" y="2247900"/>
          <p14:tracePt t="47212" x="3911600" y="2216150"/>
          <p14:tracePt t="47228" x="3911600" y="2178050"/>
          <p14:tracePt t="47245" x="3905250" y="2133600"/>
          <p14:tracePt t="47262" x="3905250" y="2089150"/>
          <p14:tracePt t="47279" x="3905250" y="2038350"/>
          <p14:tracePt t="47295" x="3898900" y="2025650"/>
          <p14:tracePt t="47312" x="3892550" y="1981200"/>
          <p14:tracePt t="47329" x="3892550" y="1943100"/>
          <p14:tracePt t="47345" x="3879850" y="1917700"/>
          <p14:tracePt t="47362" x="3873500" y="1905000"/>
          <p14:tracePt t="47443" x="3867150" y="1898650"/>
          <p14:tracePt t="47451" x="3860800" y="1898650"/>
          <p14:tracePt t="47460" x="3848100" y="1917700"/>
          <p14:tracePt t="47479" x="3835400" y="1974850"/>
          <p14:tracePt t="47479" x="3829050" y="2057400"/>
          <p14:tracePt t="47495" x="3829050" y="2165350"/>
          <p14:tracePt t="47512" x="3829050" y="2355850"/>
          <p14:tracePt t="47529" x="3829050" y="2508250"/>
          <p14:tracePt t="47546" x="3810000" y="2717800"/>
          <p14:tracePt t="47563" x="3810000" y="2825750"/>
          <p14:tracePt t="47580" x="3810000" y="2882900"/>
          <p14:tracePt t="47596" x="3810000" y="2959100"/>
          <p14:tracePt t="47612" x="3797300" y="3041650"/>
          <p14:tracePt t="47629" x="3797300" y="3098800"/>
          <p14:tracePt t="47646" x="3797300" y="3130550"/>
          <p14:tracePt t="47662" x="3797300" y="3155950"/>
          <p14:tracePt t="47679" x="3797300" y="3168650"/>
          <p14:tracePt t="47716" x="3797300" y="3175000"/>
          <p14:tracePt t="47731" x="3797300" y="3181350"/>
          <p14:tracePt t="47795" x="3797300" y="3187700"/>
          <p14:tracePt t="47811" x="3810000" y="3149600"/>
          <p14:tracePt t="47819" x="3822700" y="3105150"/>
          <p14:tracePt t="47827" x="3822700" y="3073400"/>
          <p14:tracePt t="47835" x="3829050" y="2959100"/>
          <p14:tracePt t="47850" x="3848100" y="2857500"/>
          <p14:tracePt t="47863" x="3848100" y="2749550"/>
          <p14:tracePt t="47879" x="3848100" y="2628900"/>
          <p14:tracePt t="47896" x="3841750" y="2476500"/>
          <p14:tracePt t="47913" x="3829050" y="2336800"/>
          <p14:tracePt t="47930" x="3810000" y="2216150"/>
          <p14:tracePt t="47946" x="3810000" y="2127250"/>
          <p14:tracePt t="47946" x="3803650" y="2108200"/>
          <p14:tracePt t="47964" x="3803650" y="2063750"/>
          <p14:tracePt t="47980" x="3790950" y="2025650"/>
          <p14:tracePt t="47996" x="3784600" y="1993900"/>
          <p14:tracePt t="48013" x="3784600" y="1968500"/>
          <p14:tracePt t="48031" x="3778250" y="1949450"/>
          <p14:tracePt t="48180" x="3778250" y="1968500"/>
          <p14:tracePt t="48188" x="3778250" y="1987550"/>
          <p14:tracePt t="48195" x="3778250" y="2057400"/>
          <p14:tracePt t="48210" x="3778250" y="2133600"/>
          <p14:tracePt t="48230" x="3790950" y="2273300"/>
          <p14:tracePt t="48235" x="3797300" y="2470150"/>
          <p14:tracePt t="48251" x="3829050" y="2673350"/>
          <p14:tracePt t="48264" x="3835400" y="2882900"/>
          <p14:tracePt t="48280" x="3854450" y="3035300"/>
          <p14:tracePt t="48297" x="3860800" y="3155950"/>
          <p14:tracePt t="48314" x="3879850" y="3282950"/>
          <p14:tracePt t="48331" x="3879850" y="3308350"/>
          <p14:tracePt t="48387" x="3879850" y="3314700"/>
          <p14:tracePt t="48411" x="3892550" y="3314700"/>
          <p14:tracePt t="48422" x="3898900" y="3308350"/>
          <p14:tracePt t="48427" x="3898900" y="3276600"/>
          <p14:tracePt t="48435" x="3898900" y="3175000"/>
          <p14:tracePt t="48447" x="3898900" y="3067050"/>
          <p14:tracePt t="48464" x="3898900" y="2946400"/>
          <p14:tracePt t="48480" x="3898900" y="2774950"/>
          <p14:tracePt t="48497" x="3886200" y="2654300"/>
          <p14:tracePt t="48514" x="3873500" y="2520950"/>
          <p14:tracePt t="48531" x="3867150" y="2495550"/>
          <p14:tracePt t="48548" x="3867150" y="2489200"/>
          <p14:tracePt t="48808" x="0" y="0"/>
        </p14:tracePtLst>
        <p14:tracePtLst>
          <p14:tracePt t="61810" x="3879850" y="2908300"/>
          <p14:tracePt t="61822" x="3879850" y="2901950"/>
          <p14:tracePt t="61830" x="3879850" y="2895600"/>
          <p14:tracePt t="61837" x="3886200" y="2895600"/>
          <p14:tracePt t="61845" x="3898900" y="2895600"/>
          <p14:tracePt t="61860" x="3911600" y="2895600"/>
          <p14:tracePt t="61885" x="3917950" y="2895600"/>
          <p14:tracePt t="61933" x="3930650" y="2895600"/>
          <p14:tracePt t="61941" x="3937000" y="2895600"/>
          <p14:tracePt t="61949" x="3943350" y="2895600"/>
          <p14:tracePt t="61957" x="3956050" y="2895600"/>
          <p14:tracePt t="61973" x="3987800" y="2895600"/>
          <p14:tracePt t="61989" x="3994150" y="2901950"/>
          <p14:tracePt t="62004" x="4013200" y="2901950"/>
          <p14:tracePt t="62021" x="4032250" y="2908300"/>
          <p14:tracePt t="62045" x="4070350" y="2921000"/>
          <p14:tracePt t="62060" x="4114800" y="2946400"/>
          <p14:tracePt t="62078" x="4197350" y="2959100"/>
          <p14:tracePt t="62094" x="4241800" y="2965450"/>
          <p14:tracePt t="62109" x="4286250" y="2971800"/>
          <p14:tracePt t="62125" x="4349750" y="2971800"/>
          <p14:tracePt t="62142" x="4419600" y="2978150"/>
          <p14:tracePt t="62157" x="4540250" y="2978150"/>
          <p14:tracePt t="62173" x="4692650" y="2978150"/>
          <p14:tracePt t="62189" x="4857750" y="2978150"/>
          <p14:tracePt t="62206" x="5118100" y="2933700"/>
          <p14:tracePt t="62237" x="5283200" y="2914650"/>
          <p14:tracePt t="62254" x="5448300" y="2908300"/>
          <p14:tracePt t="62270" x="5600700" y="2901950"/>
          <p14:tracePt t="62271" x="5734050" y="2876550"/>
          <p14:tracePt t="62287" x="5848350" y="2844800"/>
          <p14:tracePt t="62304" x="5956300" y="2774950"/>
          <p14:tracePt t="62321" x="6070600" y="2749550"/>
          <p14:tracePt t="62338" x="6184900" y="2705100"/>
          <p14:tracePt t="62354" x="6330950" y="2647950"/>
          <p14:tracePt t="62371" x="6451600" y="2590800"/>
          <p14:tracePt t="62387" x="6616700" y="2489200"/>
          <p14:tracePt t="62405" x="6705600" y="2387600"/>
          <p14:tracePt t="62421" x="6750050" y="2330450"/>
          <p14:tracePt t="62438" x="6794500" y="2273300"/>
          <p14:tracePt t="62454" x="6813550" y="2203450"/>
          <p14:tracePt t="62471" x="6832600" y="2165350"/>
          <p14:tracePt t="62488" x="6858000" y="2101850"/>
          <p14:tracePt t="62504" x="6864350" y="2057400"/>
          <p14:tracePt t="62521" x="6870700" y="2019300"/>
          <p14:tracePt t="62538" x="6877050" y="1968500"/>
          <p14:tracePt t="62554" x="6877050" y="1917700"/>
          <p14:tracePt t="62571" x="6877050" y="1873250"/>
          <p14:tracePt t="62588" x="6877050" y="1784350"/>
          <p14:tracePt t="62605" x="6877050" y="1746250"/>
          <p14:tracePt t="62621" x="6877050" y="1644650"/>
          <p14:tracePt t="62638" x="6877050" y="1568450"/>
          <p14:tracePt t="62654" x="6877050" y="1517650"/>
          <p14:tracePt t="62671" x="6877050" y="1460500"/>
          <p14:tracePt t="62689" x="6877050" y="1409700"/>
          <p14:tracePt t="62705" x="6877050" y="1352550"/>
          <p14:tracePt t="62721" x="6877050" y="1314450"/>
          <p14:tracePt t="62738" x="6877050" y="1270000"/>
          <p14:tracePt t="62755" x="6845300" y="1225550"/>
          <p14:tracePt t="62771" x="6788150" y="1136650"/>
          <p14:tracePt t="62789" x="6769100" y="1117600"/>
          <p14:tracePt t="62805" x="6692900" y="1028700"/>
          <p14:tracePt t="62822" x="6642100" y="1003300"/>
          <p14:tracePt t="62838" x="6553200" y="952500"/>
          <p14:tracePt t="62855" x="6470650" y="914400"/>
          <p14:tracePt t="62872" x="6356350" y="901700"/>
          <p14:tracePt t="62889" x="6229350" y="901700"/>
          <p14:tracePt t="62905" x="6076950" y="901700"/>
          <p14:tracePt t="62922" x="5892800" y="901700"/>
          <p14:tracePt t="62939" x="5759450" y="901700"/>
          <p14:tracePt t="62955" x="5645150" y="914400"/>
          <p14:tracePt t="62972" x="5530850" y="952500"/>
          <p14:tracePt t="62989" x="5410200" y="1009650"/>
          <p14:tracePt t="63006" x="5353050" y="1060450"/>
          <p14:tracePt t="63022" x="5283200" y="1117600"/>
          <p14:tracePt t="63039" x="5232400" y="1181100"/>
          <p14:tracePt t="63055" x="5200650" y="1238250"/>
          <p14:tracePt t="63072" x="5175250" y="1308100"/>
          <p14:tracePt t="63089" x="5168900" y="1371600"/>
          <p14:tracePt t="63105" x="5162550" y="1447800"/>
          <p14:tracePt t="63122" x="5162550" y="1524000"/>
          <p14:tracePt t="63139" x="5162550" y="1574800"/>
          <p14:tracePt t="63156" x="5162550" y="1638300"/>
          <p14:tracePt t="63172" x="5162550" y="1708150"/>
          <p14:tracePt t="63172" x="5187950" y="1758950"/>
          <p14:tracePt t="63190" x="5226050" y="1822450"/>
          <p14:tracePt t="63206" x="5276850" y="1911350"/>
          <p14:tracePt t="63222" x="5378450" y="1974850"/>
          <p14:tracePt t="63239" x="5486400" y="2038350"/>
          <p14:tracePt t="63256" x="5607050" y="2076450"/>
          <p14:tracePt t="63272" x="5727700" y="2082800"/>
          <p14:tracePt t="63289" x="5873750" y="2082800"/>
          <p14:tracePt t="63306" x="6000750" y="2082800"/>
          <p14:tracePt t="63322" x="6159500" y="2051050"/>
          <p14:tracePt t="63339" x="6280150" y="2012950"/>
          <p14:tracePt t="63356" x="6457950" y="1968500"/>
          <p14:tracePt t="63372" x="6629400" y="1917700"/>
          <p14:tracePt t="63389" x="6743700" y="1879600"/>
          <p14:tracePt t="63406" x="6851650" y="1835150"/>
          <p14:tracePt t="63423" x="6902450" y="1803400"/>
          <p14:tracePt t="63439" x="6991350" y="1739900"/>
          <p14:tracePt t="63456" x="7080250" y="1682750"/>
          <p14:tracePt t="63473" x="7137400" y="1625600"/>
          <p14:tracePt t="63490" x="7207250" y="1574800"/>
          <p14:tracePt t="63506" x="7239000" y="1536700"/>
          <p14:tracePt t="63523" x="7258050" y="1485900"/>
          <p14:tracePt t="63540" x="7277100" y="1447800"/>
          <p14:tracePt t="63556" x="7289800" y="1390650"/>
          <p14:tracePt t="63573" x="7296150" y="1377950"/>
          <p14:tracePt t="63590" x="7296150" y="1352550"/>
          <p14:tracePt t="63606" x="7302500" y="1327150"/>
          <p14:tracePt t="63623" x="7308850" y="1289050"/>
          <p14:tracePt t="63640" x="7308850" y="1257300"/>
          <p14:tracePt t="63656" x="7308850" y="1231900"/>
          <p14:tracePt t="63673" x="7289800" y="1193800"/>
          <p14:tracePt t="63690" x="7258050" y="1155700"/>
          <p14:tracePt t="63706" x="7207250" y="1130300"/>
          <p14:tracePt t="63723" x="7099300" y="1079500"/>
          <p14:tracePt t="63740" x="6896100" y="1047750"/>
          <p14:tracePt t="63757" x="6762750" y="1009650"/>
          <p14:tracePt t="63773" x="6623050" y="1003300"/>
          <p14:tracePt t="63790" x="6521450" y="1003300"/>
          <p14:tracePt t="63806" x="6413500" y="1003300"/>
          <p14:tracePt t="63823" x="6305550" y="1003300"/>
          <p14:tracePt t="63840" x="6203950" y="1003300"/>
          <p14:tracePt t="63856" x="6096000" y="1003300"/>
          <p14:tracePt t="63873" x="6019800" y="1003300"/>
          <p14:tracePt t="63890" x="5899150" y="1016000"/>
          <p14:tracePt t="63906" x="5772150" y="1028700"/>
          <p14:tracePt t="63923" x="5581650" y="1066800"/>
          <p14:tracePt t="63940" x="5518150" y="1098550"/>
          <p14:tracePt t="63957" x="5372100" y="1143000"/>
          <p14:tracePt t="63974" x="5289550" y="1193800"/>
          <p14:tracePt t="63990" x="5238750" y="1257300"/>
          <p14:tracePt t="64007" x="5194300" y="1308100"/>
          <p14:tracePt t="64024" x="5143500" y="1390650"/>
          <p14:tracePt t="64041" x="5111750" y="1441450"/>
          <p14:tracePt t="64057" x="5086350" y="1517650"/>
          <p14:tracePt t="64074" x="5073650" y="1612900"/>
          <p14:tracePt t="64090" x="5073650" y="1708150"/>
          <p14:tracePt t="64107" x="5073650" y="1822450"/>
          <p14:tracePt t="64124" x="5073650" y="1917700"/>
          <p14:tracePt t="64140" x="5111750" y="2006600"/>
          <p14:tracePt t="64157" x="5162550" y="2089150"/>
          <p14:tracePt t="64174" x="5226050" y="2146300"/>
          <p14:tracePt t="64190" x="5295900" y="2184400"/>
          <p14:tracePt t="64207" x="5378450" y="2209800"/>
          <p14:tracePt t="64224" x="5480050" y="2216150"/>
          <p14:tracePt t="64241" x="5581650" y="2222500"/>
          <p14:tracePt t="64257" x="5702300" y="2222500"/>
          <p14:tracePt t="64274" x="5803900" y="2209800"/>
          <p14:tracePt t="64291" x="5949950" y="2171700"/>
          <p14:tracePt t="64307" x="6083300" y="2127250"/>
          <p14:tracePt t="64324" x="6223000" y="2070100"/>
          <p14:tracePt t="64341" x="6432550" y="2000250"/>
          <p14:tracePt t="64357" x="6553200" y="1930400"/>
          <p14:tracePt t="64374" x="6661150" y="1854200"/>
          <p14:tracePt t="64391" x="6750050" y="1784350"/>
          <p14:tracePt t="64408" x="6807200" y="1727200"/>
          <p14:tracePt t="64424" x="6870700" y="1657350"/>
          <p14:tracePt t="64442" x="6915150" y="1606550"/>
          <p14:tracePt t="64458" x="6946900" y="1562100"/>
          <p14:tracePt t="64475" x="6965950" y="1524000"/>
          <p14:tracePt t="64491" x="6978650" y="1485900"/>
          <p14:tracePt t="64508" x="6985000" y="1460500"/>
          <p14:tracePt t="64524" x="6991350" y="1416050"/>
          <p14:tracePt t="64541" x="6991350" y="1390650"/>
          <p14:tracePt t="64558" x="6991350" y="1352550"/>
          <p14:tracePt t="64575" x="6991350" y="1320800"/>
          <p14:tracePt t="64591" x="6985000" y="1270000"/>
          <p14:tracePt t="64608" x="6946900" y="1225550"/>
          <p14:tracePt t="64624" x="6902450" y="1174750"/>
          <p14:tracePt t="64641" x="6864350" y="1130300"/>
          <p14:tracePt t="64658" x="6807200" y="1079500"/>
          <p14:tracePt t="64675" x="6743700" y="1035050"/>
          <p14:tracePt t="64691" x="6654800" y="996950"/>
          <p14:tracePt t="64708" x="6515100" y="927100"/>
          <p14:tracePt t="64725" x="6356350" y="869950"/>
          <p14:tracePt t="64742" x="6203950" y="838200"/>
          <p14:tracePt t="64758" x="6038850" y="819150"/>
          <p14:tracePt t="64775" x="5905500" y="819150"/>
          <p14:tracePt t="64791" x="5753100" y="819150"/>
          <p14:tracePt t="64808" x="5664200" y="819150"/>
          <p14:tracePt t="64825" x="5549900" y="819150"/>
          <p14:tracePt t="64841" x="5454650" y="838200"/>
          <p14:tracePt t="64858" x="5391150" y="863600"/>
          <p14:tracePt t="64875" x="5327650" y="901700"/>
          <p14:tracePt t="64891" x="5219700" y="984250"/>
          <p14:tracePt t="64909" x="5143500" y="1073150"/>
          <p14:tracePt t="64925" x="5073650" y="1136650"/>
          <p14:tracePt t="64942" x="5010150" y="1212850"/>
          <p14:tracePt t="64959" x="4959350" y="1276350"/>
          <p14:tracePt t="64975" x="4933950" y="1327150"/>
          <p14:tracePt t="64992" x="4895850" y="1390650"/>
          <p14:tracePt t="65008" x="4870450" y="1454150"/>
          <p14:tracePt t="65025" x="4870450" y="1524000"/>
          <p14:tracePt t="65042" x="4870450" y="1600200"/>
          <p14:tracePt t="65059" x="4870450" y="1689100"/>
          <p14:tracePt t="65076" x="4914900" y="1797050"/>
          <p14:tracePt t="65093" x="4927600" y="1835150"/>
          <p14:tracePt t="65108" x="4978400" y="1905000"/>
          <p14:tracePt t="65125" x="5035550" y="1936750"/>
          <p14:tracePt t="65142" x="5118100" y="1962150"/>
          <p14:tracePt t="65159" x="5251450" y="2019300"/>
          <p14:tracePt t="65175" x="5397500" y="2038350"/>
          <p14:tracePt t="65192" x="5549900" y="2038350"/>
          <p14:tracePt t="65209" x="5689600" y="2038350"/>
          <p14:tracePt t="65225" x="5810250" y="2025650"/>
          <p14:tracePt t="65242" x="5937250" y="1968500"/>
          <p14:tracePt t="65259" x="6032500" y="1936750"/>
          <p14:tracePt t="65275" x="6127750" y="1898650"/>
          <p14:tracePt t="65292" x="6261100" y="1822450"/>
          <p14:tracePt t="65310" x="6330950" y="1797050"/>
          <p14:tracePt t="65326" x="6381750" y="1771650"/>
          <p14:tracePt t="65342" x="6381750" y="1765300"/>
          <p14:tracePt t="65359" x="6388100" y="1765300"/>
          <p14:tracePt t="65445" x="6381750" y="1778000"/>
          <p14:tracePt t="65454" x="6356350" y="1816100"/>
          <p14:tracePt t="65461" x="6305550" y="1866900"/>
          <p14:tracePt t="65462" x="6267450" y="1898650"/>
          <p14:tracePt t="65476" x="6134100" y="2012950"/>
          <p14:tracePt t="65493" x="5873750" y="2209800"/>
          <p14:tracePt t="65517" x="5600700" y="2400300"/>
          <p14:tracePt t="65526" x="5340350" y="2565400"/>
          <p14:tracePt t="65543" x="5029200" y="2768600"/>
          <p14:tracePt t="65560" x="4813300" y="2914650"/>
          <p14:tracePt t="65576" x="4552950" y="3009900"/>
          <p14:tracePt t="65593" x="4356100" y="3105150"/>
          <p14:tracePt t="65609" x="4210050" y="3155950"/>
          <p14:tracePt t="65626" x="4044950" y="3200400"/>
          <p14:tracePt t="65643" x="3917950" y="3244850"/>
          <p14:tracePt t="65660" x="3765550" y="3270250"/>
          <p14:tracePt t="65676" x="3562350" y="3321050"/>
          <p14:tracePt t="65693" x="3429000" y="3352800"/>
          <p14:tracePt t="65710" x="3321050" y="3403600"/>
          <p14:tracePt t="65726" x="3225800" y="3441700"/>
          <p14:tracePt t="65743" x="3130550" y="3479800"/>
          <p14:tracePt t="65760" x="3016250" y="3511550"/>
          <p14:tracePt t="65776" x="2908300" y="3524250"/>
          <p14:tracePt t="65793" x="2794000" y="3530600"/>
          <p14:tracePt t="65810" x="2686050" y="3556000"/>
          <p14:tracePt t="65826" x="2609850" y="3575050"/>
          <p14:tracePt t="65843" x="2559050" y="3581400"/>
          <p14:tracePt t="65860" x="2489200" y="3594100"/>
          <p14:tracePt t="65877" x="2419350" y="3638550"/>
          <p14:tracePt t="65894" x="2393950" y="3638550"/>
          <p14:tracePt t="65910" x="2368550" y="3644900"/>
          <p14:tracePt t="65949" x="2362200" y="3651250"/>
          <p14:tracePt t="65973" x="2355850" y="3657600"/>
          <p14:tracePt t="65989" x="2343150" y="3663950"/>
          <p14:tracePt t="65997" x="2336800" y="3676650"/>
          <p14:tracePt t="66005" x="2336800" y="3702050"/>
          <p14:tracePt t="66013" x="2324100" y="3752850"/>
          <p14:tracePt t="66029" x="2305050" y="3810000"/>
          <p14:tracePt t="66045" x="2286000" y="3867150"/>
          <p14:tracePt t="66061" x="2260600" y="3917950"/>
          <p14:tracePt t="66078" x="2254250" y="3949700"/>
          <p14:tracePt t="66094" x="2247900" y="3962400"/>
          <p14:tracePt t="66133" x="2247900" y="3968750"/>
          <p14:tracePt t="66269" x="2241550" y="3975100"/>
          <p14:tracePt t="66277" x="2235200" y="3981450"/>
          <p14:tracePt t="66303" x="2222500" y="3981450"/>
          <p14:tracePt t="66309" x="2203450" y="3994150"/>
          <p14:tracePt t="66325" x="2184400" y="4000500"/>
          <p14:tracePt t="66333" x="2165350" y="4000500"/>
          <p14:tracePt t="66346" x="2133600" y="4006850"/>
          <p14:tracePt t="66361" x="2120900" y="4013200"/>
          <p14:tracePt t="66377" x="2114550" y="4013200"/>
          <p14:tracePt t="66394" x="2108200" y="4013200"/>
          <p14:tracePt t="66437" x="2101850" y="4013200"/>
          <p14:tracePt t="66437" x="2082800" y="4019550"/>
          <p14:tracePt t="66445" x="2076450" y="4025900"/>
          <p14:tracePt t="66461" x="2044700" y="4025900"/>
          <p14:tracePt t="66462" x="2012950" y="4038600"/>
          <p14:tracePt t="66477" x="2000250" y="4038600"/>
          <p14:tracePt t="66494" x="1993900" y="4038600"/>
          <p14:tracePt t="66821" x="2000250" y="4038600"/>
          <p14:tracePt t="66838" x="2006600" y="4038600"/>
          <p14:tracePt t="66845" x="2012950" y="4038600"/>
          <p14:tracePt t="66846" x="2012950" y="4032250"/>
          <p14:tracePt t="66862" x="2019300" y="4032250"/>
          <p14:tracePt t="66878" x="2025650" y="4032250"/>
          <p14:tracePt t="66895" x="2032000" y="4025900"/>
          <p14:tracePt t="66912" x="2057400" y="4025900"/>
          <p14:tracePt t="66928" x="2089150" y="4019550"/>
          <p14:tracePt t="66945" x="2101850" y="4013200"/>
          <p14:tracePt t="66962" x="2120900" y="4013200"/>
          <p14:tracePt t="66978" x="2139950" y="4006850"/>
          <p14:tracePt t="66995" x="2146300" y="4000500"/>
          <p14:tracePt t="67012" x="2152650" y="4000500"/>
          <p14:tracePt t="67029" x="2171700" y="3994150"/>
          <p14:tracePt t="67046" x="2184400" y="3994150"/>
          <p14:tracePt t="67101" x="2197100" y="3987800"/>
          <p14:tracePt t="67117" x="2222500" y="3981450"/>
          <p14:tracePt t="67125" x="2235200" y="3975100"/>
          <p14:tracePt t="67137" x="2247900" y="3968750"/>
          <p14:tracePt t="67145" x="2266950" y="3956050"/>
          <p14:tracePt t="67162" x="2279650" y="3949700"/>
          <p14:tracePt t="67179" x="2311400" y="3943350"/>
          <p14:tracePt t="67195" x="2336800" y="3924300"/>
          <p14:tracePt t="67212" x="2381250" y="3892550"/>
          <p14:tracePt t="67229" x="2400300" y="3879850"/>
          <p14:tracePt t="67246" x="2425700" y="3854450"/>
          <p14:tracePt t="67262" x="2457450" y="3835400"/>
          <p14:tracePt t="67279" x="2470150" y="3822700"/>
          <p14:tracePt t="67296" x="2508250" y="3784600"/>
          <p14:tracePt t="67312" x="2540000" y="3746500"/>
          <p14:tracePt t="67329" x="2565400" y="3721100"/>
          <p14:tracePt t="67346" x="2590800" y="3708400"/>
          <p14:tracePt t="67362" x="2603500" y="3689350"/>
          <p14:tracePt t="67379" x="2628900" y="3676650"/>
          <p14:tracePt t="67396" x="2635250" y="3676650"/>
          <p14:tracePt t="67412" x="2641600" y="3663950"/>
          <p14:tracePt t="67429" x="2647950" y="3657600"/>
          <p14:tracePt t="67477" x="2660650" y="3651250"/>
          <p14:tracePt t="67485" x="2679700" y="3644900"/>
          <p14:tracePt t="67493" x="2692400" y="3638550"/>
          <p14:tracePt t="67497" x="2698750" y="3632200"/>
          <p14:tracePt t="67517" x="2730500" y="3625850"/>
          <p14:tracePt t="67517" x="2736850" y="3619500"/>
          <p14:tracePt t="67534" x="2755900" y="3613150"/>
          <p14:tracePt t="67546" x="2768600" y="3606800"/>
          <p14:tracePt t="67563" x="2800350" y="3600450"/>
          <p14:tracePt t="67580" x="2844800" y="3568700"/>
          <p14:tracePt t="67596" x="2870200" y="3568700"/>
          <p14:tracePt t="67613" x="2914650" y="3549650"/>
          <p14:tracePt t="67629" x="2952750" y="3530600"/>
          <p14:tracePt t="67646" x="3009900" y="3511550"/>
          <p14:tracePt t="67663" x="3105150" y="3479800"/>
          <p14:tracePt t="67680" x="3213100" y="3429000"/>
          <p14:tracePt t="67696" x="3327400" y="3371850"/>
          <p14:tracePt t="67713" x="3435350" y="3289300"/>
          <p14:tracePt t="67731" x="3543300" y="3219450"/>
          <p14:tracePt t="67746" x="3683000" y="3143250"/>
          <p14:tracePt t="67763" x="3784600" y="3067050"/>
          <p14:tracePt t="67780" x="3892550" y="2990850"/>
          <p14:tracePt t="67797" x="4057650" y="2901950"/>
          <p14:tracePt t="67814" x="4197350" y="2825750"/>
          <p14:tracePt t="67830" x="4305300" y="2743200"/>
          <p14:tracePt t="67846" x="4425950" y="2679700"/>
          <p14:tracePt t="67863" x="4552950" y="2584450"/>
          <p14:tracePt t="67880" x="4660900" y="2514600"/>
          <p14:tracePt t="67897" x="4781550" y="2425700"/>
          <p14:tracePt t="67913" x="4883150" y="2362200"/>
          <p14:tracePt t="67930" x="4959350" y="2279650"/>
          <p14:tracePt t="67946" x="5067300" y="2222500"/>
          <p14:tracePt t="67963" x="5156200" y="2178050"/>
          <p14:tracePt t="67980" x="5302250" y="2089150"/>
          <p14:tracePt t="67997" x="5391150" y="2012950"/>
          <p14:tracePt t="68014" x="5448300" y="1955800"/>
          <p14:tracePt t="68030" x="5505450" y="1885950"/>
          <p14:tracePt t="68047" x="5575300" y="1828800"/>
          <p14:tracePt t="68063" x="5626100" y="1784350"/>
          <p14:tracePt t="68080" x="5683250" y="1733550"/>
          <p14:tracePt t="68098" x="5721350" y="1695450"/>
          <p14:tracePt t="68114" x="5753100" y="1651000"/>
          <p14:tracePt t="68131" x="5791200" y="1612900"/>
          <p14:tracePt t="68147" x="5816600" y="1568450"/>
          <p14:tracePt t="68164" x="5842000" y="1543050"/>
          <p14:tracePt t="68180" x="5867400" y="1511300"/>
          <p14:tracePt t="68197" x="5873750" y="1504950"/>
          <p14:tracePt t="68237" x="5880100" y="1498600"/>
          <p14:tracePt t="68245" x="5880100" y="1492250"/>
          <p14:tracePt t="68461" x="5886450" y="1492250"/>
          <p14:tracePt t="68477" x="5892800" y="1492250"/>
          <p14:tracePt t="68493" x="5905500" y="1492250"/>
          <p14:tracePt t="68501" x="5930900" y="1492250"/>
          <p14:tracePt t="68509" x="5956300" y="1492250"/>
          <p14:tracePt t="68517" x="5988050" y="1498600"/>
          <p14:tracePt t="68531" x="6007100" y="1498600"/>
          <p14:tracePt t="68547" x="6019800" y="1498600"/>
          <p14:tracePt t="68564" x="6038850" y="1498600"/>
          <p14:tracePt t="68598" x="6045200" y="1498600"/>
          <p14:tracePt t="68599" x="6051550" y="1498600"/>
          <p14:tracePt t="68677" x="6064250" y="1498600"/>
          <p14:tracePt t="68781" x="6070600" y="1498600"/>
          <p14:tracePt t="68813" x="6076950" y="1498600"/>
          <p14:tracePt t="68829" x="6096000" y="1498600"/>
          <p14:tracePt t="68845" x="6102350" y="1498600"/>
          <p14:tracePt t="68853" x="6127750" y="1498600"/>
          <p14:tracePt t="68861" x="6134100" y="1498600"/>
          <p14:tracePt t="68869" x="6153150" y="1498600"/>
          <p14:tracePt t="68881" x="6159500" y="1498600"/>
          <p14:tracePt t="68981" x="6165850" y="1498600"/>
          <p14:tracePt t="68989" x="6178550" y="1498600"/>
          <p14:tracePt t="68998" x="6184900" y="1498600"/>
          <p14:tracePt t="69005" x="6197600" y="1498600"/>
          <p14:tracePt t="69016" x="6203950" y="1498600"/>
          <p14:tracePt t="69061" x="6210300" y="1498600"/>
          <p14:tracePt t="69069" x="6216650" y="1498600"/>
          <p14:tracePt t="69085" x="6223000" y="1498600"/>
          <p14:tracePt t="69101" x="6235700" y="1498600"/>
          <p14:tracePt t="69158" x="6242050" y="1498600"/>
          <p14:tracePt t="69174" x="6261100" y="1498600"/>
          <p14:tracePt t="69181" x="6292850" y="1498600"/>
          <p14:tracePt t="69191" x="6305550" y="1498600"/>
          <p14:tracePt t="69205" x="6337300" y="1498600"/>
          <p14:tracePt t="69215" x="6356350" y="1498600"/>
          <p14:tracePt t="69232" x="6388100" y="1504950"/>
          <p14:tracePt t="69249" x="6413500" y="1511300"/>
          <p14:tracePt t="69265" x="6457950" y="1517650"/>
          <p14:tracePt t="69282" x="6508750" y="1524000"/>
          <p14:tracePt t="69299" x="6534150" y="1524000"/>
          <p14:tracePt t="69316" x="6540500" y="1524000"/>
          <p14:tracePt t="69332" x="6553200" y="1524000"/>
          <p14:tracePt t="69381" x="6559550" y="1524000"/>
          <p14:tracePt t="69390" x="6565900" y="1524000"/>
          <p14:tracePt t="69429" x="6572250" y="1524000"/>
          <p14:tracePt t="69441" x="6578600" y="1524000"/>
          <p14:tracePt t="69445" x="6584950" y="1524000"/>
          <p14:tracePt t="69454" x="6597650" y="1524000"/>
          <p14:tracePt t="69469" x="6610350" y="1524000"/>
          <p14:tracePt t="69493" x="6623050" y="1524000"/>
          <p14:tracePt t="69501" x="6629400" y="1524000"/>
          <p14:tracePt t="69516" x="6642100" y="1517650"/>
          <p14:tracePt t="69532" x="6680200" y="1517650"/>
          <p14:tracePt t="69549" x="6718300" y="1517650"/>
          <p14:tracePt t="69567" x="6769100" y="1517650"/>
          <p14:tracePt t="69583" x="6807200" y="1517650"/>
          <p14:tracePt t="69599" x="6832600" y="1517650"/>
          <p14:tracePt t="69616" x="6851650" y="1517650"/>
          <p14:tracePt t="69685" x="6858000" y="1517650"/>
          <p14:tracePt t="69701" x="6858000" y="1524000"/>
          <p14:tracePt t="69709" x="6845300" y="1549400"/>
          <p14:tracePt t="69716" x="6788150" y="1651000"/>
          <p14:tracePt t="69734" x="6750050" y="1708150"/>
          <p14:tracePt t="69750" x="6546850" y="1962150"/>
          <p14:tracePt t="69766" x="6318250" y="2127250"/>
          <p14:tracePt t="69783" x="5988050" y="2336800"/>
          <p14:tracePt t="69800" x="5664200" y="2514600"/>
          <p14:tracePt t="69817" x="5416550" y="2698750"/>
          <p14:tracePt t="69833" x="5226050" y="2832100"/>
          <p14:tracePt t="69850" x="5029200" y="2952750"/>
          <p14:tracePt t="69867" x="4711700" y="3117850"/>
          <p14:tracePt t="69883" x="4470400" y="3219450"/>
          <p14:tracePt t="69900" x="4127500" y="3346450"/>
          <p14:tracePt t="69900" x="3987800" y="3403600"/>
          <p14:tracePt t="69917" x="3829050" y="3460750"/>
          <p14:tracePt t="69933" x="3549650" y="3549650"/>
          <p14:tracePt t="69950" x="3441700" y="3606800"/>
          <p14:tracePt t="69967" x="3352800" y="3632200"/>
          <p14:tracePt t="69983" x="3276600" y="3676650"/>
          <p14:tracePt t="70000" x="3225800" y="3695700"/>
          <p14:tracePt t="70017" x="3194050" y="3702050"/>
          <p14:tracePt t="70033" x="3149600" y="3714750"/>
          <p14:tracePt t="70050" x="3111500" y="3721100"/>
          <p14:tracePt t="70067" x="3054350" y="3721100"/>
          <p14:tracePt t="70083" x="2971800" y="3727450"/>
          <p14:tracePt t="70100" x="2889250" y="3727450"/>
          <p14:tracePt t="70100" x="2851150" y="3733800"/>
          <p14:tracePt t="70118" x="2787650" y="3746500"/>
          <p14:tracePt t="70133" x="2705100" y="3778250"/>
          <p14:tracePt t="70150" x="2635250" y="3797300"/>
          <p14:tracePt t="70167" x="2552700" y="3822700"/>
          <p14:tracePt t="70184" x="2495550" y="3841750"/>
          <p14:tracePt t="70200" x="2432050" y="3854450"/>
          <p14:tracePt t="70217" x="2413000" y="3879850"/>
          <p14:tracePt t="70234" x="2406650" y="3879850"/>
          <p14:tracePt t="70325" x="2419350" y="3867150"/>
          <p14:tracePt t="70350" x="2419350" y="3860800"/>
          <p14:tracePt t="70365" x="2438400" y="3854450"/>
          <p14:tracePt t="70371" x="2463800" y="3841750"/>
          <p14:tracePt t="70390" x="2489200" y="3822700"/>
          <p14:tracePt t="70401" x="2514600" y="3816350"/>
          <p14:tracePt t="70417" x="2540000" y="3797300"/>
          <p14:tracePt t="70434" x="2578100" y="3778250"/>
          <p14:tracePt t="70451" x="2628900" y="3759200"/>
          <p14:tracePt t="70467" x="2692400" y="3733800"/>
          <p14:tracePt t="70484" x="2736850" y="3714750"/>
          <p14:tracePt t="70502" x="2749550" y="3714750"/>
          <p14:tracePt t="70518" x="2781300" y="3670300"/>
          <p14:tracePt t="70534" x="2800350" y="3663950"/>
          <p14:tracePt t="70551" x="2844800" y="3638550"/>
          <p14:tracePt t="70567" x="2901950" y="3619500"/>
          <p14:tracePt t="70584" x="2946400" y="3581400"/>
          <p14:tracePt t="70601" x="2990850" y="3556000"/>
          <p14:tracePt t="70618" x="3041650" y="3524250"/>
          <p14:tracePt t="70634" x="3067050" y="3505200"/>
          <p14:tracePt t="70651" x="3111500" y="3486150"/>
          <p14:tracePt t="70668" x="3149600" y="3454400"/>
          <p14:tracePt t="70684" x="3168650" y="3441700"/>
          <p14:tracePt t="70701" x="3200400" y="3422650"/>
          <p14:tracePt t="70718" x="3225800" y="3397250"/>
          <p14:tracePt t="70734" x="3263900" y="3384550"/>
          <p14:tracePt t="70751" x="3308350" y="3352800"/>
          <p14:tracePt t="70768" x="3321050" y="3346450"/>
          <p14:tracePt t="70785" x="3352800" y="3333750"/>
          <p14:tracePt t="70802" x="3384550" y="3327400"/>
          <p14:tracePt t="70818" x="3403600" y="3314700"/>
          <p14:tracePt t="70835" x="3435350" y="3302000"/>
          <p14:tracePt t="70851" x="3441700" y="3295650"/>
          <p14:tracePt t="70868" x="3448050" y="3295650"/>
          <p14:tracePt t="70919" x="3454400" y="3295650"/>
          <p14:tracePt t="70936" x="3467100" y="3295650"/>
          <p14:tracePt t="70944" x="3479800" y="3302000"/>
          <p14:tracePt t="70952" x="3498850" y="3302000"/>
          <p14:tracePt t="70968" x="3536950" y="3302000"/>
          <p14:tracePt t="70968" x="3556000" y="3302000"/>
          <p14:tracePt t="71002" x="3562350" y="3302000"/>
          <p14:tracePt t="71002" x="3587750" y="3302000"/>
          <p14:tracePt t="71018" x="3600450" y="3302000"/>
          <p14:tracePt t="71035" x="3613150" y="3302000"/>
          <p14:tracePt t="71051" x="3638550" y="3302000"/>
          <p14:tracePt t="71068" x="3644900" y="3302000"/>
          <p14:tracePt t="71085" x="3651250" y="3302000"/>
          <p14:tracePt t="71102" x="3657600" y="3295650"/>
          <p14:tracePt t="71118" x="3663950" y="3295650"/>
          <p14:tracePt t="71135" x="3702050" y="3282950"/>
          <p14:tracePt t="71153" x="3727450" y="3270250"/>
          <p14:tracePt t="71169" x="3771900" y="3244850"/>
          <p14:tracePt t="71185" x="3848100" y="3213100"/>
          <p14:tracePt t="71202" x="3924300" y="3168650"/>
          <p14:tracePt t="71219" x="3987800" y="3130550"/>
          <p14:tracePt t="71236" x="4051300" y="3086100"/>
          <p14:tracePt t="71252" x="4140200" y="3041650"/>
          <p14:tracePt t="71269" x="4197350" y="2990850"/>
          <p14:tracePt t="71286" x="4254500" y="2946400"/>
          <p14:tracePt t="71302" x="4298950" y="2908300"/>
          <p14:tracePt t="71319" x="4330700" y="2882900"/>
          <p14:tracePt t="71336" x="4356100" y="2870200"/>
          <p14:tracePt t="71352" x="4375150" y="2857500"/>
          <p14:tracePt t="71369" x="4400550" y="2838450"/>
          <p14:tracePt t="71386" x="4419600" y="2825750"/>
          <p14:tracePt t="71402" x="4445000" y="2800350"/>
          <p14:tracePt t="71419" x="4451350" y="2800350"/>
          <p14:tracePt t="71436" x="4483100" y="2768600"/>
          <p14:tracePt t="71452" x="4514850" y="2749550"/>
          <p14:tracePt t="71469" x="4540250" y="2736850"/>
          <p14:tracePt t="71486" x="4572000" y="2698750"/>
          <p14:tracePt t="71503" x="4616450" y="2673350"/>
          <p14:tracePt t="71519" x="4654550" y="2641600"/>
          <p14:tracePt t="71536" x="4699000" y="2609850"/>
          <p14:tracePt t="71553" x="4737100" y="2590800"/>
          <p14:tracePt t="71569" x="4775200" y="2571750"/>
          <p14:tracePt t="71586" x="4813300" y="2552700"/>
          <p14:tracePt t="71603" x="4838700" y="2540000"/>
          <p14:tracePt t="71619" x="4864100" y="2533650"/>
          <p14:tracePt t="71636" x="4876800" y="2527300"/>
          <p14:tracePt t="71653" x="4889500" y="2527300"/>
          <p14:tracePt t="71669" x="4914900" y="2520950"/>
          <p14:tracePt t="71686" x="4933950" y="2508250"/>
          <p14:tracePt t="71703" x="4965700" y="2495550"/>
          <p14:tracePt t="71719" x="5029200" y="2476500"/>
          <p14:tracePt t="71736" x="5124450" y="2463800"/>
          <p14:tracePt t="71753" x="5232400" y="2451100"/>
          <p14:tracePt t="71770" x="5340350" y="2451100"/>
          <p14:tracePt t="71786" x="5429250" y="2451100"/>
          <p14:tracePt t="71803" x="5499100" y="2451100"/>
          <p14:tracePt t="71820" x="5556250" y="2438400"/>
          <p14:tracePt t="71836" x="5645150" y="2400300"/>
          <p14:tracePt t="71853" x="5664200" y="2381250"/>
          <p14:tracePt t="71870" x="5721350" y="2362200"/>
          <p14:tracePt t="71887" x="5829300" y="2317750"/>
          <p14:tracePt t="71903" x="5930900" y="2260600"/>
          <p14:tracePt t="71920" x="5949950" y="2241550"/>
          <p14:tracePt t="71937" x="5975350" y="2228850"/>
          <p14:tracePt t="71953" x="6026150" y="2203450"/>
          <p14:tracePt t="71970" x="6064250" y="2190750"/>
          <p14:tracePt t="71987" x="6096000" y="2159000"/>
          <p14:tracePt t="72003" x="6102350" y="2133600"/>
          <p14:tracePt t="72020" x="6108700" y="2101850"/>
          <p14:tracePt t="72037" x="6121400" y="2082800"/>
          <p14:tracePt t="72053" x="6134100" y="2051050"/>
          <p14:tracePt t="72070" x="6140450" y="2038350"/>
          <p14:tracePt t="72087" x="6159500" y="2012950"/>
          <p14:tracePt t="72104" x="6159500" y="1993900"/>
          <p14:tracePt t="72120" x="6165850" y="1987550"/>
          <p14:tracePt t="72183" x="6165850" y="1974850"/>
          <p14:tracePt t="72199" x="6159500" y="1974850"/>
          <p14:tracePt t="72208" x="6146800" y="1974850"/>
          <p14:tracePt t="72216" x="6127750" y="1987550"/>
          <p14:tracePt t="72224" x="6089650" y="2076450"/>
          <p14:tracePt t="72237" x="6000750" y="2254250"/>
          <p14:tracePt t="72255" x="5873750" y="2476500"/>
          <p14:tracePt t="72272" x="5600700" y="2895600"/>
          <p14:tracePt t="72287" x="5118100" y="3625850"/>
          <p14:tracePt t="72304" x="4832350" y="3987800"/>
          <p14:tracePt t="72320" x="4552950" y="4318000"/>
          <p14:tracePt t="72337" x="4349750" y="4540250"/>
          <p14:tracePt t="72354" x="4171950" y="4724400"/>
          <p14:tracePt t="72370" x="3987800" y="4902200"/>
          <p14:tracePt t="72387" x="3689350" y="5137150"/>
          <p14:tracePt t="72404" x="3403600" y="5391150"/>
          <p14:tracePt t="72420" x="3162300" y="5530850"/>
          <p14:tracePt t="72437" x="3041650" y="5626100"/>
          <p14:tracePt t="72454" x="2870200" y="5734050"/>
          <p14:tracePt t="72471" x="2774950" y="5822950"/>
          <p14:tracePt t="72471" x="2724150" y="5873750"/>
          <p14:tracePt t="72488" x="2660650" y="5918200"/>
          <p14:tracePt t="72504" x="2616200" y="6000750"/>
          <p14:tracePt t="72521" x="2609850" y="6007100"/>
          <p14:tracePt t="72624" x="2622550" y="6007100"/>
          <p14:tracePt t="72632" x="2654300" y="6007100"/>
          <p14:tracePt t="72640" x="2705100" y="5994400"/>
          <p14:tracePt t="72647" x="2749550" y="5975350"/>
          <p14:tracePt t="72655" x="2844800" y="5930900"/>
          <p14:tracePt t="72672" x="2959100" y="5886450"/>
          <p14:tracePt t="72672" x="3009900" y="5873750"/>
          <p14:tracePt t="72688" x="3092450" y="5842000"/>
          <p14:tracePt t="72704" x="3213100" y="5822950"/>
          <p14:tracePt t="72721" x="3359150" y="5784850"/>
          <p14:tracePt t="72738" x="3530600" y="5721350"/>
          <p14:tracePt t="72755" x="3644900" y="5651500"/>
          <p14:tracePt t="72771" x="3733800" y="5613400"/>
          <p14:tracePt t="72788" x="3803650" y="5594350"/>
          <p14:tracePt t="72805" x="3848100" y="5568950"/>
          <p14:tracePt t="72821" x="3898900" y="5549900"/>
          <p14:tracePt t="72838" x="3924300" y="5549900"/>
          <p14:tracePt t="72880" x="3943350" y="5537200"/>
          <p14:tracePt t="72888" x="3994150" y="5530850"/>
          <p14:tracePt t="72904" x="4019550" y="5524500"/>
          <p14:tracePt t="72920" x="4038600" y="5524500"/>
          <p14:tracePt t="72935" x="4064000" y="5518150"/>
          <p14:tracePt t="72944" x="4114800" y="5518150"/>
          <p14:tracePt t="72955" x="4191000" y="5505450"/>
          <p14:tracePt t="72972" x="4260850" y="5492750"/>
          <p14:tracePt t="72988" x="4324350" y="5473700"/>
          <p14:tracePt t="73005" x="4368800" y="5467350"/>
          <p14:tracePt t="73022" x="4451350" y="5454650"/>
          <p14:tracePt t="73038" x="4610100" y="5429250"/>
          <p14:tracePt t="73055" x="4743450" y="5403850"/>
          <p14:tracePt t="73072" x="4851400" y="5346700"/>
          <p14:tracePt t="73088" x="4953000" y="5264150"/>
          <p14:tracePt t="73105" x="5022850" y="5156200"/>
          <p14:tracePt t="73122" x="5124450" y="5010150"/>
          <p14:tracePt t="73138" x="5238750" y="4845050"/>
          <p14:tracePt t="73155" x="5340350" y="4660900"/>
          <p14:tracePt t="73172" x="5410200" y="4489450"/>
          <p14:tracePt t="73188" x="5499100" y="4298950"/>
          <p14:tracePt t="73205" x="5600700" y="4025900"/>
          <p14:tracePt t="73222" x="5702300" y="3714750"/>
          <p14:tracePt t="73240" x="5727700" y="3625850"/>
          <p14:tracePt t="73255" x="5784850" y="3327400"/>
          <p14:tracePt t="73272" x="5791200" y="3143250"/>
          <p14:tracePt t="73289" x="5810250" y="3003550"/>
          <p14:tracePt t="73305" x="5822950" y="2857500"/>
          <p14:tracePt t="73322" x="5835650" y="2749550"/>
          <p14:tracePt t="73339" x="5835650" y="2660650"/>
          <p14:tracePt t="73355" x="5835650" y="2584450"/>
          <p14:tracePt t="73372" x="5835650" y="2520950"/>
          <p14:tracePt t="73389" x="5848350" y="2470150"/>
          <p14:tracePt t="73405" x="5861050" y="2438400"/>
          <p14:tracePt t="73422" x="5880100" y="2400300"/>
          <p14:tracePt t="73439" x="5918200" y="2298700"/>
          <p14:tracePt t="73456" x="5969000" y="2203450"/>
          <p14:tracePt t="73473" x="6013450" y="2108200"/>
          <p14:tracePt t="73489" x="6115050" y="2019300"/>
          <p14:tracePt t="73506" x="6223000" y="1943100"/>
          <p14:tracePt t="73523" x="6311900" y="1885950"/>
          <p14:tracePt t="73539" x="6400800" y="1809750"/>
          <p14:tracePt t="73556" x="6470650" y="1746250"/>
          <p14:tracePt t="73573" x="6534150" y="1676400"/>
          <p14:tracePt t="73589" x="6578600" y="1619250"/>
          <p14:tracePt t="73606" x="6661150" y="1555750"/>
          <p14:tracePt t="73623" x="6743700" y="1473200"/>
          <p14:tracePt t="73640" x="6800850" y="1377950"/>
          <p14:tracePt t="73656" x="6826250" y="1244600"/>
          <p14:tracePt t="73673" x="6864350" y="1079500"/>
          <p14:tracePt t="73689" x="6896100" y="901700"/>
          <p14:tracePt t="73706" x="6915150" y="717550"/>
          <p14:tracePt t="73723" x="6934200" y="552450"/>
          <p14:tracePt t="73740" x="6940550" y="368300"/>
          <p14:tracePt t="73756" x="6940550" y="184150"/>
          <p14:tracePt t="73773" x="6927850" y="69850"/>
          <p14:tracePt t="73790" x="6870700" y="0"/>
          <p14:tracePt t="73806" x="6826250" y="0"/>
          <p14:tracePt t="73823" x="6743700" y="0"/>
          <p14:tracePt t="73840" x="6661150" y="63500"/>
          <p14:tracePt t="73856" x="6572250" y="139700"/>
          <p14:tracePt t="73873" x="6464300" y="241300"/>
          <p14:tracePt t="73890" x="6318250" y="368300"/>
          <p14:tracePt t="73906" x="6178550" y="488950"/>
          <p14:tracePt t="73923" x="6019800" y="596900"/>
          <p14:tracePt t="73940" x="5937250" y="666750"/>
          <p14:tracePt t="73956" x="5848350" y="749300"/>
          <p14:tracePt t="73973" x="5842000" y="762000"/>
          <p14:tracePt t="73990" x="5829300" y="774700"/>
          <p14:tracePt t="74007" x="5759450" y="857250"/>
          <p14:tracePt t="74023" x="5683250" y="971550"/>
          <p14:tracePt t="74040" x="5664200" y="1047750"/>
          <p14:tracePt t="74057" x="5657850" y="1111250"/>
          <p14:tracePt t="74073" x="5651500" y="1187450"/>
          <p14:tracePt t="74090" x="5645150" y="1231900"/>
          <p14:tracePt t="74107" x="5645150" y="1289050"/>
          <p14:tracePt t="74123" x="5651500" y="1333500"/>
          <p14:tracePt t="74140" x="5683250" y="1384300"/>
          <p14:tracePt t="74157" x="5734050" y="1441450"/>
          <p14:tracePt t="74173" x="5784850" y="1479550"/>
          <p14:tracePt t="74190" x="5835650" y="1498600"/>
          <p14:tracePt t="74207" x="5930900" y="1530350"/>
          <p14:tracePt t="74224" x="6045200" y="1536700"/>
          <p14:tracePt t="74240" x="6172200" y="1536700"/>
          <p14:tracePt t="74257" x="6273800" y="1536700"/>
          <p14:tracePt t="74274" x="6350000" y="1479550"/>
          <p14:tracePt t="74290" x="6413500" y="1409700"/>
          <p14:tracePt t="74307" x="6470650" y="1333500"/>
          <p14:tracePt t="74324" x="6534150" y="1257300"/>
          <p14:tracePt t="74340" x="6584950" y="1162050"/>
          <p14:tracePt t="74357" x="6642100" y="1041400"/>
          <p14:tracePt t="74374" x="6667500" y="952500"/>
          <p14:tracePt t="74390" x="6673850" y="863600"/>
          <p14:tracePt t="74407" x="6686550" y="774700"/>
          <p14:tracePt t="74424" x="6686550" y="749300"/>
          <p14:tracePt t="74442" x="6648450" y="730250"/>
          <p14:tracePt t="74458" x="6540500" y="711200"/>
          <p14:tracePt t="74474" x="6356350" y="685800"/>
          <p14:tracePt t="74491" x="6146800" y="679450"/>
          <p14:tracePt t="74507" x="6064250" y="679450"/>
          <p14:tracePt t="74544" x="6026150" y="679450"/>
          <p14:tracePt t="74557" x="5949950" y="698500"/>
          <p14:tracePt t="74558" x="5892800" y="723900"/>
          <p14:tracePt t="74574" x="5829300" y="762000"/>
          <p14:tracePt t="74591" x="5746750" y="825500"/>
          <p14:tracePt t="74608" x="5708650" y="869950"/>
          <p14:tracePt t="74624" x="5683250" y="952500"/>
          <p14:tracePt t="74641" x="5645150" y="1066800"/>
          <p14:tracePt t="74658" x="5619750" y="1181100"/>
          <p14:tracePt t="74675" x="5613400" y="1295400"/>
          <p14:tracePt t="74691" x="5600700" y="1422400"/>
          <p14:tracePt t="74708" x="5613400" y="1587500"/>
          <p14:tracePt t="74724" x="5676900" y="1727200"/>
          <p14:tracePt t="74741" x="5765800" y="1847850"/>
          <p14:tracePt t="74758" x="5873750" y="1924050"/>
          <p14:tracePt t="74774" x="5969000" y="1936750"/>
          <p14:tracePt t="74791" x="6165850" y="1936750"/>
          <p14:tracePt t="74808" x="6267450" y="1905000"/>
          <p14:tracePt t="74825" x="6375400" y="1854200"/>
          <p14:tracePt t="74841" x="6432550" y="1790700"/>
          <p14:tracePt t="74858" x="6483350" y="1733550"/>
          <p14:tracePt t="74875" x="6515100" y="1689100"/>
          <p14:tracePt t="74891" x="6546850" y="1619250"/>
          <p14:tracePt t="74908" x="6565900" y="1549400"/>
          <p14:tracePt t="74925" x="6578600" y="1485900"/>
          <p14:tracePt t="74941" x="6578600" y="1422400"/>
          <p14:tracePt t="74958" x="6578600" y="1371600"/>
          <p14:tracePt t="74975" x="6578600" y="1295400"/>
          <p14:tracePt t="74992" x="6534150" y="1250950"/>
          <p14:tracePt t="75008" x="6502400" y="1212850"/>
          <p14:tracePt t="75025" x="6457950" y="1181100"/>
          <p14:tracePt t="75041" x="6394450" y="1155700"/>
          <p14:tracePt t="75058" x="6305550" y="1143000"/>
          <p14:tracePt t="75075" x="6172200" y="1123950"/>
          <p14:tracePt t="75092" x="6019800" y="1123950"/>
          <p14:tracePt t="75108" x="5911850" y="1123950"/>
          <p14:tracePt t="75126" x="5778500" y="1136650"/>
          <p14:tracePt t="75142" x="5683250" y="1162050"/>
          <p14:tracePt t="75158" x="5600700" y="1200150"/>
          <p14:tracePt t="75175" x="5549900" y="1244600"/>
          <p14:tracePt t="75192" x="5524500" y="1276350"/>
          <p14:tracePt t="75209" x="5518150" y="1314450"/>
          <p14:tracePt t="75225" x="5480050" y="1384300"/>
          <p14:tracePt t="75242" x="5454650" y="1447800"/>
          <p14:tracePt t="75259" x="5454650" y="1511300"/>
          <p14:tracePt t="75275" x="5454650" y="1581150"/>
          <p14:tracePt t="75292" x="5480050" y="1638300"/>
          <p14:tracePt t="75309" x="5518150" y="1682750"/>
          <p14:tracePt t="75325" x="5581650" y="1695450"/>
          <p14:tracePt t="75342" x="5695950" y="1701800"/>
          <p14:tracePt t="75359" x="5943600" y="1701800"/>
          <p14:tracePt t="75376" x="6108700" y="1663700"/>
          <p14:tracePt t="75392" x="6235700" y="1619250"/>
          <p14:tracePt t="75409" x="6362700" y="1568450"/>
          <p14:tracePt t="75426" x="6426200" y="1504950"/>
          <p14:tracePt t="75442" x="6451600" y="1479550"/>
          <p14:tracePt t="75459" x="6470650" y="1416050"/>
          <p14:tracePt t="75476" x="6489700" y="1377950"/>
          <p14:tracePt t="75492" x="6489700" y="1314450"/>
          <p14:tracePt t="75509" x="6489700" y="1263650"/>
          <p14:tracePt t="75526" x="6489700" y="1225550"/>
          <p14:tracePt t="75542" x="6483350" y="1174750"/>
          <p14:tracePt t="75559" x="6419850" y="1111250"/>
          <p14:tracePt t="75576" x="6343650" y="1079500"/>
          <p14:tracePt t="75592" x="6261100" y="1066800"/>
          <p14:tracePt t="75609" x="6153150" y="1060450"/>
          <p14:tracePt t="75626" x="6032500" y="1047750"/>
          <p14:tracePt t="75643" x="5899150" y="1047750"/>
          <p14:tracePt t="75659" x="5784850" y="1047750"/>
          <p14:tracePt t="75676" x="5689600" y="1060450"/>
          <p14:tracePt t="75693" x="5575300" y="1098550"/>
          <p14:tracePt t="75710" x="5492750" y="1130300"/>
          <p14:tracePt t="75726" x="5435600" y="1168400"/>
          <p14:tracePt t="75743" x="5403850" y="1231900"/>
          <p14:tracePt t="75760" x="5359400" y="1371600"/>
          <p14:tracePt t="75777" x="5346700" y="1454150"/>
          <p14:tracePt t="75794" x="5346700" y="1555750"/>
          <p14:tracePt t="75811" x="5346700" y="1631950"/>
          <p14:tracePt t="75827" x="5378450" y="1682750"/>
          <p14:tracePt t="75844" x="5422900" y="1714500"/>
          <p14:tracePt t="75860" x="5511800" y="1758950"/>
          <p14:tracePt t="75877" x="5657850" y="1784350"/>
          <p14:tracePt t="75894" x="5822950" y="1784350"/>
          <p14:tracePt t="75911" x="5981700" y="1784350"/>
          <p14:tracePt t="75927" x="6146800" y="1784350"/>
          <p14:tracePt t="75944" x="6280150" y="1720850"/>
          <p14:tracePt t="75961" x="6318250" y="1689100"/>
          <p14:tracePt t="75977" x="6356350" y="1644650"/>
          <p14:tracePt t="75994" x="6381750" y="1593850"/>
          <p14:tracePt t="76011" x="6394450" y="1536700"/>
          <p14:tracePt t="76027" x="6407150" y="1473200"/>
          <p14:tracePt t="76044" x="6432550" y="1422400"/>
          <p14:tracePt t="76061" x="6438900" y="1365250"/>
          <p14:tracePt t="76078" x="6438900" y="1320800"/>
          <p14:tracePt t="76094" x="6438900" y="1276350"/>
          <p14:tracePt t="76111" x="6432550" y="1244600"/>
          <p14:tracePt t="76128" x="6362700" y="1181100"/>
          <p14:tracePt t="76145" x="6292850" y="1155700"/>
          <p14:tracePt t="76162" x="6159500" y="1149350"/>
          <p14:tracePt t="76178" x="5988050" y="1136650"/>
          <p14:tracePt t="76194" x="5784850" y="1136650"/>
          <p14:tracePt t="76211" x="5607050" y="1187450"/>
          <p14:tracePt t="76228" x="5518150" y="1250950"/>
          <p14:tracePt t="76245" x="5416550" y="1320800"/>
          <p14:tracePt t="76261" x="5340350" y="1377950"/>
          <p14:tracePt t="76278" x="5308600" y="1416050"/>
          <p14:tracePt t="76295" x="5289550" y="1466850"/>
          <p14:tracePt t="76311" x="5289550" y="1517650"/>
          <p14:tracePt t="76328" x="5308600" y="1676400"/>
          <p14:tracePt t="76346" x="5365750" y="1739900"/>
          <p14:tracePt t="76361" x="5422900" y="1790700"/>
          <p14:tracePt t="76378" x="5511800" y="1797050"/>
          <p14:tracePt t="76395" x="5613400" y="1797050"/>
          <p14:tracePt t="76412" x="5734050" y="1797050"/>
          <p14:tracePt t="76428" x="5861050" y="1797050"/>
          <p14:tracePt t="76445" x="5949950" y="1797050"/>
          <p14:tracePt t="76461" x="6032500" y="1771650"/>
          <p14:tracePt t="76478" x="6127750" y="1739900"/>
          <p14:tracePt t="76495" x="6197600" y="1689100"/>
          <p14:tracePt t="76512" x="6248400" y="1638300"/>
          <p14:tracePt t="76529" x="6362700" y="1568450"/>
          <p14:tracePt t="76545" x="6419850" y="1517650"/>
          <p14:tracePt t="76561" x="6470650" y="1479550"/>
          <p14:tracePt t="76578" x="6527800" y="1441450"/>
          <p14:tracePt t="76595" x="6546850" y="1416050"/>
          <p14:tracePt t="76612" x="6559550" y="1384300"/>
          <p14:tracePt t="76628" x="6559550" y="1365250"/>
          <p14:tracePt t="76645" x="6565900" y="1352550"/>
          <p14:tracePt t="76662" x="6565900" y="1314450"/>
          <p14:tracePt t="76678" x="6565900" y="1289050"/>
          <p14:tracePt t="76695" x="6508750" y="1257300"/>
          <p14:tracePt t="76712" x="6337300" y="1219200"/>
          <p14:tracePt t="76730" x="6178550" y="1219200"/>
          <p14:tracePt t="76745" x="6013450" y="1238250"/>
          <p14:tracePt t="76762" x="5867400" y="1282700"/>
          <p14:tracePt t="76778" x="5727700" y="1346200"/>
          <p14:tracePt t="76795" x="5645150" y="1422400"/>
          <p14:tracePt t="76812" x="5607050" y="1473200"/>
          <p14:tracePt t="76829" x="5607050" y="1504950"/>
          <p14:tracePt t="76846" x="5600700" y="1536700"/>
          <p14:tracePt t="76862" x="5594350" y="1574800"/>
          <p14:tracePt t="76879" x="5594350" y="1606550"/>
          <p14:tracePt t="76895" x="5575300" y="1701800"/>
          <p14:tracePt t="76913" x="5549900" y="1784350"/>
          <p14:tracePt t="76929" x="5511800" y="1911350"/>
          <p14:tracePt t="76945" x="5429250" y="2044700"/>
          <p14:tracePt t="76962" x="5308600" y="2228850"/>
          <p14:tracePt t="76979" x="5130800" y="2470150"/>
          <p14:tracePt t="76996" x="4876800" y="2813050"/>
          <p14:tracePt t="77012" x="4540250" y="3130550"/>
          <p14:tracePt t="77029" x="4178300" y="3422650"/>
          <p14:tracePt t="77046" x="3924300" y="3606800"/>
          <p14:tracePt t="77063" x="3727450" y="3727450"/>
          <p14:tracePt t="77079" x="3568700" y="3816350"/>
          <p14:tracePt t="77096" x="3454400" y="3892550"/>
          <p14:tracePt t="77113" x="3390900" y="3911600"/>
          <p14:tracePt t="77130" x="3308350" y="3917950"/>
          <p14:tracePt t="77146" x="3225800" y="3917950"/>
          <p14:tracePt t="77163" x="3168650" y="3924300"/>
          <p14:tracePt t="77180" x="3092450" y="3930650"/>
          <p14:tracePt t="77196" x="3035300" y="3956050"/>
          <p14:tracePt t="77213" x="2997200" y="3981450"/>
          <p14:tracePt t="77230" x="2971800" y="3994150"/>
          <p14:tracePt t="77246" x="2952750" y="4000500"/>
          <p14:tracePt t="77369" x="2952750" y="3987800"/>
          <p14:tracePt t="77377" x="2952750" y="3975100"/>
          <p14:tracePt t="77384" x="2952750" y="3968750"/>
          <p14:tracePt t="77392" x="2959100" y="3962400"/>
          <p14:tracePt t="77413" x="2965450" y="3949700"/>
          <p14:tracePt t="77433" x="2971800" y="3937000"/>
          <p14:tracePt t="77447" x="2971800" y="3930650"/>
          <p14:tracePt t="77457" x="2971800" y="3911600"/>
          <p14:tracePt t="77465" x="2971800" y="3879850"/>
          <p14:tracePt t="77481" x="2971800" y="3867150"/>
          <p14:tracePt t="77577" x="2978150" y="3860800"/>
          <p14:tracePt t="77626" x="2984500" y="3854450"/>
          <p14:tracePt t="77641" x="2997200" y="3841750"/>
          <p14:tracePt t="77657" x="3003550" y="3841750"/>
          <p14:tracePt t="77665" x="3009900" y="3835400"/>
          <p14:tracePt t="77674" x="3016250" y="3829050"/>
          <p14:tracePt t="77682" x="3028950" y="3810000"/>
          <p14:tracePt t="77713" x="3048000" y="3790950"/>
          <p14:tracePt t="77736" x="3060700" y="3784600"/>
          <p14:tracePt t="77745" x="3086100" y="3771900"/>
          <p14:tracePt t="77752" x="3117850" y="3752850"/>
          <p14:tracePt t="77768" x="3162300" y="3727450"/>
          <p14:tracePt t="77786" x="3200400" y="3695700"/>
          <p14:tracePt t="77801" x="3206750" y="3689350"/>
          <p14:tracePt t="77815" x="3219450" y="3683000"/>
          <p14:tracePt t="77831" x="3225800" y="3676650"/>
          <p14:tracePt t="77847" x="3244850" y="3670300"/>
          <p14:tracePt t="77864" x="3308350" y="3638550"/>
          <p14:tracePt t="77881" x="3346450" y="3619500"/>
          <p14:tracePt t="77898" x="3371850" y="3600450"/>
          <p14:tracePt t="77914" x="3409950" y="3581400"/>
          <p14:tracePt t="77931" x="3429000" y="3575050"/>
          <p14:tracePt t="77947" x="3479800" y="3556000"/>
          <p14:tracePt t="77964" x="3505200" y="3543300"/>
          <p14:tracePt t="77981" x="3543300" y="3524250"/>
          <p14:tracePt t="77997" x="3587750" y="3498850"/>
          <p14:tracePt t="78014" x="3625850" y="3479800"/>
          <p14:tracePt t="78031" x="3657600" y="3460750"/>
          <p14:tracePt t="78047" x="3733800" y="3422650"/>
          <p14:tracePt t="78064" x="3740150" y="3416300"/>
          <p14:tracePt t="78081" x="3790950" y="3378200"/>
          <p14:tracePt t="78098" x="3810000" y="3365500"/>
          <p14:tracePt t="78115" x="3829050" y="3352800"/>
          <p14:tracePt t="78131" x="3873500" y="3333750"/>
          <p14:tracePt t="78148" x="3898900" y="3314700"/>
          <p14:tracePt t="78164" x="3930650" y="3289300"/>
          <p14:tracePt t="78181" x="3943350" y="3276600"/>
          <p14:tracePt t="78198" x="3956050" y="3270250"/>
          <p14:tracePt t="78215" x="3968750" y="3263900"/>
          <p14:tracePt t="78231" x="3994150" y="3244850"/>
          <p14:tracePt t="78248" x="4032250" y="3219450"/>
          <p14:tracePt t="78265" x="4076700" y="3200400"/>
          <p14:tracePt t="78281" x="4083050" y="3187700"/>
          <p14:tracePt t="78298" x="4108450" y="3168650"/>
          <p14:tracePt t="78315" x="4121150" y="3162300"/>
          <p14:tracePt t="78354" x="4127500" y="3155950"/>
          <p14:tracePt t="78365" x="4133850" y="3155950"/>
          <p14:tracePt t="78368" x="4133850" y="3149600"/>
          <p14:tracePt t="78385" x="4152900" y="3143250"/>
          <p14:tracePt t="78434" x="4171950" y="3130550"/>
          <p14:tracePt t="78448" x="4197350" y="3098800"/>
          <p14:tracePt t="78457" x="4210050" y="3092450"/>
          <p14:tracePt t="78472" x="4241800" y="3073400"/>
          <p14:tracePt t="78490" x="4286250" y="3041650"/>
          <p14:tracePt t="78504" x="4324350" y="3022600"/>
          <p14:tracePt t="78515" x="4356100" y="2997200"/>
          <p14:tracePt t="78532" x="4387850" y="2978150"/>
          <p14:tracePt t="78548" x="4425950" y="2965450"/>
          <p14:tracePt t="78565" x="4445000" y="2946400"/>
          <p14:tracePt t="78582" x="4457700" y="2946400"/>
          <p14:tracePt t="78599" x="4464050" y="2940050"/>
          <p14:tracePt t="78615" x="4470400" y="2933700"/>
          <p14:tracePt t="78632" x="4483100" y="2927350"/>
          <p14:tracePt t="78648" x="4495800" y="2914650"/>
          <p14:tracePt t="78689" x="4508500" y="2908300"/>
          <p14:tracePt t="78689" x="4514850" y="2901950"/>
          <p14:tracePt t="78721" x="4521200" y="2901950"/>
          <p14:tracePt t="78730" x="4521200" y="2895600"/>
          <p14:tracePt t="78753" x="4527550" y="2895600"/>
          <p14:tracePt t="78761" x="4533900" y="2895600"/>
          <p14:tracePt t="78769" x="4540250" y="2889250"/>
          <p14:tracePt t="78783" x="4552950" y="2882900"/>
          <p14:tracePt t="78801" x="4565650" y="2876550"/>
          <p14:tracePt t="78815" x="4572000" y="2870200"/>
          <p14:tracePt t="78816" x="4584700" y="2863850"/>
          <p14:tracePt t="78832" x="4641850" y="2838450"/>
          <p14:tracePt t="78849" x="4660900" y="2825750"/>
          <p14:tracePt t="78866" x="4699000" y="2794000"/>
          <p14:tracePt t="78882" x="4718050" y="2781300"/>
          <p14:tracePt t="78899" x="4749800" y="2755900"/>
          <p14:tracePt t="78916" x="4781550" y="2736850"/>
          <p14:tracePt t="78932" x="4794250" y="2717800"/>
          <p14:tracePt t="78949" x="4832350" y="2705100"/>
          <p14:tracePt t="78966" x="4845050" y="2692400"/>
          <p14:tracePt t="78982" x="4870450" y="2667000"/>
          <p14:tracePt t="78999" x="4883150" y="2654300"/>
          <p14:tracePt t="79016" x="4921250" y="2603500"/>
          <p14:tracePt t="79033" x="4933950" y="2590800"/>
          <p14:tracePt t="79049" x="4959350" y="2571750"/>
          <p14:tracePt t="79066" x="4978400" y="2559050"/>
          <p14:tracePt t="79083" x="4997450" y="2533650"/>
          <p14:tracePt t="79100" x="5022850" y="2514600"/>
          <p14:tracePt t="79116" x="5029200" y="2508250"/>
          <p14:tracePt t="79133" x="5035550" y="2501900"/>
          <p14:tracePt t="79168" x="5041900" y="2501900"/>
          <p14:tracePt t="79257" x="5048250" y="2495550"/>
          <p14:tracePt t="79265" x="5054600" y="2489200"/>
          <p14:tracePt t="79281" x="5060950" y="2489200"/>
          <p14:tracePt t="79288" x="5073650" y="2476500"/>
          <p14:tracePt t="79288" x="5080000" y="2476500"/>
          <p14:tracePt t="79305" x="5099050" y="2470150"/>
          <p14:tracePt t="79313" x="5099050" y="2463800"/>
          <p14:tracePt t="79321" x="5111750" y="2457450"/>
          <p14:tracePt t="79336" x="5137150" y="2438400"/>
          <p14:tracePt t="79353" x="5162550" y="2432050"/>
          <p14:tracePt t="79366" x="5175250" y="2425700"/>
          <p14:tracePt t="79390" x="5181600" y="2419350"/>
          <p14:tracePt t="79424" x="5194300" y="2419350"/>
          <p14:tracePt t="79457" x="5200650" y="2413000"/>
          <p14:tracePt t="79472" x="5207000" y="2413000"/>
          <p14:tracePt t="79482" x="5207000" y="2406650"/>
          <p14:tracePt t="79489" x="5226050" y="2400300"/>
          <p14:tracePt t="79521" x="5232400" y="2400300"/>
          <p14:tracePt t="79533" x="5238750" y="2393950"/>
          <p14:tracePt t="79552" x="5251450" y="2387600"/>
          <p14:tracePt t="79567" x="5264150" y="2387600"/>
          <p14:tracePt t="79568" x="5276850" y="2381250"/>
          <p14:tracePt t="79585" x="5289550" y="2381250"/>
          <p14:tracePt t="79600" x="5327650" y="2355850"/>
          <p14:tracePt t="79617" x="5365750" y="2336800"/>
          <p14:tracePt t="79634" x="5397500" y="2317750"/>
          <p14:tracePt t="79650" x="5422900" y="2305050"/>
          <p14:tracePt t="79667" x="5435600" y="2305050"/>
          <p14:tracePt t="79684" x="5448300" y="2305050"/>
          <p14:tracePt t="79700" x="5467350" y="2292350"/>
          <p14:tracePt t="79717" x="5467350" y="2286000"/>
          <p14:tracePt t="79733" x="5480050" y="2279650"/>
          <p14:tracePt t="79750" x="5486400" y="2266950"/>
          <p14:tracePt t="79768" x="5492750" y="2266950"/>
          <p14:tracePt t="79784" x="5511800" y="2254250"/>
          <p14:tracePt t="79801" x="5530850" y="2241550"/>
          <p14:tracePt t="79817" x="5556250" y="2216150"/>
          <p14:tracePt t="79834" x="5575300" y="2203450"/>
          <p14:tracePt t="79851" x="5594350" y="2184400"/>
          <p14:tracePt t="79867" x="5619750" y="2171700"/>
          <p14:tracePt t="79884" x="5626100" y="2165350"/>
          <p14:tracePt t="79901" x="5632450" y="2159000"/>
          <p14:tracePt t="79917" x="5645150" y="2152650"/>
          <p14:tracePt t="79934" x="5657850" y="2139950"/>
          <p14:tracePt t="79950" x="5670550" y="2133600"/>
          <p14:tracePt t="79967" x="5689600" y="2133600"/>
          <p14:tracePt t="79984" x="5702300" y="2120900"/>
          <p14:tracePt t="80001" x="5721350" y="2114550"/>
          <p14:tracePt t="80018" x="5734050" y="2101850"/>
          <p14:tracePt t="80034" x="5746750" y="2089150"/>
          <p14:tracePt t="80051" x="5772150" y="2070100"/>
          <p14:tracePt t="80067" x="5784850" y="2057400"/>
          <p14:tracePt t="80084" x="5810250" y="2051050"/>
          <p14:tracePt t="80101" x="5842000" y="2032000"/>
          <p14:tracePt t="80118" x="5873750" y="2006600"/>
          <p14:tracePt t="80134" x="5899150" y="1981200"/>
          <p14:tracePt t="80151" x="5930900" y="1955800"/>
          <p14:tracePt t="80168" x="5949950" y="1943100"/>
          <p14:tracePt t="80184" x="5981700" y="1917700"/>
          <p14:tracePt t="80184" x="5994400" y="1911350"/>
          <p14:tracePt t="80202" x="6000750" y="1898650"/>
          <p14:tracePt t="80218" x="6026150" y="1885950"/>
          <p14:tracePt t="80234" x="6045200" y="1873250"/>
          <p14:tracePt t="80251" x="6064250" y="1860550"/>
          <p14:tracePt t="80268" x="6089650" y="1847850"/>
          <p14:tracePt t="80284" x="6102350" y="1835150"/>
          <p14:tracePt t="80301" x="6127750" y="1828800"/>
          <p14:tracePt t="80318" x="6153150" y="1803400"/>
          <p14:tracePt t="80334" x="6172200" y="1797050"/>
          <p14:tracePt t="80351" x="6197600" y="1784350"/>
          <p14:tracePt t="80368" x="6242050" y="1765300"/>
          <p14:tracePt t="80386" x="6254750" y="1752600"/>
          <p14:tracePt t="80402" x="6267450" y="1752600"/>
          <p14:tracePt t="80418" x="6299200" y="1746250"/>
          <p14:tracePt t="80435" x="6318250" y="1739900"/>
          <p14:tracePt t="80452" x="6343650" y="1733550"/>
          <p14:tracePt t="80468" x="6362700" y="1720850"/>
          <p14:tracePt t="80485" x="6388100" y="1701800"/>
          <p14:tracePt t="80501" x="6407150" y="1695450"/>
          <p14:tracePt t="80518" x="6419850" y="1682750"/>
          <p14:tracePt t="80535" x="6438900" y="1682750"/>
          <p14:tracePt t="80552" x="6451600" y="1663700"/>
          <p14:tracePt t="80568" x="6483350" y="1644650"/>
          <p14:tracePt t="80585" x="6502400" y="1631950"/>
          <p14:tracePt t="80602" x="6527800" y="1606550"/>
          <p14:tracePt t="80618" x="6553200" y="1587500"/>
          <p14:tracePt t="80635" x="6572250" y="1581150"/>
          <p14:tracePt t="80652" x="6597650" y="1568450"/>
          <p14:tracePt t="80668" x="6616700" y="1555750"/>
          <p14:tracePt t="80685" x="6635750" y="1543050"/>
          <p14:tracePt t="80702" x="6654800" y="1524000"/>
          <p14:tracePt t="80718" x="6673850" y="1511300"/>
          <p14:tracePt t="80735" x="6686550" y="1504950"/>
          <p14:tracePt t="80752" x="6692900" y="1498600"/>
          <p14:tracePt t="80769" x="6699250" y="1498600"/>
          <p14:tracePt t="80970" x="6711950" y="1498600"/>
          <p14:tracePt t="80970" x="6718300" y="1498600"/>
          <p14:tracePt t="80985" x="6724650" y="1504950"/>
          <p14:tracePt t="80993" x="6737350" y="1524000"/>
          <p14:tracePt t="80993" x="0" y="0"/>
        </p14:tracePtLst>
        <p14:tracePtLst>
          <p14:tracePt t="81681" x="2844800" y="1892300"/>
          <p14:tracePt t="81697" x="2844800" y="1885950"/>
          <p14:tracePt t="81705" x="2832100" y="1866900"/>
          <p14:tracePt t="81713" x="2819400" y="1847850"/>
          <p14:tracePt t="81721" x="2800350" y="1803400"/>
          <p14:tracePt t="81737" x="2762250" y="1752600"/>
          <p14:tracePt t="81770" x="2749550" y="1727200"/>
          <p14:tracePt t="81777" x="2736850" y="1714500"/>
          <p14:tracePt t="81793" x="2717800" y="1689100"/>
          <p14:tracePt t="81809" x="2698750" y="1670050"/>
          <p14:tracePt t="81825" x="2673350" y="1631950"/>
          <p14:tracePt t="81841" x="2654300" y="1612900"/>
          <p14:tracePt t="81857" x="2616200" y="1606550"/>
          <p14:tracePt t="81872" x="2578100" y="1587500"/>
          <p14:tracePt t="81889" x="2533650" y="1562100"/>
          <p14:tracePt t="81905" x="2476500" y="1524000"/>
          <p14:tracePt t="81921" x="2374900" y="1466850"/>
          <p14:tracePt t="81954" x="2311400" y="1441450"/>
          <p14:tracePt t="81962" x="2254250" y="1422400"/>
          <p14:tracePt t="81971" x="2190750" y="1397000"/>
          <p14:tracePt t="81993" x="2120900" y="1377950"/>
          <p14:tracePt t="82004" x="2006600" y="1346200"/>
          <p14:tracePt t="82025" x="1911350" y="1327150"/>
          <p14:tracePt t="82041" x="1835150" y="1320800"/>
          <p14:tracePt t="82056" x="1746250" y="1320800"/>
          <p14:tracePt t="82073" x="1644650" y="1320800"/>
          <p14:tracePt t="82088" x="1562100" y="1320800"/>
          <p14:tracePt t="82104" x="1498600" y="1320800"/>
          <p14:tracePt t="82121" x="1397000" y="1320800"/>
          <p14:tracePt t="82138" x="1346200" y="1320800"/>
          <p14:tracePt t="82154" x="1301750" y="1333500"/>
          <p14:tracePt t="82171" x="1238250" y="1365250"/>
          <p14:tracePt t="82188" x="1187450" y="1409700"/>
          <p14:tracePt t="82204" x="1123950" y="1454150"/>
          <p14:tracePt t="82221" x="1035050" y="1524000"/>
          <p14:tracePt t="82238" x="933450" y="1600200"/>
          <p14:tracePt t="82254" x="850900" y="1689100"/>
          <p14:tracePt t="82271" x="768350" y="1790700"/>
          <p14:tracePt t="82288" x="679450" y="1892300"/>
          <p14:tracePt t="82304" x="565150" y="2070100"/>
          <p14:tracePt t="82321" x="527050" y="2203450"/>
          <p14:tracePt t="82338" x="501650" y="2349500"/>
          <p14:tracePt t="82354" x="501650" y="2476500"/>
          <p14:tracePt t="82371" x="501650" y="2628900"/>
          <p14:tracePt t="82388" x="527050" y="2755900"/>
          <p14:tracePt t="82404" x="577850" y="2838450"/>
          <p14:tracePt t="82421" x="641350" y="2889250"/>
          <p14:tracePt t="82456" x="666750" y="2901950"/>
          <p14:tracePt t="82471" x="698500" y="2908300"/>
          <p14:tracePt t="82472" x="819150" y="2908300"/>
          <p14:tracePt t="82488" x="946150" y="2889250"/>
          <p14:tracePt t="82505" x="1149350" y="2813050"/>
          <p14:tracePt t="82522" x="1276350" y="2755900"/>
          <p14:tracePt t="82538" x="1416050" y="2692400"/>
          <p14:tracePt t="82555" x="1479550" y="2641600"/>
          <p14:tracePt t="82572" x="1555750" y="2590800"/>
          <p14:tracePt t="82588" x="1593850" y="2520950"/>
          <p14:tracePt t="82605" x="1612900" y="2463800"/>
          <p14:tracePt t="82622" x="1638300" y="2381250"/>
          <p14:tracePt t="82638" x="1663700" y="2298700"/>
          <p14:tracePt t="82655" x="1663700" y="2197100"/>
          <p14:tracePt t="82672" x="1670050" y="2108200"/>
          <p14:tracePt t="82689" x="1676400" y="1987550"/>
          <p14:tracePt t="82705" x="1676400" y="1898650"/>
          <p14:tracePt t="82722" x="1682750" y="1828800"/>
          <p14:tracePt t="82739" x="1682750" y="1758950"/>
          <p14:tracePt t="82755" x="1682750" y="1701800"/>
          <p14:tracePt t="82772" x="1682750" y="1651000"/>
          <p14:tracePt t="82789" x="1682750" y="1619250"/>
          <p14:tracePt t="82805" x="1682750" y="1587500"/>
          <p14:tracePt t="82822" x="1682750" y="1574800"/>
          <p14:tracePt t="82839" x="1682750" y="1568450"/>
          <p14:tracePt t="82856" x="1651000" y="1549400"/>
          <p14:tracePt t="82872" x="1606550" y="1536700"/>
          <p14:tracePt t="82889" x="1504950" y="1517650"/>
          <p14:tracePt t="82905" x="1390650" y="1485900"/>
          <p14:tracePt t="82922" x="1282700" y="1479550"/>
          <p14:tracePt t="82939" x="1162050" y="1479550"/>
          <p14:tracePt t="82956" x="996950" y="1479550"/>
          <p14:tracePt t="82972" x="876300" y="1479550"/>
          <p14:tracePt t="82989" x="736600" y="1479550"/>
          <p14:tracePt t="83005" x="609600" y="1479550"/>
          <p14:tracePt t="83022" x="501650" y="1524000"/>
          <p14:tracePt t="83039" x="412750" y="1600200"/>
          <p14:tracePt t="83056" x="330200" y="1682750"/>
          <p14:tracePt t="83072" x="241300" y="1828800"/>
          <p14:tracePt t="83089" x="209550" y="1936750"/>
          <p14:tracePt t="83106" x="209550" y="2082800"/>
          <p14:tracePt t="83122" x="228600" y="2235200"/>
          <p14:tracePt t="83139" x="292100" y="2413000"/>
          <p14:tracePt t="83156" x="361950" y="2552700"/>
          <p14:tracePt t="83172" x="444500" y="2692400"/>
          <p14:tracePt t="83190" x="552450" y="2832100"/>
          <p14:tracePt t="83206" x="654050" y="2933700"/>
          <p14:tracePt t="83223" x="762000" y="3028950"/>
          <p14:tracePt t="83239" x="939800" y="3067050"/>
          <p14:tracePt t="83256" x="1104900" y="3079750"/>
          <p14:tracePt t="83273" x="1308100" y="3079750"/>
          <p14:tracePt t="83290" x="1454150" y="3048000"/>
          <p14:tracePt t="83306" x="1593850" y="2984500"/>
          <p14:tracePt t="83323" x="1727200" y="2876550"/>
          <p14:tracePt t="83339" x="1784350" y="2825750"/>
          <p14:tracePt t="83356" x="1847850" y="2749550"/>
          <p14:tracePt t="83373" x="1873250" y="2654300"/>
          <p14:tracePt t="83389" x="1898650" y="2552700"/>
          <p14:tracePt t="83406" x="1911350" y="2432050"/>
          <p14:tracePt t="83423" x="1917700" y="2311400"/>
          <p14:tracePt t="83439" x="1917700" y="2178050"/>
          <p14:tracePt t="83456" x="1898650" y="2012950"/>
          <p14:tracePt t="83474" x="1866900" y="1898650"/>
          <p14:tracePt t="83490" x="1835150" y="1803400"/>
          <p14:tracePt t="83506" x="1790700" y="1714500"/>
          <p14:tracePt t="83523" x="1752600" y="1644650"/>
          <p14:tracePt t="83540" x="1714500" y="1593850"/>
          <p14:tracePt t="83557" x="1670050" y="1530350"/>
          <p14:tracePt t="83573" x="1593850" y="1473200"/>
          <p14:tracePt t="83590" x="1562100" y="1447800"/>
          <p14:tracePt t="83606" x="1517650" y="1422400"/>
          <p14:tracePt t="83623" x="1460500" y="1403350"/>
          <p14:tracePt t="83640" x="1365250" y="1390650"/>
          <p14:tracePt t="83640" x="1314450" y="1377950"/>
          <p14:tracePt t="83657" x="1187450" y="1371600"/>
          <p14:tracePt t="83673" x="1060450" y="1371600"/>
          <p14:tracePt t="83690" x="927100" y="1371600"/>
          <p14:tracePt t="83707" x="781050" y="1441450"/>
          <p14:tracePt t="83723" x="641350" y="1511300"/>
          <p14:tracePt t="83740" x="520700" y="1625600"/>
          <p14:tracePt t="83757" x="444500" y="1708150"/>
          <p14:tracePt t="83773" x="400050" y="1778000"/>
          <p14:tracePt t="83790" x="387350" y="1892300"/>
          <p14:tracePt t="83807" x="387350" y="1993900"/>
          <p14:tracePt t="83824" x="387350" y="2082800"/>
          <p14:tracePt t="83840" x="387350" y="2241550"/>
          <p14:tracePt t="83857" x="393700" y="2343150"/>
          <p14:tracePt t="83873" x="438150" y="2432050"/>
          <p14:tracePt t="83890" x="508000" y="2520950"/>
          <p14:tracePt t="83907" x="533400" y="2552700"/>
          <p14:tracePt t="83924" x="558800" y="2559050"/>
          <p14:tracePt t="83940" x="615950" y="2571750"/>
          <p14:tracePt t="83957" x="717550" y="2571750"/>
          <p14:tracePt t="83974" x="812800" y="2571750"/>
          <p14:tracePt t="83990" x="914400" y="2571750"/>
          <p14:tracePt t="84007" x="1028700" y="2520950"/>
          <p14:tracePt t="84024" x="1168400" y="2457450"/>
          <p14:tracePt t="84040" x="1390650" y="2311400"/>
          <p14:tracePt t="84058" x="1492250" y="2203450"/>
          <p14:tracePt t="84074" x="1593850" y="2101850"/>
          <p14:tracePt t="84091" x="1676400" y="1974850"/>
          <p14:tracePt t="84107" x="1720850" y="1847850"/>
          <p14:tracePt t="84124" x="1752600" y="1746250"/>
          <p14:tracePt t="84141" x="1765300" y="1670050"/>
          <p14:tracePt t="84157" x="1771650" y="1612900"/>
          <p14:tracePt t="84174" x="1771650" y="1555750"/>
          <p14:tracePt t="84191" x="1771650" y="1504950"/>
          <p14:tracePt t="84207" x="1771650" y="1466850"/>
          <p14:tracePt t="84224" x="1746250" y="1377950"/>
          <p14:tracePt t="84241" x="1670050" y="1301750"/>
          <p14:tracePt t="84258" x="1638300" y="1238250"/>
          <p14:tracePt t="84274" x="1568450" y="1187450"/>
          <p14:tracePt t="84291" x="1517650" y="1162050"/>
          <p14:tracePt t="84308" x="1479550" y="1149350"/>
          <p14:tracePt t="84325" x="1428750" y="1143000"/>
          <p14:tracePt t="84341" x="1301750" y="1143000"/>
          <p14:tracePt t="84358" x="1155700" y="1155700"/>
          <p14:tracePt t="84374" x="1003300" y="1200150"/>
          <p14:tracePt t="84391" x="819150" y="1270000"/>
          <p14:tracePt t="84408" x="679450" y="1358900"/>
          <p14:tracePt t="84424" x="565150" y="1473200"/>
          <p14:tracePt t="84442" x="514350" y="1555750"/>
          <p14:tracePt t="84458" x="469900" y="1651000"/>
          <p14:tracePt t="84475" x="444500" y="1778000"/>
          <p14:tracePt t="84491" x="444500" y="1905000"/>
          <p14:tracePt t="84508" x="444500" y="2044700"/>
          <p14:tracePt t="84525" x="444500" y="2190750"/>
          <p14:tracePt t="84541" x="444500" y="2298700"/>
          <p14:tracePt t="84558" x="457200" y="2432050"/>
          <p14:tracePt t="84575" x="514350" y="2546350"/>
          <p14:tracePt t="84591" x="571500" y="2667000"/>
          <p14:tracePt t="84608" x="685800" y="2806700"/>
          <p14:tracePt t="84625" x="768350" y="2851150"/>
          <p14:tracePt t="84642" x="889000" y="2889250"/>
          <p14:tracePt t="84658" x="965200" y="2901950"/>
          <p14:tracePt t="84675" x="1054100" y="2901950"/>
          <p14:tracePt t="84692" x="1168400" y="2844800"/>
          <p14:tracePt t="84708" x="1301750" y="2781300"/>
          <p14:tracePt t="84725" x="1416050" y="2705100"/>
          <p14:tracePt t="84742" x="1517650" y="2628900"/>
          <p14:tracePt t="84758" x="1593850" y="2559050"/>
          <p14:tracePt t="84775" x="1708150" y="2444750"/>
          <p14:tracePt t="84792" x="1765300" y="2330450"/>
          <p14:tracePt t="84809" x="1822450" y="2159000"/>
          <p14:tracePt t="84825" x="1873250" y="1905000"/>
          <p14:tracePt t="84843" x="1873250" y="1778000"/>
          <p14:tracePt t="84859" x="1873250" y="1644650"/>
          <p14:tracePt t="84875" x="1879600" y="1536700"/>
          <p14:tracePt t="84892" x="1879600" y="1447800"/>
          <p14:tracePt t="84909" x="1879600" y="1371600"/>
          <p14:tracePt t="84925" x="1879600" y="1301750"/>
          <p14:tracePt t="84942" x="1879600" y="1263650"/>
          <p14:tracePt t="84958" x="1873250" y="1212850"/>
          <p14:tracePt t="84975" x="1847850" y="1181100"/>
          <p14:tracePt t="84992" x="1822450" y="1149350"/>
          <p14:tracePt t="85009" x="1784350" y="1117600"/>
          <p14:tracePt t="85026" x="1708150" y="1092200"/>
          <p14:tracePt t="85042" x="1638300" y="1085850"/>
          <p14:tracePt t="85059" x="1574800" y="1079500"/>
          <p14:tracePt t="85076" x="1511300" y="1079500"/>
          <p14:tracePt t="85092" x="1441450" y="1079500"/>
          <p14:tracePt t="85109" x="1339850" y="1104900"/>
          <p14:tracePt t="85126" x="1225550" y="1162050"/>
          <p14:tracePt t="85142" x="1092200" y="1244600"/>
          <p14:tracePt t="85160" x="952500" y="1327150"/>
          <p14:tracePt t="85176" x="844550" y="1428750"/>
          <p14:tracePt t="85192" x="698500" y="1593850"/>
          <p14:tracePt t="85210" x="654050" y="1689100"/>
          <p14:tracePt t="85226" x="628650" y="1790700"/>
          <p14:tracePt t="85243" x="628650" y="1873250"/>
          <p14:tracePt t="85259" x="628650" y="1924050"/>
          <p14:tracePt t="85276" x="628650" y="1981200"/>
          <p14:tracePt t="85293" x="628650" y="2044700"/>
          <p14:tracePt t="85309" x="660400" y="2139950"/>
          <p14:tracePt t="85326" x="723900" y="2279650"/>
          <p14:tracePt t="85343" x="787400" y="2374900"/>
          <p14:tracePt t="85359" x="838200" y="2444750"/>
          <p14:tracePt t="85376" x="914400" y="2520950"/>
          <p14:tracePt t="85393" x="990600" y="2552700"/>
          <p14:tracePt t="85410" x="1060450" y="2565400"/>
          <p14:tracePt t="85427" x="1155700" y="2565400"/>
          <p14:tracePt t="85443" x="1263650" y="2565400"/>
          <p14:tracePt t="85460" x="1403350" y="2508250"/>
          <p14:tracePt t="85476" x="1555750" y="2419350"/>
          <p14:tracePt t="85493" x="1739900" y="2279650"/>
          <p14:tracePt t="85510" x="1885950" y="2152650"/>
          <p14:tracePt t="85527" x="1962150" y="2032000"/>
          <p14:tracePt t="85543" x="2019300" y="1898650"/>
          <p14:tracePt t="85560" x="2070100" y="1758950"/>
          <p14:tracePt t="85577" x="2101850" y="1581150"/>
          <p14:tracePt t="85593" x="2101850" y="1517650"/>
          <p14:tracePt t="85610" x="2101850" y="1447800"/>
          <p14:tracePt t="85627" x="2101850" y="1403350"/>
          <p14:tracePt t="85643" x="2089150" y="1358900"/>
          <p14:tracePt t="85660" x="2057400" y="1333500"/>
          <p14:tracePt t="85676" x="2012950" y="1301750"/>
          <p14:tracePt t="85693" x="1943100" y="1276350"/>
          <p14:tracePt t="85710" x="1816100" y="1238250"/>
          <p14:tracePt t="85727" x="1708150" y="1219200"/>
          <p14:tracePt t="85743" x="1593850" y="1212850"/>
          <p14:tracePt t="85760" x="1409700" y="1212850"/>
          <p14:tracePt t="85777" x="1333500" y="1212850"/>
          <p14:tracePt t="85793" x="1136650" y="1257300"/>
          <p14:tracePt t="85810" x="996950" y="1327150"/>
          <p14:tracePt t="85828" x="908050" y="1397000"/>
          <p14:tracePt t="85843" x="806450" y="1492250"/>
          <p14:tracePt t="85860" x="704850" y="1593850"/>
          <p14:tracePt t="85877" x="641350" y="1682750"/>
          <p14:tracePt t="85894" x="615950" y="1758950"/>
          <p14:tracePt t="85910" x="609600" y="1873250"/>
          <p14:tracePt t="85927" x="609600" y="1962150"/>
          <p14:tracePt t="85944" x="609600" y="2019300"/>
          <p14:tracePt t="85960" x="609600" y="2089150"/>
          <p14:tracePt t="85977" x="622300" y="2152650"/>
          <p14:tracePt t="85994" x="647700" y="2190750"/>
          <p14:tracePt t="86010" x="692150" y="2228850"/>
          <p14:tracePt t="86027" x="755650" y="2260600"/>
          <p14:tracePt t="86044" x="806450" y="2279650"/>
          <p14:tracePt t="86060" x="863600" y="2292350"/>
          <p14:tracePt t="86077" x="946150" y="2305050"/>
          <p14:tracePt t="86094" x="1003300" y="2305050"/>
          <p14:tracePt t="86111" x="1041400" y="2305050"/>
          <p14:tracePt t="86127" x="1079500" y="2305050"/>
          <p14:tracePt t="86144" x="1143000" y="2336800"/>
          <p14:tracePt t="86161" x="1200150" y="2374900"/>
          <p14:tracePt t="86177" x="1250950" y="2406650"/>
          <p14:tracePt t="86194" x="1289050" y="2444750"/>
          <p14:tracePt t="86211" x="1314450" y="2463800"/>
          <p14:tracePt t="86227" x="1327150" y="2463800"/>
          <p14:tracePt t="86244" x="1339850" y="2463800"/>
          <p14:tracePt t="86261" x="1377950" y="2451100"/>
          <p14:tracePt t="86278" x="1428750" y="2362200"/>
          <p14:tracePt t="86294" x="1492250" y="2266950"/>
          <p14:tracePt t="86311" x="1581150" y="2101850"/>
          <p14:tracePt t="86328" x="1689100" y="1955800"/>
          <p14:tracePt t="86345" x="1797050" y="1733550"/>
          <p14:tracePt t="86361" x="1847850" y="1581150"/>
          <p14:tracePt t="86378" x="1873250" y="1435100"/>
          <p14:tracePt t="86394" x="1873250" y="1314450"/>
          <p14:tracePt t="86411" x="1873250" y="1231900"/>
          <p14:tracePt t="86428" x="1873250" y="1187450"/>
          <p14:tracePt t="86444" x="1854200" y="1162050"/>
          <p14:tracePt t="86461" x="1847850" y="1143000"/>
          <p14:tracePt t="86478" x="1816100" y="1130300"/>
          <p14:tracePt t="86495" x="1765300" y="1104900"/>
          <p14:tracePt t="86511" x="1720850" y="1098550"/>
          <p14:tracePt t="86528" x="1651000" y="1085850"/>
          <p14:tracePt t="86545" x="1562100" y="1085850"/>
          <p14:tracePt t="86561" x="1492250" y="1085850"/>
          <p14:tracePt t="86579" x="1416050" y="1136650"/>
          <p14:tracePt t="86595" x="1377950" y="1193800"/>
          <p14:tracePt t="86612" x="1295400" y="1263650"/>
          <p14:tracePt t="86628" x="1206500" y="1352550"/>
          <p14:tracePt t="86645" x="1123950" y="1466850"/>
          <p14:tracePt t="86661" x="1022350" y="1555750"/>
          <p14:tracePt t="86678" x="952500" y="1625600"/>
          <p14:tracePt t="86695" x="876300" y="1689100"/>
          <p14:tracePt t="86712" x="831850" y="1746250"/>
          <p14:tracePt t="86728" x="781050" y="1873250"/>
          <p14:tracePt t="86745" x="781050" y="1943100"/>
          <p14:tracePt t="86762" x="762000" y="2038350"/>
          <p14:tracePt t="86779" x="749300" y="2095500"/>
          <p14:tracePt t="86795" x="736600" y="2152650"/>
          <p14:tracePt t="86812" x="723900" y="2209800"/>
          <p14:tracePt t="86828" x="717550" y="2292350"/>
          <p14:tracePt t="86845" x="704850" y="2419350"/>
          <p14:tracePt t="86863" x="685800" y="2508250"/>
          <p14:tracePt t="86879" x="685800" y="2628900"/>
          <p14:tracePt t="86896" x="692150" y="2736850"/>
          <p14:tracePt t="86912" x="730250" y="2832100"/>
          <p14:tracePt t="86929" x="749300" y="2882900"/>
          <p14:tracePt t="86945" x="774700" y="2914650"/>
          <p14:tracePt t="86962" x="800100" y="2927350"/>
          <p14:tracePt t="86979" x="825500" y="2933700"/>
          <p14:tracePt t="86995" x="869950" y="2933700"/>
          <p14:tracePt t="87012" x="952500" y="2895600"/>
          <p14:tracePt t="87029" x="1016000" y="2844800"/>
          <p14:tracePt t="87045" x="1104900" y="2762250"/>
          <p14:tracePt t="87062" x="1200150" y="2673350"/>
          <p14:tracePt t="87079" x="1250950" y="2590800"/>
          <p14:tracePt t="87096" x="1314450" y="2495550"/>
          <p14:tracePt t="87112" x="1358900" y="2368550"/>
          <p14:tracePt t="87129" x="1447800" y="2152650"/>
          <p14:tracePt t="87146" x="1492250" y="1974850"/>
          <p14:tracePt t="87162" x="1498600" y="1816100"/>
          <p14:tracePt t="87179" x="1524000" y="1651000"/>
          <p14:tracePt t="87196" x="1530350" y="1530350"/>
          <p14:tracePt t="87213" x="1543050" y="1377950"/>
          <p14:tracePt t="87229" x="1536700" y="1263650"/>
          <p14:tracePt t="87246" x="1498600" y="1162050"/>
          <p14:tracePt t="87263" x="1479550" y="1130300"/>
          <p14:tracePt t="87279" x="1479550" y="1123950"/>
          <p14:tracePt t="87296" x="1466850" y="1117600"/>
          <p14:tracePt t="87345" x="1441450" y="1117600"/>
          <p14:tracePt t="87353" x="1435100" y="1117600"/>
          <p14:tracePt t="87361" x="1409700" y="1123950"/>
          <p14:tracePt t="87369" x="1346200" y="1143000"/>
          <p14:tracePt t="87386" x="1250950" y="1174750"/>
          <p14:tracePt t="87386" x="1206500" y="1187450"/>
          <p14:tracePt t="87413" x="1168400" y="1231900"/>
          <p14:tracePt t="87413" x="1098550" y="1289050"/>
          <p14:tracePt t="87429" x="1035050" y="1384300"/>
          <p14:tracePt t="87446" x="914400" y="1530350"/>
          <p14:tracePt t="87463" x="819150" y="1676400"/>
          <p14:tracePt t="87480" x="742950" y="1822450"/>
          <p14:tracePt t="87496" x="666750" y="1993900"/>
          <p14:tracePt t="87513" x="603250" y="2216150"/>
          <p14:tracePt t="87530" x="546100" y="2393950"/>
          <p14:tracePt t="87546" x="514350" y="2540000"/>
          <p14:tracePt t="87563" x="495300" y="2736850"/>
          <p14:tracePt t="87580" x="457200" y="2984500"/>
          <p14:tracePt t="87596" x="444500" y="3187700"/>
          <p14:tracePt t="87613" x="406400" y="3422650"/>
          <p14:tracePt t="87630" x="393700" y="3600450"/>
          <p14:tracePt t="87647" x="374650" y="3803650"/>
          <p14:tracePt t="87663" x="368300" y="4006850"/>
          <p14:tracePt t="87680" x="368300" y="4171950"/>
          <p14:tracePt t="87697" x="387350" y="4337050"/>
          <p14:tracePt t="87714" x="419100" y="4464050"/>
          <p14:tracePt t="87730" x="457200" y="4527550"/>
          <p14:tracePt t="87747" x="488950" y="4591050"/>
          <p14:tracePt t="87763" x="520700" y="4641850"/>
          <p14:tracePt t="87780" x="527050" y="4641850"/>
          <p14:tracePt t="87797" x="539750" y="4648200"/>
          <p14:tracePt t="87814" x="546100" y="4648200"/>
          <p14:tracePt t="87830" x="558800" y="4654550"/>
          <p14:tracePt t="87847" x="603250" y="4667250"/>
          <p14:tracePt t="87864" x="660400" y="4673600"/>
          <p14:tracePt t="87881" x="717550" y="4673600"/>
          <p14:tracePt t="87897" x="831850" y="4667250"/>
          <p14:tracePt t="87914" x="990600" y="4610100"/>
          <p14:tracePt t="87930" x="1149350" y="4521200"/>
          <p14:tracePt t="87947" x="1289050" y="4432300"/>
          <p14:tracePt t="87964" x="1447800" y="4362450"/>
          <p14:tracePt t="87980" x="1555750" y="4324350"/>
          <p14:tracePt t="87997" x="1676400" y="4241800"/>
          <p14:tracePt t="88014" x="1771650" y="4171950"/>
          <p14:tracePt t="88031" x="1847850" y="4070350"/>
          <p14:tracePt t="88047" x="1905000" y="3956050"/>
          <p14:tracePt t="88064" x="1924050" y="3790950"/>
          <p14:tracePt t="88081" x="1949450" y="3721100"/>
          <p14:tracePt t="88081" x="1955800" y="3663950"/>
          <p14:tracePt t="88098" x="1981200" y="3517900"/>
          <p14:tracePt t="88114" x="2012950" y="3416300"/>
          <p14:tracePt t="88131" x="2012950" y="3409950"/>
          <p14:tracePt t="88169" x="2012950" y="3403600"/>
          <p14:tracePt t="88177" x="2019300" y="3333750"/>
          <p14:tracePt t="88186" x="2019300" y="3181350"/>
          <p14:tracePt t="88197" x="1981200" y="3028950"/>
          <p14:tracePt t="88214" x="1930400" y="2851150"/>
          <p14:tracePt t="88231" x="1879600" y="2692400"/>
          <p14:tracePt t="88247" x="1797050" y="2489200"/>
          <p14:tracePt t="88264" x="1676400" y="2266950"/>
          <p14:tracePt t="88281" x="1504950" y="2025650"/>
          <p14:tracePt t="88298" x="1428750" y="1873250"/>
          <p14:tracePt t="88314" x="1384300" y="1809750"/>
          <p14:tracePt t="88331" x="1333500" y="1739900"/>
          <p14:tracePt t="88348" x="1308100" y="1695450"/>
          <p14:tracePt t="88364" x="1289050" y="1676400"/>
          <p14:tracePt t="88381" x="1276350" y="1657350"/>
          <p14:tracePt t="88398" x="1250950" y="1651000"/>
          <p14:tracePt t="88414" x="1193800" y="1651000"/>
          <p14:tracePt t="88431" x="1123950" y="1651000"/>
          <p14:tracePt t="88448" x="1003300" y="1676400"/>
          <p14:tracePt t="88465" x="933450" y="1714500"/>
          <p14:tracePt t="88481" x="857250" y="1758950"/>
          <p14:tracePt t="88498" x="825500" y="1778000"/>
          <p14:tracePt t="88515" x="800100" y="1809750"/>
          <p14:tracePt t="88531" x="781050" y="1847850"/>
          <p14:tracePt t="88548" x="774700" y="1866900"/>
          <p14:tracePt t="88565" x="774700" y="1873250"/>
          <p14:tracePt t="88581" x="774700" y="1879600"/>
          <p14:tracePt t="88791" x="0" y="0"/>
        </p14:tracePtLst>
        <p14:tracePtLst>
          <p14:tracePt t="91258" x="2667000" y="3524250"/>
          <p14:tracePt t="91266" x="2686050" y="3530600"/>
          <p14:tracePt t="91274" x="2711450" y="3549650"/>
          <p14:tracePt t="91282" x="2730500" y="3556000"/>
          <p14:tracePt t="91290" x="2794000" y="3568700"/>
          <p14:tracePt t="91306" x="2819400" y="3568700"/>
          <p14:tracePt t="91321" x="2832100" y="3568700"/>
          <p14:tracePt t="91338" x="2857500" y="3568700"/>
          <p14:tracePt t="91354" x="2876550" y="3562350"/>
          <p14:tracePt t="91354" x="2889250" y="3562350"/>
          <p14:tracePt t="91370" x="2933700" y="3562350"/>
          <p14:tracePt t="91394" x="3048000" y="3562350"/>
          <p14:tracePt t="91403" x="3136900" y="3562350"/>
          <p14:tracePt t="91426" x="3213100" y="3562350"/>
          <p14:tracePt t="91442" x="3302000" y="3562350"/>
          <p14:tracePt t="91453" x="3378200" y="3549650"/>
          <p14:tracePt t="91474" x="3429000" y="3543300"/>
          <p14:tracePt t="91486" x="3460750" y="3543300"/>
          <p14:tracePt t="91522" x="3479800" y="3536950"/>
          <p14:tracePt t="91538" x="3505200" y="3536950"/>
          <p14:tracePt t="91554" x="3530600" y="3524250"/>
          <p14:tracePt t="91562" x="3568700" y="3524250"/>
          <p14:tracePt t="91578" x="3632200" y="3517900"/>
          <p14:tracePt t="91586" x="3714750" y="3517900"/>
          <p14:tracePt t="91603" x="3784600" y="3517900"/>
          <p14:tracePt t="91620" x="3860800" y="3517900"/>
          <p14:tracePt t="91636" x="3962400" y="3517900"/>
          <p14:tracePt t="91653" x="4057650" y="3517900"/>
          <p14:tracePt t="91670" x="4203700" y="3536950"/>
          <p14:tracePt t="91686" x="4324350" y="3536950"/>
          <p14:tracePt t="91703" x="4432300" y="3536950"/>
          <p14:tracePt t="91720" x="4508500" y="3536950"/>
          <p14:tracePt t="91736" x="4584700" y="3536950"/>
          <p14:tracePt t="91753" x="4711700" y="3543300"/>
          <p14:tracePt t="91770" x="4787900" y="3543300"/>
          <p14:tracePt t="91786" x="4838700" y="3543300"/>
          <p14:tracePt t="91803" x="4889500" y="3543300"/>
          <p14:tracePt t="91820" x="4908550" y="3543300"/>
          <p14:tracePt t="91837" x="4927600" y="3543300"/>
          <p14:tracePt t="91853" x="4972050" y="3543300"/>
          <p14:tracePt t="91870" x="4997450" y="3543300"/>
          <p14:tracePt t="91887" x="5041900" y="3543300"/>
          <p14:tracePt t="91903" x="5073650" y="3543300"/>
          <p14:tracePt t="91920" x="5143500" y="3530600"/>
          <p14:tracePt t="91938" x="5181600" y="3524250"/>
          <p14:tracePt t="91954" x="5219700" y="3511550"/>
          <p14:tracePt t="91970" x="5264150" y="3505200"/>
          <p14:tracePt t="91987" x="5308600" y="3492500"/>
          <p14:tracePt t="92003" x="5327650" y="3473450"/>
          <p14:tracePt t="92020" x="5334000" y="3473450"/>
          <p14:tracePt t="92037" x="5416550" y="3448050"/>
          <p14:tracePt t="92054" x="5461000" y="3435350"/>
          <p14:tracePt t="92070" x="5518150" y="3429000"/>
          <p14:tracePt t="92087" x="5537200" y="3429000"/>
          <p14:tracePt t="92104" x="5588000" y="3429000"/>
          <p14:tracePt t="92120" x="5645150" y="3429000"/>
          <p14:tracePt t="92137" x="5746750" y="3429000"/>
          <p14:tracePt t="92178" x="5765800" y="3429000"/>
          <p14:tracePt t="92186" x="5784850" y="3429000"/>
          <p14:tracePt t="92241" x="5791200" y="3429000"/>
          <p14:tracePt t="92250" x="5810250" y="3429000"/>
          <p14:tracePt t="92258" x="5816600" y="3429000"/>
          <p14:tracePt t="92442" x="5848350" y="3429000"/>
          <p14:tracePt t="92449" x="5924550" y="3429000"/>
          <p14:tracePt t="92458" x="6026150" y="3429000"/>
          <p14:tracePt t="92466" x="6102350" y="3416300"/>
          <p14:tracePt t="92488" x="6292850" y="3409950"/>
          <p14:tracePt t="92490" x="6457950" y="3397250"/>
          <p14:tracePt t="92504" x="6610350" y="3390900"/>
          <p14:tracePt t="92522" x="6756400" y="3378200"/>
          <p14:tracePt t="92542" x="6838950" y="3359150"/>
          <p14:tracePt t="92554" x="6915150" y="3346450"/>
          <p14:tracePt t="92571" x="7010400" y="3340100"/>
          <p14:tracePt t="92588" x="7067550" y="3340100"/>
          <p14:tracePt t="92605" x="7080250" y="3340100"/>
          <p14:tracePt t="92621" x="7112000" y="3333750"/>
          <p14:tracePt t="92638" x="7181850" y="3327400"/>
          <p14:tracePt t="92655" x="7334250" y="3308350"/>
          <p14:tracePt t="92671" x="7512050" y="3289300"/>
          <p14:tracePt t="92688" x="7651750" y="3263900"/>
          <p14:tracePt t="92705" x="7759700" y="3213100"/>
          <p14:tracePt t="92722" x="7772400" y="3206750"/>
          <p14:tracePt t="92874" x="7778750" y="3194050"/>
          <p14:tracePt t="92882" x="7778750" y="3181350"/>
          <p14:tracePt t="92890" x="7772400" y="3130550"/>
          <p14:tracePt t="92906" x="7721600" y="3086100"/>
          <p14:tracePt t="92922" x="7683500" y="3048000"/>
          <p14:tracePt t="92930" x="7664450" y="3035300"/>
          <p14:tracePt t="92939" x="7620000" y="3003550"/>
          <p14:tracePt t="92955" x="7512050" y="2959100"/>
          <p14:tracePt t="92972" x="7397750" y="2921000"/>
          <p14:tracePt t="92988" x="7283450" y="2876550"/>
          <p14:tracePt t="93005" x="7188200" y="2844800"/>
          <p14:tracePt t="93022" x="7137400" y="2832100"/>
          <p14:tracePt t="93039" x="7048500" y="2813050"/>
          <p14:tracePt t="93055" x="6934200" y="2781300"/>
          <p14:tracePt t="93072" x="6807200" y="2717800"/>
          <p14:tracePt t="93089" x="6692900" y="2698750"/>
          <p14:tracePt t="93105" x="6470650" y="2647950"/>
          <p14:tracePt t="93122" x="6292850" y="2609850"/>
          <p14:tracePt t="93139" x="6121400" y="2565400"/>
          <p14:tracePt t="93156" x="5994400" y="2546350"/>
          <p14:tracePt t="93172" x="5937250" y="2533650"/>
          <p14:tracePt t="93189" x="5899150" y="2533650"/>
          <p14:tracePt t="93206" x="5880100" y="2533650"/>
          <p14:tracePt t="93222" x="5848350" y="2533650"/>
          <p14:tracePt t="93239" x="5803900" y="2533650"/>
          <p14:tracePt t="93257" x="5753100" y="2540000"/>
          <p14:tracePt t="93273" x="5670550" y="2571750"/>
          <p14:tracePt t="93290" x="5581650" y="2616200"/>
          <p14:tracePt t="93307" x="5511800" y="2667000"/>
          <p14:tracePt t="93323" x="5435600" y="2743200"/>
          <p14:tracePt t="93340" x="5359400" y="2832100"/>
          <p14:tracePt t="93357" x="5340350" y="2882900"/>
          <p14:tracePt t="93373" x="5327650" y="3009900"/>
          <p14:tracePt t="93390" x="5327650" y="3092450"/>
          <p14:tracePt t="93407" x="5327650" y="3213100"/>
          <p14:tracePt t="93424" x="5327650" y="3295650"/>
          <p14:tracePt t="93441" x="5334000" y="3371850"/>
          <p14:tracePt t="93457" x="5353050" y="3448050"/>
          <p14:tracePt t="93474" x="5353050" y="3454400"/>
          <p14:tracePt t="93883" x="5359400" y="3454400"/>
          <p14:tracePt t="93891" x="5403850" y="3460750"/>
          <p14:tracePt t="93908" x="5467350" y="3467100"/>
          <p14:tracePt t="93916" x="5486400" y="3467100"/>
          <p14:tracePt t="93926" x="5511800" y="3473450"/>
          <p14:tracePt t="93942" x="5518150" y="3473450"/>
          <p14:tracePt t="93958" x="5530850" y="3473450"/>
          <p14:tracePt t="93975" x="5549900" y="3473450"/>
          <p14:tracePt t="93991" x="5562600" y="3473450"/>
          <p14:tracePt t="94008" x="5581650" y="3492500"/>
          <p14:tracePt t="94795" x="5588000" y="3492500"/>
          <p14:tracePt t="94803" x="5600700" y="3479800"/>
          <p14:tracePt t="94812" x="5619750" y="3479800"/>
          <p14:tracePt t="94826" x="5657850" y="3473450"/>
          <p14:tracePt t="94826" x="5727700" y="3448050"/>
          <p14:tracePt t="94843" x="5797550" y="3435350"/>
          <p14:tracePt t="94859" x="5873750" y="3435350"/>
          <p14:tracePt t="94876" x="5956300" y="3429000"/>
          <p14:tracePt t="94893" x="6032500" y="3429000"/>
          <p14:tracePt t="94909" x="6083300" y="3429000"/>
          <p14:tracePt t="94926" x="6140450" y="3416300"/>
          <p14:tracePt t="94943" x="6235700" y="3397250"/>
          <p14:tracePt t="94959" x="6305550" y="3378200"/>
          <p14:tracePt t="94978" x="6413500" y="3333750"/>
          <p14:tracePt t="95011" x="6483350" y="3289300"/>
          <p14:tracePt t="95044" x="6527800" y="3282950"/>
          <p14:tracePt t="95060" x="6578600" y="3276600"/>
          <p14:tracePt t="95076" x="6604000" y="3263900"/>
          <p14:tracePt t="95093" x="6616700" y="3263900"/>
          <p14:tracePt t="95110" x="6623050" y="3263900"/>
          <p14:tracePt t="95155" x="6635750" y="3263900"/>
          <p14:tracePt t="95164" x="6654800" y="3263900"/>
          <p14:tracePt t="95171" x="6686550" y="3263900"/>
          <p14:tracePt t="95178" x="6769100" y="3270250"/>
          <p14:tracePt t="95194" x="6813550" y="3282950"/>
          <p14:tracePt t="95212" x="6864350" y="3295650"/>
          <p14:tracePt t="95212" x="6889750" y="3302000"/>
          <p14:tracePt t="95227" x="6940550" y="3314700"/>
          <p14:tracePt t="95243" x="6965950" y="3321050"/>
          <p14:tracePt t="95260" x="6997700" y="3327400"/>
          <p14:tracePt t="95277" x="7023100" y="3327400"/>
          <p14:tracePt t="95293" x="7067550" y="3346450"/>
          <p14:tracePt t="95311" x="7099300" y="3346450"/>
          <p14:tracePt t="95327" x="7124700" y="3346450"/>
          <p14:tracePt t="95343" x="7137400" y="3346450"/>
          <p14:tracePt t="95360" x="7143750" y="3346450"/>
          <p14:tracePt t="95396" x="7150100" y="3346450"/>
          <p14:tracePt t="95402" x="7156450" y="3346450"/>
          <p14:tracePt t="95402" x="7169150" y="3346450"/>
          <p14:tracePt t="95411" x="7226300" y="3346450"/>
          <p14:tracePt t="95427" x="7283450" y="3346450"/>
          <p14:tracePt t="95444" x="7321550" y="3346450"/>
          <p14:tracePt t="95460" x="7334250" y="3346450"/>
          <p14:tracePt t="95531" x="7340600" y="3346450"/>
          <p14:tracePt t="95546" x="7346950" y="3340100"/>
          <p14:tracePt t="95554" x="7353300" y="3340100"/>
          <p14:tracePt t="95562" x="7359650" y="3321050"/>
          <p14:tracePt t="95579" x="7372350" y="3314700"/>
          <p14:tracePt t="95602" x="7385050" y="3295650"/>
          <p14:tracePt t="95611" x="7385050" y="3282950"/>
          <p14:tracePt t="95627" x="7404100" y="3263900"/>
          <p14:tracePt t="95644" x="7416800" y="3238500"/>
          <p14:tracePt t="95661" x="7416800" y="3213100"/>
          <p14:tracePt t="95677" x="7416800" y="3175000"/>
          <p14:tracePt t="95694" x="7423150" y="3143250"/>
          <p14:tracePt t="95711" x="7429500" y="3105150"/>
          <p14:tracePt t="95727" x="7429500" y="3067050"/>
          <p14:tracePt t="95744" x="7429500" y="3035300"/>
          <p14:tracePt t="95761" x="7429500" y="2997200"/>
          <p14:tracePt t="95777" x="7410450" y="2959100"/>
          <p14:tracePt t="95794" x="7397750" y="2940050"/>
          <p14:tracePt t="95794" x="7397750" y="2933700"/>
          <p14:tracePt t="95812" x="7397750" y="2927350"/>
          <p14:tracePt t="95852" x="7391400" y="2921000"/>
          <p14:tracePt t="95860" x="7372350" y="2901950"/>
          <p14:tracePt t="95870" x="7366000" y="2895600"/>
          <p14:tracePt t="95882" x="7346950" y="2876550"/>
          <p14:tracePt t="95899" x="7327900" y="2857500"/>
          <p14:tracePt t="95911" x="7308850" y="2857500"/>
          <p14:tracePt t="95928" x="7289800" y="2844800"/>
          <p14:tracePt t="96108" x="7270750" y="2844800"/>
          <p14:tracePt t="96116" x="7258050" y="2844800"/>
          <p14:tracePt t="96123" x="7219950" y="2844800"/>
          <p14:tracePt t="96131" x="7188200" y="2844800"/>
          <p14:tracePt t="96146" x="7143750" y="2844800"/>
          <p14:tracePt t="96163" x="7099300" y="2844800"/>
          <p14:tracePt t="96179" x="7067550" y="2844800"/>
          <p14:tracePt t="96195" x="7016750" y="2844800"/>
          <p14:tracePt t="96212" x="6985000" y="2844800"/>
          <p14:tracePt t="96228" x="6915150" y="2844800"/>
          <p14:tracePt t="96245" x="6858000" y="2844800"/>
          <p14:tracePt t="96262" x="6807200" y="2844800"/>
          <p14:tracePt t="96278" x="6769100" y="2844800"/>
          <p14:tracePt t="96295" x="6762750" y="2844800"/>
          <p14:tracePt t="96312" x="6743700" y="2844800"/>
          <p14:tracePt t="96328" x="6699250" y="2851150"/>
          <p14:tracePt t="96345" x="6648450" y="2857500"/>
          <p14:tracePt t="96362" x="6597650" y="2863850"/>
          <p14:tracePt t="96379" x="6559550" y="2870200"/>
          <p14:tracePt t="96395" x="6496050" y="2870200"/>
          <p14:tracePt t="96412" x="6451600" y="2889250"/>
          <p14:tracePt t="96429" x="6419850" y="2889250"/>
          <p14:tracePt t="96445" x="6369050" y="2901950"/>
          <p14:tracePt t="96462" x="6305550" y="2908300"/>
          <p14:tracePt t="96479" x="6248400" y="2914650"/>
          <p14:tracePt t="96495" x="6191250" y="2914650"/>
          <p14:tracePt t="96512" x="6140450" y="2921000"/>
          <p14:tracePt t="96528" x="6096000" y="2927350"/>
          <p14:tracePt t="96545" x="6051550" y="2927350"/>
          <p14:tracePt t="96579" x="6045200" y="2927350"/>
          <p14:tracePt t="96580" x="6038850" y="2927350"/>
          <p14:tracePt t="96596" x="6019800" y="2927350"/>
          <p14:tracePt t="96612" x="6007100" y="2927350"/>
          <p14:tracePt t="96629" x="6000750" y="2927350"/>
          <p14:tracePt t="96646" x="5988050" y="2933700"/>
          <p14:tracePt t="96662" x="5969000" y="2933700"/>
          <p14:tracePt t="96679" x="5949950" y="2940050"/>
          <p14:tracePt t="96696" x="5930900" y="2940050"/>
          <p14:tracePt t="96712" x="5918200" y="2940050"/>
          <p14:tracePt t="96755" x="5905500" y="2946400"/>
          <p14:tracePt t="96771" x="5899150" y="2946400"/>
          <p14:tracePt t="96788" x="5873750" y="2946400"/>
          <p14:tracePt t="96793" x="5867400" y="2952750"/>
          <p14:tracePt t="96796" x="5848350" y="2959100"/>
          <p14:tracePt t="96813" x="5829300" y="2978150"/>
          <p14:tracePt t="96829" x="5803900" y="2984500"/>
          <p14:tracePt t="96846" x="5772150" y="3003550"/>
          <p14:tracePt t="96863" x="5753100" y="3022600"/>
          <p14:tracePt t="96879" x="5721350" y="3035300"/>
          <p14:tracePt t="96897" x="5689600" y="3054350"/>
          <p14:tracePt t="96913" x="5651500" y="3073400"/>
          <p14:tracePt t="96929" x="5600700" y="3098800"/>
          <p14:tracePt t="96947" x="5581650" y="3111500"/>
          <p14:tracePt t="96963" x="5549900" y="3130550"/>
          <p14:tracePt t="96980" x="5524500" y="3155950"/>
          <p14:tracePt t="96997" x="5505450" y="3155950"/>
          <p14:tracePt t="97013" x="5473700" y="3181350"/>
          <p14:tracePt t="97030" x="5441950" y="3200400"/>
          <p14:tracePt t="97046" x="5429250" y="3213100"/>
          <p14:tracePt t="97063" x="5410200" y="3232150"/>
          <p14:tracePt t="97080" x="5403850" y="3244850"/>
          <p14:tracePt t="97096" x="5391150" y="3270250"/>
          <p14:tracePt t="97113" x="5391150" y="3276600"/>
          <p14:tracePt t="97130" x="5378450" y="3289300"/>
          <p14:tracePt t="97146" x="5372100" y="3314700"/>
          <p14:tracePt t="97163" x="5372100" y="3327400"/>
          <p14:tracePt t="97268" x="5372100" y="3333750"/>
          <p14:tracePt t="97289" x="5416550" y="3365500"/>
          <p14:tracePt t="97299" x="5461000" y="3371850"/>
          <p14:tracePt t="97300" x="5530850" y="3390900"/>
          <p14:tracePt t="97313" x="5664200" y="3416300"/>
          <p14:tracePt t="97330" x="5784850" y="3422650"/>
          <p14:tracePt t="97354" x="5848350" y="3429000"/>
          <p14:tracePt t="97371" x="5880100" y="3429000"/>
          <p14:tracePt t="97380" x="5911850" y="3435350"/>
          <p14:tracePt t="97397" x="5962650" y="3454400"/>
          <p14:tracePt t="97413" x="6057900" y="3486150"/>
          <p14:tracePt t="97430" x="6159500" y="3517900"/>
          <p14:tracePt t="97447" x="6210300" y="3530600"/>
          <p14:tracePt t="97464" x="6254750" y="3530600"/>
          <p14:tracePt t="97480" x="6286500" y="3536950"/>
          <p14:tracePt t="97497" x="6337300" y="3549650"/>
          <p14:tracePt t="97514" x="6400800" y="3562350"/>
          <p14:tracePt t="97530" x="6426200" y="3562350"/>
          <p14:tracePt t="97547" x="6432550" y="3562350"/>
          <p14:tracePt t="97603" x="6438900" y="3562350"/>
          <p14:tracePt t="97723" x="6438900" y="3568700"/>
          <p14:tracePt t="97731" x="6362700" y="3568700"/>
          <p14:tracePt t="97740" x="6318250" y="3568700"/>
          <p14:tracePt t="97755" x="6134100" y="3568700"/>
          <p14:tracePt t="97771" x="5829300" y="3568700"/>
          <p14:tracePt t="97782" x="5562600" y="3568700"/>
          <p14:tracePt t="97797" x="5302250" y="3568700"/>
          <p14:tracePt t="97814" x="5105400" y="3568700"/>
          <p14:tracePt t="97831" x="4921250" y="3568700"/>
          <p14:tracePt t="97847" x="4737100" y="3556000"/>
          <p14:tracePt t="97864" x="4540250" y="3536950"/>
          <p14:tracePt t="97881" x="4305300" y="3530600"/>
          <p14:tracePt t="97897" x="4076700" y="3517900"/>
          <p14:tracePt t="97914" x="3771900" y="3517900"/>
          <p14:tracePt t="97931" x="3556000" y="3517900"/>
          <p14:tracePt t="97948" x="3365500" y="3517900"/>
          <p14:tracePt t="97964" x="3149600" y="3517900"/>
          <p14:tracePt t="97981" x="2921000" y="3517900"/>
          <p14:tracePt t="97998" x="2730500" y="3517900"/>
          <p14:tracePt t="98014" x="2578100" y="3517900"/>
          <p14:tracePt t="98031" x="2527300" y="3517900"/>
          <p14:tracePt t="98048" x="2508250" y="3517900"/>
          <p14:tracePt t="98064" x="2482850" y="3517900"/>
          <p14:tracePt t="98081" x="2438400" y="3517900"/>
          <p14:tracePt t="98098" x="2324100" y="3517900"/>
          <p14:tracePt t="98115" x="2216150" y="3536950"/>
          <p14:tracePt t="98132" x="2133600" y="3549650"/>
          <p14:tracePt t="98148" x="2070100" y="3581400"/>
          <p14:tracePt t="98165" x="2012950" y="3600450"/>
          <p14:tracePt t="98182" x="1917700" y="3632200"/>
          <p14:tracePt t="98198" x="1866900" y="3651250"/>
          <p14:tracePt t="98215" x="1816100" y="3670300"/>
          <p14:tracePt t="98232" x="1790700" y="3683000"/>
          <p14:tracePt t="98248" x="1778000" y="3695700"/>
          <p14:tracePt t="98265" x="1771650" y="3702050"/>
          <p14:tracePt t="98420" x="1771650" y="3695700"/>
          <p14:tracePt t="98435" x="1784350" y="3695700"/>
          <p14:tracePt t="98451" x="1790700" y="3695700"/>
          <p14:tracePt t="98476" x="1803400" y="3695700"/>
          <p14:tracePt t="98483" x="1809750" y="3695700"/>
          <p14:tracePt t="98507" x="1816100" y="3695700"/>
          <p14:tracePt t="98515" x="1835150" y="3695700"/>
          <p14:tracePt t="98531" x="1841500" y="3695700"/>
          <p14:tracePt t="98547" x="1847850" y="3695700"/>
          <p14:tracePt t="98565" x="1854200" y="3695700"/>
          <p14:tracePt t="98582" x="1860550" y="3695700"/>
          <p14:tracePt t="98583" x="1892300" y="3695700"/>
          <p14:tracePt t="98599" x="1955800" y="3695700"/>
          <p14:tracePt t="98615" x="2025650" y="3695700"/>
          <p14:tracePt t="98632" x="2057400" y="3695700"/>
          <p14:tracePt t="98668" x="2063750" y="3695700"/>
          <p14:tracePt t="98683" x="2070100" y="3695700"/>
          <p14:tracePt t="98708" x="2082800" y="3695700"/>
          <p14:tracePt t="98715" x="2101850" y="3689350"/>
          <p14:tracePt t="98724" x="2114550" y="3683000"/>
          <p14:tracePt t="98739" x="2152650" y="3683000"/>
          <p14:tracePt t="98766" x="2165350" y="3676650"/>
          <p14:tracePt t="98795" x="2171700" y="3676650"/>
          <p14:tracePt t="98811" x="2178050" y="3676650"/>
          <p14:tracePt t="98819" x="2190750" y="3676650"/>
          <p14:tracePt t="98827" x="2209800" y="3676650"/>
          <p14:tracePt t="98835" x="2235200" y="3676650"/>
          <p14:tracePt t="98851" x="2254250" y="3676650"/>
          <p14:tracePt t="98866" x="2266950" y="3676650"/>
          <p14:tracePt t="98883" x="2279650" y="3676650"/>
          <p14:tracePt t="98900" x="2311400" y="3676650"/>
          <p14:tracePt t="98916" x="2355850" y="3676650"/>
          <p14:tracePt t="98932" x="2400300" y="3676650"/>
          <p14:tracePt t="98949" x="2432050" y="3676650"/>
          <p14:tracePt t="98966" x="2457450" y="3676650"/>
          <p14:tracePt t="98983" x="2489200" y="3676650"/>
          <p14:tracePt t="98999" x="2533650" y="3676650"/>
          <p14:tracePt t="99016" x="2571750" y="3676650"/>
          <p14:tracePt t="99033" x="2609850" y="3676650"/>
          <p14:tracePt t="99049" x="2667000" y="3676650"/>
          <p14:tracePt t="99067" x="2673350" y="3676650"/>
          <p14:tracePt t="99083" x="2705100" y="3676650"/>
          <p14:tracePt t="99100" x="2730500" y="3676650"/>
          <p14:tracePt t="99116" x="2781300" y="3695700"/>
          <p14:tracePt t="99133" x="2832100" y="3695700"/>
          <p14:tracePt t="99150" x="2882900" y="3695700"/>
          <p14:tracePt t="99166" x="2914650" y="3695700"/>
          <p14:tracePt t="99183" x="2940050" y="3695700"/>
          <p14:tracePt t="99219" x="2952750" y="3695700"/>
          <p14:tracePt t="99227" x="2959100" y="3695700"/>
          <p14:tracePt t="99243" x="2978150" y="3702050"/>
          <p14:tracePt t="99251" x="3003550" y="3708400"/>
          <p14:tracePt t="99251" x="3016250" y="3708400"/>
          <p14:tracePt t="99267" x="3035300" y="3708400"/>
          <p14:tracePt t="99284" x="3054350" y="3708400"/>
          <p14:tracePt t="99300" x="3073400" y="3714750"/>
          <p14:tracePt t="99316" x="3105150" y="3721100"/>
          <p14:tracePt t="99333" x="3136900" y="3727450"/>
          <p14:tracePt t="99350" x="3168650" y="3727450"/>
          <p14:tracePt t="99367" x="3213100" y="3727450"/>
          <p14:tracePt t="99383" x="3238500" y="3727450"/>
          <p14:tracePt t="99400" x="3263900" y="3727450"/>
          <p14:tracePt t="99417" x="3276600" y="3727450"/>
          <p14:tracePt t="99434" x="3289300" y="3727450"/>
          <p14:tracePt t="99450" x="3321050" y="3727450"/>
          <p14:tracePt t="99450" x="3327400" y="3727450"/>
          <p14:tracePt t="99467" x="3365500" y="3727450"/>
          <p14:tracePt t="99483" x="3403600" y="3727450"/>
          <p14:tracePt t="99500" x="3429000" y="3727450"/>
          <p14:tracePt t="99517" x="3448050" y="3727450"/>
          <p14:tracePt t="99533" x="3473450" y="3727450"/>
          <p14:tracePt t="99550" x="3505200" y="3721100"/>
          <p14:tracePt t="99567" x="3536950" y="3721100"/>
          <p14:tracePt t="99583" x="3568700" y="3714750"/>
          <p14:tracePt t="99600" x="3581400" y="3714750"/>
          <p14:tracePt t="99617" x="3594100" y="3702050"/>
          <p14:tracePt t="99634" x="3600450" y="3695700"/>
          <p14:tracePt t="99651" x="3619500" y="3689350"/>
          <p14:tracePt t="99667" x="3638550" y="3683000"/>
          <p14:tracePt t="99684" x="3663950" y="3683000"/>
          <p14:tracePt t="99700" x="3695700" y="3676650"/>
          <p14:tracePt t="99717" x="3721100" y="3670300"/>
          <p14:tracePt t="99734" x="3733800" y="3663950"/>
          <p14:tracePt t="99751" x="3746500" y="3663950"/>
          <p14:tracePt t="99768" x="3752850" y="3663950"/>
          <p14:tracePt t="99784" x="3765550" y="3663950"/>
          <p14:tracePt t="99801" x="3771900" y="3663950"/>
          <p14:tracePt t="99817" x="3778250" y="3663950"/>
          <p14:tracePt t="99834" x="3803650" y="3663950"/>
          <p14:tracePt t="99851" x="3829050" y="3657600"/>
          <p14:tracePt t="99868" x="3848100" y="3651250"/>
          <p14:tracePt t="99884" x="3854450" y="3651250"/>
          <p14:tracePt t="99901" x="3867150" y="3651250"/>
          <p14:tracePt t="99918" x="3892550" y="3651250"/>
          <p14:tracePt t="99934" x="3911600" y="3651250"/>
          <p14:tracePt t="99951" x="3930650" y="3651250"/>
          <p14:tracePt t="99968" x="3943350" y="3651250"/>
          <p14:tracePt t="99984" x="3949700" y="3651250"/>
          <p14:tracePt t="100001" x="3981450" y="3651250"/>
          <p14:tracePt t="100018" x="4000500" y="3651250"/>
          <p14:tracePt t="100034" x="4070350" y="3657600"/>
          <p14:tracePt t="100052" x="4140200" y="3670300"/>
          <p14:tracePt t="100068" x="4210050" y="3676650"/>
          <p14:tracePt t="100085" x="4241800" y="3683000"/>
          <p14:tracePt t="100101" x="4267200" y="3683000"/>
          <p14:tracePt t="100118" x="4279900" y="3683000"/>
          <p14:tracePt t="100135" x="4298950" y="3683000"/>
          <p14:tracePt t="100151" x="4324350" y="3683000"/>
          <p14:tracePt t="100168" x="4362450" y="3683000"/>
          <p14:tracePt t="100184" x="4387850" y="3683000"/>
          <p14:tracePt t="100201" x="4413250" y="3683000"/>
          <p14:tracePt t="100218" x="4419600" y="3683000"/>
          <p14:tracePt t="100235" x="4438650" y="3683000"/>
          <p14:tracePt t="100251" x="4445000" y="3683000"/>
          <p14:tracePt t="100268" x="4464050" y="3683000"/>
          <p14:tracePt t="100285" x="4495800" y="3683000"/>
          <p14:tracePt t="100301" x="4527550" y="3683000"/>
          <p14:tracePt t="100318" x="4552950" y="3683000"/>
          <p14:tracePt t="100335" x="4572000" y="3683000"/>
          <p14:tracePt t="100352" x="4584700" y="3683000"/>
          <p14:tracePt t="100368" x="4597400" y="3683000"/>
          <p14:tracePt t="100385" x="4610100" y="3683000"/>
          <p14:tracePt t="100401" x="4635500" y="3683000"/>
          <p14:tracePt t="100418" x="4673600" y="3683000"/>
          <p14:tracePt t="100435" x="4692650" y="3683000"/>
          <p14:tracePt t="100452" x="4730750" y="3683000"/>
          <p14:tracePt t="100468" x="4737100" y="3683000"/>
          <p14:tracePt t="100485" x="4756150" y="3683000"/>
          <p14:tracePt t="100502" x="4787900" y="3683000"/>
          <p14:tracePt t="100518" x="4813300" y="3676650"/>
          <p14:tracePt t="100535" x="4845050" y="3670300"/>
          <p14:tracePt t="100552" x="4857750" y="3663950"/>
          <p14:tracePt t="100569" x="4870450" y="3657600"/>
          <p14:tracePt t="100585" x="4889500" y="3651250"/>
          <p14:tracePt t="100602" x="4908550" y="3644900"/>
          <p14:tracePt t="100619" x="4927600" y="3644900"/>
          <p14:tracePt t="100635" x="4940300" y="3625850"/>
          <p14:tracePt t="100652" x="4953000" y="3619500"/>
          <p14:tracePt t="100669" x="4965700" y="3606800"/>
          <p14:tracePt t="100685" x="4978400" y="3606800"/>
          <p14:tracePt t="100702" x="4984750" y="3600450"/>
          <p14:tracePt t="100719" x="4997450" y="3600450"/>
          <p14:tracePt t="100736" x="5010150" y="3594100"/>
          <p14:tracePt t="100752" x="5022850" y="3587750"/>
          <p14:tracePt t="100769" x="5029200" y="3581400"/>
          <p14:tracePt t="100786" x="5041900" y="3581400"/>
          <p14:tracePt t="100802" x="5060950" y="3575050"/>
          <p14:tracePt t="100819" x="5080000" y="3568700"/>
          <p14:tracePt t="100836" x="5111750" y="3562350"/>
          <p14:tracePt t="100853" x="5137150" y="3562350"/>
          <p14:tracePt t="100869" x="5168900" y="3562350"/>
          <p14:tracePt t="100886" x="5181600" y="3556000"/>
          <p14:tracePt t="100903" x="5194300" y="3556000"/>
          <p14:tracePt t="100919" x="5213350" y="3556000"/>
          <p14:tracePt t="100936" x="5251450" y="3556000"/>
          <p14:tracePt t="100953" x="5276850" y="3556000"/>
          <p14:tracePt t="100969" x="5314950" y="3556000"/>
          <p14:tracePt t="100986" x="5327650" y="3549650"/>
          <p14:tracePt t="101002" x="5346700" y="3549650"/>
          <p14:tracePt t="101019" x="5353050" y="3549650"/>
          <p14:tracePt t="101036" x="5365750" y="3549650"/>
          <p14:tracePt t="101053" x="5378450" y="3549650"/>
          <p14:tracePt t="101069" x="5410200" y="3549650"/>
          <p14:tracePt t="101086" x="5429250" y="3549650"/>
          <p14:tracePt t="101103" x="5441950" y="3543300"/>
          <p14:tracePt t="101119" x="5454650" y="3543300"/>
          <p14:tracePt t="101136" x="5467350" y="3530600"/>
          <p14:tracePt t="101153" x="5492750" y="3524250"/>
          <p14:tracePt t="101170" x="5518150" y="3524250"/>
          <p14:tracePt t="101186" x="5594350" y="3517900"/>
          <p14:tracePt t="101203" x="5619750" y="3505200"/>
          <p14:tracePt t="101220" x="5645150" y="3505200"/>
          <p14:tracePt t="101236" x="5657850" y="3505200"/>
          <p14:tracePt t="101253" x="5670550" y="3498850"/>
          <p14:tracePt t="101270" x="5695950" y="3492500"/>
          <p14:tracePt t="101286" x="5727700" y="3492500"/>
          <p14:tracePt t="101303" x="5746750" y="3479800"/>
          <p14:tracePt t="101320" x="5765800" y="3473450"/>
          <p14:tracePt t="101336" x="5803900" y="3467100"/>
          <p14:tracePt t="101353" x="5810250" y="3467100"/>
          <p14:tracePt t="101370" x="5854700" y="3454400"/>
          <p14:tracePt t="101387" x="5867400" y="3448050"/>
          <p14:tracePt t="101403" x="5892800" y="3435350"/>
          <p14:tracePt t="101420" x="5918200" y="3429000"/>
          <p14:tracePt t="101437" x="5937250" y="3422650"/>
          <p14:tracePt t="101454" x="5969000" y="3422650"/>
          <p14:tracePt t="101470" x="5994400" y="3422650"/>
          <p14:tracePt t="101487" x="6032500" y="3416300"/>
          <p14:tracePt t="101503" x="6083300" y="3416300"/>
          <p14:tracePt t="101520" x="6121400" y="3416300"/>
          <p14:tracePt t="101538" x="6153150" y="3416300"/>
          <p14:tracePt t="101554" x="6172200" y="3416300"/>
          <p14:tracePt t="101570" x="6184900" y="3416300"/>
          <p14:tracePt t="101587" x="6229350" y="3416300"/>
          <p14:tracePt t="101604" x="6254750" y="3416300"/>
          <p14:tracePt t="101620" x="6280150" y="3416300"/>
          <p14:tracePt t="101637" x="6292850" y="3409950"/>
          <p14:tracePt t="101654" x="6324600" y="3409950"/>
          <p14:tracePt t="101670" x="6350000" y="3409950"/>
          <p14:tracePt t="101687" x="6362700" y="3409950"/>
          <p14:tracePt t="101704" x="6381750" y="3409950"/>
          <p14:tracePt t="101721" x="6400800" y="3403600"/>
          <p14:tracePt t="101737" x="6419850" y="3403600"/>
          <p14:tracePt t="101772" x="6426200" y="3403600"/>
          <p14:tracePt t="102155" x="6419850" y="3409950"/>
          <p14:tracePt t="102179" x="6413500" y="3416300"/>
          <p14:tracePt t="102187" x="6394450" y="3416300"/>
          <p14:tracePt t="102203" x="6388100" y="3429000"/>
          <p14:tracePt t="102221" x="6356350" y="3429000"/>
          <p14:tracePt t="102228" x="6305550" y="3441700"/>
          <p14:tracePt t="102238" x="6254750" y="3448050"/>
          <p14:tracePt t="102255" x="6216650" y="3460750"/>
          <p14:tracePt t="102271" x="6165850" y="3467100"/>
          <p14:tracePt t="102288" x="6102350" y="3467100"/>
          <p14:tracePt t="102305" x="6007100" y="3473450"/>
          <p14:tracePt t="102322" x="5930900" y="3486150"/>
          <p14:tracePt t="102338" x="5861050" y="3505200"/>
          <p14:tracePt t="102355" x="5791200" y="3524250"/>
          <p14:tracePt t="102372" x="5721350" y="3543300"/>
          <p14:tracePt t="102388" x="5613400" y="3556000"/>
          <p14:tracePt t="102405" x="5499100" y="3575050"/>
          <p14:tracePt t="102422" x="5353050" y="3594100"/>
          <p14:tracePt t="102438" x="5257800" y="3600450"/>
          <p14:tracePt t="102455" x="5137150" y="3600450"/>
          <p14:tracePt t="102472" x="5029200" y="3600450"/>
          <p14:tracePt t="102488" x="4927600" y="3600450"/>
          <p14:tracePt t="102505" x="4826000" y="3581400"/>
          <p14:tracePt t="102522" x="4775200" y="3575050"/>
          <p14:tracePt t="102522" x="4762500" y="3575050"/>
          <p14:tracePt t="102539" x="4743450" y="3575050"/>
          <p14:tracePt t="102555" x="4737100" y="3575050"/>
          <p14:tracePt t="102572" x="4724400" y="3575050"/>
          <p14:tracePt t="102589" x="4692650" y="3575050"/>
          <p14:tracePt t="102605" x="4635500" y="3575050"/>
          <p14:tracePt t="102622" x="4559300" y="3575050"/>
          <p14:tracePt t="102639" x="4489450" y="3575050"/>
          <p14:tracePt t="102655" x="4438650" y="3575050"/>
          <p14:tracePt t="102672" x="4381500" y="3587750"/>
          <p14:tracePt t="102689" x="4349750" y="3600450"/>
          <p14:tracePt t="102705" x="4311650" y="3600450"/>
          <p14:tracePt t="102722" x="4260850" y="3600450"/>
          <p14:tracePt t="102739" x="4241800" y="3600450"/>
          <p14:tracePt t="102755" x="4222750" y="3600450"/>
          <p14:tracePt t="102772" x="4216400" y="3600450"/>
          <p14:tracePt t="102789" x="4210050" y="3600450"/>
          <p14:tracePt t="102805" x="4197350" y="3600450"/>
          <p14:tracePt t="102822" x="4191000" y="3600450"/>
          <p14:tracePt t="102839" x="4184650" y="3600450"/>
          <p14:tracePt t="102971" x="4203700" y="3600450"/>
          <p14:tracePt t="102979" x="4229100" y="3594100"/>
          <p14:tracePt t="102987" x="4254500" y="3587750"/>
          <p14:tracePt t="102995" x="4292600" y="3581400"/>
          <p14:tracePt t="103012" x="4337050" y="3581400"/>
          <p14:tracePt t="103023" x="4400550" y="3575050"/>
          <p14:tracePt t="103039" x="4495800" y="3562350"/>
          <p14:tracePt t="103056" x="4584700" y="3562350"/>
          <p14:tracePt t="103073" x="4660900" y="3549650"/>
          <p14:tracePt t="103090" x="4737100" y="3549650"/>
          <p14:tracePt t="103106" x="4806950" y="3543300"/>
          <p14:tracePt t="103123" x="4895850" y="3543300"/>
          <p14:tracePt t="103139" x="5010150" y="3543300"/>
          <p14:tracePt t="103156" x="5067300" y="3536950"/>
          <p14:tracePt t="103173" x="5111750" y="3530600"/>
          <p14:tracePt t="103190" x="5162550" y="3530600"/>
          <p14:tracePt t="103206" x="5200650" y="3530600"/>
          <p14:tracePt t="103223" x="5232400" y="3530600"/>
          <p14:tracePt t="103240" x="5283200" y="3530600"/>
          <p14:tracePt t="103256" x="5346700" y="3530600"/>
          <p14:tracePt t="103273" x="5397500" y="3530600"/>
          <p14:tracePt t="103290" x="5441950" y="3530600"/>
          <p14:tracePt t="103306" x="5480050" y="3530600"/>
          <p14:tracePt t="103323" x="5492750" y="3524250"/>
          <p14:tracePt t="103340" x="5511800" y="3524250"/>
          <p14:tracePt t="103356" x="5530850" y="3517900"/>
          <p14:tracePt t="103373" x="5543550" y="3517900"/>
          <p14:tracePt t="103390" x="5562600" y="3511550"/>
          <p14:tracePt t="103407" x="5575300" y="3511550"/>
          <p14:tracePt t="103423" x="5588000" y="3511550"/>
          <p14:tracePt t="103440" x="5607050" y="3505200"/>
          <p14:tracePt t="103457" x="5619750" y="3498850"/>
          <p14:tracePt t="103473" x="5638800" y="3492500"/>
          <p14:tracePt t="103490" x="5670550" y="3479800"/>
          <p14:tracePt t="103507" x="5683250" y="3479800"/>
          <p14:tracePt t="103524" x="5689600" y="3479800"/>
          <p14:tracePt t="103579" x="5695950" y="3473450"/>
          <p14:tracePt t="103596" x="5702300" y="3473450"/>
          <p14:tracePt t="103604" x="5708650" y="3473450"/>
          <p14:tracePt t="103624" x="5734050" y="3473450"/>
          <p14:tracePt t="103624" x="5753100" y="3460750"/>
          <p14:tracePt t="103640" x="5765800" y="3460750"/>
          <p14:tracePt t="103657" x="5791200" y="3454400"/>
          <p14:tracePt t="103674" x="5810250" y="3454400"/>
          <p14:tracePt t="103690" x="5816600" y="3454400"/>
          <p14:tracePt t="103707" x="5842000" y="3454400"/>
          <p14:tracePt t="103724" x="5854700" y="3454400"/>
          <p14:tracePt t="103740" x="5867400" y="3448050"/>
          <p14:tracePt t="103757" x="5886450" y="3448050"/>
          <p14:tracePt t="103774" x="5899150" y="3448050"/>
          <p14:tracePt t="103790" x="5905500" y="3448050"/>
          <p14:tracePt t="103876" x="5892800" y="3454400"/>
          <p14:tracePt t="103884" x="5867400" y="3460750"/>
          <p14:tracePt t="103891" x="5816600" y="3486150"/>
          <p14:tracePt t="103907" x="5721350" y="3505200"/>
          <p14:tracePt t="103917" x="5632450" y="3524250"/>
          <p14:tracePt t="103924" x="5384800" y="3549650"/>
          <p14:tracePt t="103941" x="5003800" y="3549650"/>
          <p14:tracePt t="103957" x="4756150" y="3568700"/>
          <p14:tracePt t="103974" x="4591050" y="3606800"/>
          <p14:tracePt t="103991" x="4489450" y="3613150"/>
          <p14:tracePt t="104007" x="4432300" y="3613150"/>
          <p14:tracePt t="104024" x="4375150" y="3613150"/>
          <p14:tracePt t="104041" x="4349750" y="3613150"/>
          <p14:tracePt t="104058" x="4298950" y="3613150"/>
          <p14:tracePt t="104074" x="4191000" y="3613150"/>
          <p14:tracePt t="104091" x="4095750" y="3613150"/>
          <p14:tracePt t="104124" x="3975100" y="3613150"/>
          <p14:tracePt t="104125" x="3810000" y="3613150"/>
          <p14:tracePt t="104141" x="3683000" y="3613150"/>
          <p14:tracePt t="104158" x="3568700" y="3613150"/>
          <p14:tracePt t="104175" x="3549650" y="3613150"/>
          <p14:tracePt t="104259" x="3556000" y="3613150"/>
          <p14:tracePt t="104276" x="3562350" y="3606800"/>
          <p14:tracePt t="104284" x="3594100" y="3606800"/>
          <p14:tracePt t="104292" x="3676650" y="3600450"/>
          <p14:tracePt t="104308" x="3752850" y="3600450"/>
          <p14:tracePt t="104309" x="3879850" y="3600450"/>
          <p14:tracePt t="104325" x="3994150" y="3600450"/>
          <p14:tracePt t="104341" x="4070350" y="3600450"/>
          <p14:tracePt t="104358" x="4127500" y="3600450"/>
          <p14:tracePt t="104375" x="4178300" y="3594100"/>
          <p14:tracePt t="104392" x="4241800" y="3594100"/>
          <p14:tracePt t="104408" x="4298950" y="3594100"/>
          <p14:tracePt t="104425" x="4356100" y="3594100"/>
          <p14:tracePt t="104442" x="4406900" y="3594100"/>
          <p14:tracePt t="104458" x="4483100" y="3594100"/>
          <p14:tracePt t="104475" x="4565650" y="3594100"/>
          <p14:tracePt t="104492" x="4603750" y="3594100"/>
          <p14:tracePt t="104509" x="4641850" y="3587750"/>
          <p14:tracePt t="104525" x="4692650" y="3581400"/>
          <p14:tracePt t="104542" x="4749800" y="3581400"/>
          <p14:tracePt t="104558" x="4794250" y="3575050"/>
          <p14:tracePt t="104575" x="4826000" y="3575050"/>
          <p14:tracePt t="104592" x="4851400" y="3575050"/>
          <p14:tracePt t="104609" x="4857750" y="3575050"/>
          <p14:tracePt t="104625" x="4870450" y="3575050"/>
          <p14:tracePt t="104642" x="4908550" y="3568700"/>
          <p14:tracePt t="104659" x="4959350" y="3568700"/>
          <p14:tracePt t="104675" x="4997450" y="3562350"/>
          <p14:tracePt t="104692" x="5022850" y="3549650"/>
          <p14:tracePt t="104709" x="5041900" y="3549650"/>
          <p14:tracePt t="104725" x="5060950" y="3543300"/>
          <p14:tracePt t="104742" x="5080000" y="3536950"/>
          <p14:tracePt t="104759" x="5099050" y="3536950"/>
          <p14:tracePt t="104776" x="5118100" y="3530600"/>
          <p14:tracePt t="104792" x="5130800" y="3530600"/>
          <p14:tracePt t="104809" x="5149850" y="3530600"/>
          <p14:tracePt t="104825" x="5162550" y="3530600"/>
          <p14:tracePt t="104842" x="5181600" y="3530600"/>
          <p14:tracePt t="104859" x="5207000" y="3524250"/>
          <p14:tracePt t="104876" x="5232400" y="3517900"/>
          <p14:tracePt t="104892" x="5264150" y="3511550"/>
          <p14:tracePt t="104909" x="5276850" y="3511550"/>
          <p14:tracePt t="104926" x="5308600" y="3511550"/>
          <p14:tracePt t="104942" x="5334000" y="3505200"/>
          <p14:tracePt t="104959" x="5353050" y="3505200"/>
          <p14:tracePt t="104976" x="5372100" y="3505200"/>
          <p14:tracePt t="104993" x="5391150" y="3498850"/>
          <p14:tracePt t="105009" x="5410200" y="3498850"/>
          <p14:tracePt t="105026" x="5467350" y="3498850"/>
          <p14:tracePt t="105043" x="5486400" y="3498850"/>
          <p14:tracePt t="105060" x="5505450" y="3492500"/>
          <p14:tracePt t="105076" x="5537200" y="3492500"/>
          <p14:tracePt t="105093" x="5575300" y="3473450"/>
          <p14:tracePt t="105111" x="5600700" y="3473450"/>
          <p14:tracePt t="105126" x="5613400" y="3473450"/>
          <p14:tracePt t="105143" x="5632450" y="3473450"/>
          <p14:tracePt t="105159" x="5657850" y="3473450"/>
          <p14:tracePt t="105176" x="5664200" y="3473450"/>
          <p14:tracePt t="105193" x="5676900" y="3473450"/>
          <p14:tracePt t="105209" x="5695950" y="3467100"/>
          <p14:tracePt t="105226" x="5695950" y="3460750"/>
          <p14:tracePt t="105243" x="5708650" y="3460750"/>
          <p14:tracePt t="105260" x="5721350" y="3460750"/>
          <p14:tracePt t="105276" x="5740400" y="3454400"/>
          <p14:tracePt t="105294" x="5765800" y="3441700"/>
          <p14:tracePt t="105310" x="5784850" y="3441700"/>
          <p14:tracePt t="105326" x="5803900" y="3435350"/>
          <p14:tracePt t="105343" x="5842000" y="3422650"/>
          <p14:tracePt t="105360" x="5854700" y="3416300"/>
          <p14:tracePt t="105376" x="5873750" y="3403600"/>
          <p14:tracePt t="105393" x="5892800" y="3390900"/>
          <p14:tracePt t="105410" x="5911850" y="3378200"/>
          <p14:tracePt t="105426" x="5943600" y="3365500"/>
          <p14:tracePt t="105443" x="5969000" y="3352800"/>
          <p14:tracePt t="105460" x="5994400" y="3340100"/>
          <p14:tracePt t="105477" x="6007100" y="3333750"/>
          <p14:tracePt t="105493" x="6013450" y="3333750"/>
          <p14:tracePt t="105784" x="6019800" y="3308350"/>
          <p14:tracePt t="105796" x="6019800" y="3270250"/>
          <p14:tracePt t="105803" x="6026150" y="3238500"/>
          <p14:tracePt t="105811" x="6026150" y="3149600"/>
          <p14:tracePt t="105828" x="6026150" y="3092450"/>
          <p14:tracePt t="105836" x="6026150" y="3016250"/>
          <p14:tracePt t="105851" x="6019800" y="2959100"/>
          <p14:tracePt t="105867" x="5988050" y="2895600"/>
          <p14:tracePt t="105884" x="5930900" y="2825750"/>
          <p14:tracePt t="105894" x="5873750" y="2774950"/>
          <p14:tracePt t="105911" x="5816600" y="2730500"/>
          <p14:tracePt t="105927" x="5772150" y="2686050"/>
          <p14:tracePt t="105944" x="5727700" y="2635250"/>
          <p14:tracePt t="105961" x="5702300" y="2584450"/>
          <p14:tracePt t="105977" x="5683250" y="2533650"/>
          <p14:tracePt t="105994" x="5664200" y="2451100"/>
          <p14:tracePt t="106011" x="5651500" y="2368550"/>
          <p14:tracePt t="106028" x="5651500" y="2317750"/>
          <p14:tracePt t="106044" x="5651500" y="2260600"/>
          <p14:tracePt t="106061" x="5651500" y="2203450"/>
          <p14:tracePt t="106078" x="5651500" y="2178050"/>
          <p14:tracePt t="106095" x="5664200" y="2139950"/>
          <p14:tracePt t="106112" x="5676900" y="2114550"/>
          <p14:tracePt t="106128" x="5695950" y="2101850"/>
          <p14:tracePt t="106145" x="5695950" y="2095500"/>
          <p14:tracePt t="106268" x="5695950" y="2089150"/>
          <p14:tracePt t="106276" x="5695950" y="2082800"/>
          <p14:tracePt t="106282" x="5695950" y="2070100"/>
          <p14:tracePt t="106295" x="5702300" y="2063750"/>
          <p14:tracePt t="106429" x="5702300" y="2070100"/>
          <p14:tracePt t="106436" x="5702300" y="2076450"/>
          <p14:tracePt t="106459" x="5702300" y="2082800"/>
          <p14:tracePt t="106516" x="5702300" y="2095500"/>
          <p14:tracePt t="106532" x="5702300" y="2108200"/>
          <p14:tracePt t="106540" x="5708650" y="2114550"/>
          <p14:tracePt t="106548" x="5721350" y="2146300"/>
          <p14:tracePt t="106564" x="5727700" y="2165350"/>
          <p14:tracePt t="106579" x="5746750" y="2197100"/>
          <p14:tracePt t="106595" x="5765800" y="2222500"/>
          <p14:tracePt t="106612" x="5765800" y="2235200"/>
          <p14:tracePt t="106780" x="5772150" y="2235200"/>
          <p14:tracePt t="106844" x="5778500" y="2247900"/>
          <p14:tracePt t="106852" x="5822950" y="2286000"/>
          <p14:tracePt t="106860" x="5924550" y="2317750"/>
          <p14:tracePt t="106868" x="6235700" y="2444750"/>
          <p14:tracePt t="106879" x="6648450" y="2533650"/>
          <p14:tracePt t="106895" x="6940550" y="2571750"/>
          <p14:tracePt t="106912" x="7112000" y="2571750"/>
          <p14:tracePt t="106929" x="7169150" y="2571750"/>
          <p14:tracePt t="106946" x="7194550" y="2571750"/>
          <p14:tracePt t="106962" x="7226300" y="2571750"/>
          <p14:tracePt t="106979" x="7264400" y="2559050"/>
          <p14:tracePt t="106997" x="7315200" y="2546350"/>
          <p14:tracePt t="107012" x="7372350" y="2540000"/>
          <p14:tracePt t="107029" x="7435850" y="2533650"/>
          <p14:tracePt t="107046" x="7461250" y="2527300"/>
          <p14:tracePt t="107063" x="7499350" y="2514600"/>
          <p14:tracePt t="107079" x="7524750" y="2508250"/>
          <p14:tracePt t="107096" x="7550150" y="2508250"/>
          <p14:tracePt t="107113" x="7569200" y="2495550"/>
          <p14:tracePt t="107129" x="7575550" y="2489200"/>
          <p14:tracePt t="107180" x="7581900" y="2489200"/>
          <p14:tracePt t="107204" x="7588250" y="2482850"/>
          <p14:tracePt t="107212" x="7594600" y="2470150"/>
          <p14:tracePt t="107228" x="7594600" y="2463800"/>
          <p14:tracePt t="107236" x="7594600" y="2451100"/>
          <p14:tracePt t="107427" x="7594600" y="2438400"/>
          <p14:tracePt t="107444" x="7594600" y="2432050"/>
          <p14:tracePt t="107979" x="0" y="0"/>
        </p14:tracePtLst>
        <p14:tracePtLst>
          <p14:tracePt t="111915" x="4241800" y="3244850"/>
          <p14:tracePt t="111973" x="4241800" y="3251200"/>
          <p14:tracePt t="111997" x="4248150" y="3251200"/>
          <p14:tracePt t="112014" x="4273550" y="3251200"/>
          <p14:tracePt t="112021" x="4311650" y="3282950"/>
          <p14:tracePt t="112030" x="4337050" y="3308350"/>
          <p14:tracePt t="112038" x="4381500" y="3352800"/>
          <p14:tracePt t="112061" x="4432300" y="3390900"/>
          <p14:tracePt t="112077" x="4464050" y="3409950"/>
          <p14:tracePt t="112124" x="4495800" y="3429000"/>
          <p14:tracePt t="112133" x="4540250" y="3473450"/>
          <p14:tracePt t="112140" x="4578350" y="3486150"/>
          <p14:tracePt t="112149" x="4616450" y="3511550"/>
          <p14:tracePt t="112157" x="4660900" y="3524250"/>
          <p14:tracePt t="112173" x="4686300" y="3524250"/>
          <p14:tracePt t="112196" x="4743450" y="3530600"/>
          <p14:tracePt t="112206" x="4813300" y="3543300"/>
          <p14:tracePt t="112222" x="4902200" y="3549650"/>
          <p14:tracePt t="112244" x="4984750" y="3549650"/>
          <p14:tracePt t="112260" x="5022850" y="3549650"/>
          <p14:tracePt t="112277" x="5048250" y="3549650"/>
          <p14:tracePt t="112300" x="5060950" y="3549650"/>
          <p14:tracePt t="112309" x="5073650" y="3549650"/>
          <p14:tracePt t="112325" x="5111750" y="3556000"/>
          <p14:tracePt t="112339" x="5124450" y="3562350"/>
          <p14:tracePt t="112355" x="5143500" y="3562350"/>
          <p14:tracePt t="112390" x="5156200" y="3562350"/>
          <p14:tracePt t="112390" x="5168900" y="3562350"/>
          <p14:tracePt t="112406" x="5187950" y="3562350"/>
          <p14:tracePt t="112423" x="5226050" y="3562350"/>
          <p14:tracePt t="112439" x="5264150" y="3562350"/>
          <p14:tracePt t="112456" x="5283200" y="3549650"/>
          <p14:tracePt t="112472" x="5308600" y="3536950"/>
          <p14:tracePt t="112489" x="5340350" y="3530600"/>
          <p14:tracePt t="112708" x="5353050" y="3524250"/>
          <p14:tracePt t="112717" x="5359400" y="3524250"/>
          <p14:tracePt t="112733" x="5365750" y="3517900"/>
          <p14:tracePt t="112772" x="5372100" y="3517900"/>
          <p14:tracePt t="112780" x="5384800" y="3517900"/>
          <p14:tracePt t="112790" x="5403850" y="3517900"/>
          <p14:tracePt t="112797" x="5422900" y="3517900"/>
          <p14:tracePt t="112806" x="5441950" y="3517900"/>
          <p14:tracePt t="112823" x="5461000" y="3517900"/>
          <p14:tracePt t="112839" x="5467350" y="3517900"/>
          <p14:tracePt t="112856" x="5473700" y="3517900"/>
          <p14:tracePt t="112901" x="5480050" y="3517900"/>
          <p14:tracePt t="112916" x="5492750" y="3517900"/>
          <p14:tracePt t="112924" x="5530850" y="3498850"/>
          <p14:tracePt t="112941" x="5549900" y="3486150"/>
          <p14:tracePt t="112949" x="5588000" y="3454400"/>
          <p14:tracePt t="112957" x="5753100" y="3390900"/>
          <p14:tracePt t="112980" x="5873750" y="3365500"/>
          <p14:tracePt t="112997" x="5988050" y="3314700"/>
          <p14:tracePt t="113007" x="6070600" y="3295650"/>
          <p14:tracePt t="113024" x="6146800" y="3257550"/>
          <p14:tracePt t="113040" x="6203950" y="3200400"/>
          <p14:tracePt t="113057" x="6248400" y="3149600"/>
          <p14:tracePt t="113074" x="6330950" y="3060700"/>
          <p14:tracePt t="113090" x="6394450" y="2990850"/>
          <p14:tracePt t="113107" x="6445250" y="2933700"/>
          <p14:tracePt t="113123" x="6515100" y="2857500"/>
          <p14:tracePt t="113140" x="6572250" y="2768600"/>
          <p14:tracePt t="113157" x="6642100" y="2654300"/>
          <p14:tracePt t="113174" x="6686550" y="2559050"/>
          <p14:tracePt t="113190" x="6705600" y="2527300"/>
          <p14:tracePt t="113207" x="6718300" y="2482850"/>
          <p14:tracePt t="113224" x="6718300" y="2432050"/>
          <p14:tracePt t="113240" x="6718300" y="2374900"/>
          <p14:tracePt t="113257" x="6731000" y="2311400"/>
          <p14:tracePt t="113274" x="6737350" y="2260600"/>
          <p14:tracePt t="113290" x="6743700" y="2222500"/>
          <p14:tracePt t="113307" x="6743700" y="2197100"/>
          <p14:tracePt t="113324" x="6743700" y="2178050"/>
          <p14:tracePt t="113340" x="6743700" y="2171700"/>
          <p14:tracePt t="113405" x="6743700" y="2152650"/>
          <p14:tracePt t="113413" x="6731000" y="2152650"/>
          <p14:tracePt t="113420" x="6705600" y="2146300"/>
          <p14:tracePt t="113428" x="6591300" y="2120900"/>
          <p14:tracePt t="113445" x="6413500" y="2089150"/>
          <p14:tracePt t="113461" x="6165850" y="2051050"/>
          <p14:tracePt t="113477" x="5918200" y="2000250"/>
          <p14:tracePt t="113492" x="5721350" y="1987550"/>
          <p14:tracePt t="113507" x="5594350" y="1974850"/>
          <p14:tracePt t="113524" x="5454650" y="1962150"/>
          <p14:tracePt t="113541" x="5359400" y="1962150"/>
          <p14:tracePt t="113558" x="5302250" y="1962150"/>
          <p14:tracePt t="113574" x="5257800" y="1968500"/>
          <p14:tracePt t="113591" x="5219700" y="1993900"/>
          <p14:tracePt t="113608" x="5194300" y="2006600"/>
          <p14:tracePt t="113625" x="5137150" y="2044700"/>
          <p14:tracePt t="113641" x="5124450" y="2057400"/>
          <p14:tracePt t="113659" x="5105400" y="2076450"/>
          <p14:tracePt t="113674" x="5099050" y="2082800"/>
          <p14:tracePt t="113691" x="5092700" y="2089150"/>
          <p14:tracePt t="113708" x="5073650" y="2101850"/>
          <p14:tracePt t="113725" x="5029200" y="2108200"/>
          <p14:tracePt t="113742" x="4927600" y="2108200"/>
          <p14:tracePt t="113758" x="4806950" y="2114550"/>
          <p14:tracePt t="113774" x="4667250" y="2127250"/>
          <p14:tracePt t="113791" x="4521200" y="2139950"/>
          <p14:tracePt t="113808" x="4362450" y="2152650"/>
          <p14:tracePt t="113825" x="4254500" y="2184400"/>
          <p14:tracePt t="113841" x="4229100" y="2209800"/>
          <p14:tracePt t="113858" x="4216400" y="2216150"/>
          <p14:tracePt t="113907" x="0" y="0"/>
        </p14:tracePtLst>
        <p14:tracePtLst>
          <p14:tracePt t="115892" x="1758950" y="5486400"/>
          <p14:tracePt t="116021" x="1739900" y="5499100"/>
          <p14:tracePt t="116029" x="1695450" y="5530850"/>
          <p14:tracePt t="116038" x="1676400" y="5549900"/>
          <p14:tracePt t="116046" x="1600200" y="5607050"/>
          <p14:tracePt t="116069" x="1511300" y="5651500"/>
          <p14:tracePt t="116085" x="1397000" y="5695950"/>
          <p14:tracePt t="116095" x="1314450" y="5734050"/>
          <p14:tracePt t="116117" x="1244600" y="5765800"/>
          <p14:tracePt t="116133" x="1155700" y="5791200"/>
          <p14:tracePt t="116149" x="1085850" y="5803900"/>
          <p14:tracePt t="116165" x="1022350" y="5816600"/>
          <p14:tracePt t="116181" x="939800" y="5848350"/>
          <p14:tracePt t="116197" x="825500" y="5899150"/>
          <p14:tracePt t="116213" x="641350" y="5994400"/>
          <p14:tracePt t="116213" x="571500" y="6026150"/>
          <p14:tracePt t="116229" x="393700" y="6096000"/>
          <p14:tracePt t="116262" x="285750" y="6165850"/>
          <p14:tracePt t="116269" x="209550" y="6210300"/>
          <p14:tracePt t="116285" x="165100" y="6248400"/>
          <p14:tracePt t="116301" x="133350" y="6273800"/>
          <p14:tracePt t="116317" x="107950" y="6299200"/>
          <p14:tracePt t="116331" x="101600" y="6311900"/>
          <p14:tracePt t="116345" x="95250" y="6318250"/>
          <p14:tracePt t="116362" x="95250" y="6324600"/>
          <p14:tracePt t="116405" x="95250" y="6343650"/>
          <p14:tracePt t="116413" x="114300" y="6375400"/>
          <p14:tracePt t="116429" x="127000" y="6381750"/>
          <p14:tracePt t="116430" x="171450" y="6419850"/>
          <p14:tracePt t="116446" x="215900" y="6477000"/>
          <p14:tracePt t="116462" x="336550" y="6565900"/>
          <p14:tracePt t="116479" x="495300" y="6642100"/>
          <p14:tracePt t="116496" x="622300" y="6692900"/>
          <p14:tracePt t="116513" x="730250" y="6718300"/>
          <p14:tracePt t="116529" x="844550" y="6718300"/>
          <p14:tracePt t="116546" x="971550" y="6718300"/>
          <p14:tracePt t="116562" x="1073150" y="6718300"/>
          <p14:tracePt t="116579" x="1136650" y="6718300"/>
          <p14:tracePt t="116596" x="1244600" y="6724650"/>
          <p14:tracePt t="116613" x="1371600" y="6750050"/>
          <p14:tracePt t="116629" x="1460500" y="6750050"/>
          <p14:tracePt t="116646" x="1543050" y="6743700"/>
          <p14:tracePt t="116663" x="1600200" y="6705600"/>
          <p14:tracePt t="116679" x="1631950" y="6673850"/>
          <p14:tracePt t="116696" x="1651000" y="6667500"/>
          <p14:tracePt t="116713" x="1663700" y="6648450"/>
          <p14:tracePt t="116729" x="1689100" y="6623050"/>
          <p14:tracePt t="116746" x="1714500" y="6559550"/>
          <p14:tracePt t="116763" x="1752600" y="6483350"/>
          <p14:tracePt t="116780" x="1784350" y="6407150"/>
          <p14:tracePt t="116796" x="1803400" y="6369050"/>
          <p14:tracePt t="116813" x="1816100" y="6330950"/>
          <p14:tracePt t="116829" x="1828800" y="6273800"/>
          <p14:tracePt t="116846" x="1835150" y="6203950"/>
          <p14:tracePt t="116863" x="1835150" y="6153150"/>
          <p14:tracePt t="116880" x="1835150" y="6115050"/>
          <p14:tracePt t="116896" x="1803400" y="6070600"/>
          <p14:tracePt t="116913" x="1746250" y="6000750"/>
          <p14:tracePt t="116930" x="1689100" y="5930900"/>
          <p14:tracePt t="116946" x="1612900" y="5861050"/>
          <p14:tracePt t="116963" x="1524000" y="5797550"/>
          <p14:tracePt t="116980" x="1409700" y="5746750"/>
          <p14:tracePt t="116996" x="1174750" y="5715000"/>
          <p14:tracePt t="117013" x="1003300" y="5683250"/>
          <p14:tracePt t="117030" x="857250" y="5676900"/>
          <p14:tracePt t="117047" x="736600" y="5676900"/>
          <p14:tracePt t="117063" x="679450" y="5676900"/>
          <p14:tracePt t="117080" x="615950" y="5715000"/>
          <p14:tracePt t="117097" x="558800" y="5746750"/>
          <p14:tracePt t="117113" x="508000" y="5835650"/>
          <p14:tracePt t="117130" x="444500" y="5924550"/>
          <p14:tracePt t="117147" x="419100" y="6045200"/>
          <p14:tracePt t="117164" x="419100" y="6178550"/>
          <p14:tracePt t="117180" x="425450" y="6330950"/>
          <p14:tracePt t="117197" x="469900" y="6388100"/>
          <p14:tracePt t="117213" x="520700" y="6426200"/>
          <p14:tracePt t="117230" x="596900" y="6470650"/>
          <p14:tracePt t="117247" x="692150" y="6508750"/>
          <p14:tracePt t="117264" x="819150" y="6553200"/>
          <p14:tracePt t="117280" x="965200" y="6610350"/>
          <p14:tracePt t="117297" x="1212850" y="6661150"/>
          <p14:tracePt t="117313" x="1530350" y="6699250"/>
          <p14:tracePt t="117330" x="1854200" y="6724650"/>
          <p14:tracePt t="117347" x="2025650" y="6724650"/>
          <p14:tracePt t="117364" x="2197100" y="6724650"/>
          <p14:tracePt t="117380" x="2362200" y="6724650"/>
          <p14:tracePt t="117397" x="2470150" y="6724650"/>
          <p14:tracePt t="117414" x="2552700" y="6699250"/>
          <p14:tracePt t="117430" x="2654300" y="6623050"/>
          <p14:tracePt t="117447" x="2711450" y="6572250"/>
          <p14:tracePt t="117464" x="2736850" y="6553200"/>
          <p14:tracePt t="117481" x="2768600" y="6515100"/>
          <p14:tracePt t="117497" x="2774950" y="6496050"/>
          <p14:tracePt t="117514" x="2781300" y="6477000"/>
          <p14:tracePt t="117531" x="2794000" y="6451600"/>
          <p14:tracePt t="117548" x="2794000" y="6407150"/>
          <p14:tracePt t="117564" x="2794000" y="6362700"/>
          <p14:tracePt t="117581" x="2768600" y="6318250"/>
          <p14:tracePt t="117598" x="2730500" y="6280150"/>
          <p14:tracePt t="117614" x="2660650" y="6229350"/>
          <p14:tracePt t="117631" x="2552700" y="6153150"/>
          <p14:tracePt t="117648" x="2425700" y="6108700"/>
          <p14:tracePt t="117664" x="2279650" y="6032500"/>
          <p14:tracePt t="117681" x="2146300" y="5988050"/>
          <p14:tracePt t="117698" x="2032000" y="5975350"/>
          <p14:tracePt t="117714" x="1943100" y="5975350"/>
          <p14:tracePt t="117731" x="1866900" y="5994400"/>
          <p14:tracePt t="117748" x="1752600" y="6083300"/>
          <p14:tracePt t="117764" x="1587500" y="6216650"/>
          <p14:tracePt t="117781" x="1511300" y="6286500"/>
          <p14:tracePt t="117799" x="1485900" y="6375400"/>
          <p14:tracePt t="117815" x="1473200" y="6438900"/>
          <p14:tracePt t="117831" x="1473200" y="6477000"/>
          <p14:tracePt t="117848" x="1473200" y="6508750"/>
          <p14:tracePt t="117864" x="1492250" y="6553200"/>
          <p14:tracePt t="117881" x="1511300" y="6572250"/>
          <p14:tracePt t="117898" x="1543050" y="6591300"/>
          <p14:tracePt t="117915" x="1651000" y="6616700"/>
          <p14:tracePt t="117931" x="1803400" y="6654800"/>
          <p14:tracePt t="117948" x="2101850" y="6692900"/>
          <p14:tracePt t="117965" x="2305050" y="6699250"/>
          <p14:tracePt t="117982" x="2514600" y="6711950"/>
          <p14:tracePt t="117998" x="2686050" y="6711950"/>
          <p14:tracePt t="118015" x="2806700" y="6711950"/>
          <p14:tracePt t="118032" x="2921000" y="6705600"/>
          <p14:tracePt t="118048" x="3035300" y="6667500"/>
          <p14:tracePt t="118065" x="3124200" y="6635750"/>
          <p14:tracePt t="118081" x="3270250" y="6591300"/>
          <p14:tracePt t="118098" x="3409950" y="6534150"/>
          <p14:tracePt t="118115" x="3568700" y="6477000"/>
          <p14:tracePt t="118132" x="3702050" y="6438900"/>
          <p14:tracePt t="118132" x="3784600" y="6394450"/>
          <p14:tracePt t="118149" x="3829050" y="6369050"/>
          <p14:tracePt t="118165" x="3994150" y="6305550"/>
          <p14:tracePt t="118182" x="4057650" y="6261100"/>
          <p14:tracePt t="118199" x="4114800" y="6216650"/>
          <p14:tracePt t="118215" x="4159250" y="6140450"/>
          <p14:tracePt t="118232" x="4184650" y="6076950"/>
          <p14:tracePt t="118249" x="4184650" y="6045200"/>
          <p14:tracePt t="118265" x="4184650" y="6000750"/>
          <p14:tracePt t="118282" x="4184650" y="5975350"/>
          <p14:tracePt t="118299" x="4184650" y="5924550"/>
          <p14:tracePt t="118315" x="4184650" y="5892800"/>
          <p14:tracePt t="118332" x="4140200" y="5842000"/>
          <p14:tracePt t="118349" x="4019550" y="5772150"/>
          <p14:tracePt t="118365" x="3879850" y="5721350"/>
          <p14:tracePt t="118382" x="3714750" y="5670550"/>
          <p14:tracePt t="118399" x="3543300" y="5632450"/>
          <p14:tracePt t="118416" x="3384550" y="5626100"/>
          <p14:tracePt t="118432" x="3251200" y="5626100"/>
          <p14:tracePt t="118449" x="3124200" y="5626100"/>
          <p14:tracePt t="118465" x="3009900" y="5651500"/>
          <p14:tracePt t="118482" x="2889250" y="5708650"/>
          <p14:tracePt t="118499" x="2825750" y="5772150"/>
          <p14:tracePt t="118516" x="2787650" y="5829300"/>
          <p14:tracePt t="118532" x="2749550" y="5924550"/>
          <p14:tracePt t="118549" x="2749550" y="5962650"/>
          <p14:tracePt t="118566" x="2768600" y="6000750"/>
          <p14:tracePt t="118582" x="2844800" y="6051550"/>
          <p14:tracePt t="118599" x="2946400" y="6096000"/>
          <p14:tracePt t="118616" x="3048000" y="6115050"/>
          <p14:tracePt t="118633" x="3149600" y="6115050"/>
          <p14:tracePt t="118649" x="3302000" y="6115050"/>
          <p14:tracePt t="118666" x="3441700" y="6115050"/>
          <p14:tracePt t="118683" x="3613150" y="6115050"/>
          <p14:tracePt t="118699" x="3829050" y="6096000"/>
          <p14:tracePt t="118716" x="4114800" y="5949950"/>
          <p14:tracePt t="118733" x="4273550" y="5854700"/>
          <p14:tracePt t="118750" x="4451350" y="5740400"/>
          <p14:tracePt t="118766" x="4572000" y="5638800"/>
          <p14:tracePt t="118783" x="4705350" y="5524500"/>
          <p14:tracePt t="118799" x="4813300" y="5410200"/>
          <p14:tracePt t="118817" x="4870450" y="5334000"/>
          <p14:tracePt t="118833" x="4927600" y="5219700"/>
          <p14:tracePt t="118850" x="4953000" y="5118100"/>
          <p14:tracePt t="118866" x="4972050" y="5003800"/>
          <p14:tracePt t="118883" x="4972050" y="4953000"/>
          <p14:tracePt t="118900" x="4972050" y="4908550"/>
          <p14:tracePt t="118916" x="4965700" y="4845050"/>
          <p14:tracePt t="118933" x="4953000" y="4826000"/>
          <p14:tracePt t="118949" x="4813300" y="4692650"/>
          <p14:tracePt t="118966" x="4705350" y="4616450"/>
          <p14:tracePt t="118983" x="4597400" y="4559300"/>
          <p14:tracePt t="119000" x="4476750" y="4476750"/>
          <p14:tracePt t="119016" x="4375150" y="4438650"/>
          <p14:tracePt t="119033" x="4330700" y="4432300"/>
          <p14:tracePt t="119050" x="4298950" y="4419600"/>
          <p14:tracePt t="119066" x="4260850" y="4400550"/>
          <p14:tracePt t="119083" x="4191000" y="4337050"/>
          <p14:tracePt t="119100" x="4051300" y="4222750"/>
          <p14:tracePt t="119117" x="3975100" y="4197350"/>
          <p14:tracePt t="119117" x="3917950" y="4178300"/>
          <p14:tracePt t="119134" x="3816350" y="4146550"/>
          <p14:tracePt t="119150" x="3765550" y="4140200"/>
          <p14:tracePt t="119167" x="3708400" y="4140200"/>
          <p14:tracePt t="119183" x="3644900" y="4133850"/>
          <p14:tracePt t="119200" x="3613150" y="4133850"/>
          <p14:tracePt t="119217" x="3581400" y="4133850"/>
          <p14:tracePt t="119234" x="3556000" y="4133850"/>
          <p14:tracePt t="119250" x="3530600" y="4146550"/>
          <p14:tracePt t="119267" x="3486150" y="4152900"/>
          <p14:tracePt t="119284" x="3441700" y="4152900"/>
          <p14:tracePt t="119300" x="3397250" y="4178300"/>
          <p14:tracePt t="119317" x="3340100" y="4197350"/>
          <p14:tracePt t="119334" x="3314700" y="4235450"/>
          <p14:tracePt t="119350" x="3295650" y="4267200"/>
          <p14:tracePt t="119367" x="3295650" y="4324350"/>
          <p14:tracePt t="119384" x="3289300" y="4413250"/>
          <p14:tracePt t="119400" x="3289300" y="4489450"/>
          <p14:tracePt t="119417" x="3308350" y="4591050"/>
          <p14:tracePt t="119434" x="3359150" y="4679950"/>
          <p14:tracePt t="119451" x="3416300" y="4756150"/>
          <p14:tracePt t="119467" x="3448050" y="4794250"/>
          <p14:tracePt t="119484" x="3530600" y="4845050"/>
          <p14:tracePt t="119501" x="3632200" y="4889500"/>
          <p14:tracePt t="119517" x="3765550" y="4908550"/>
          <p14:tracePt t="119534" x="3905250" y="4921250"/>
          <p14:tracePt t="119551" x="4089400" y="4921250"/>
          <p14:tracePt t="119567" x="4254500" y="4908550"/>
          <p14:tracePt t="119584" x="4400550" y="4851400"/>
          <p14:tracePt t="119602" x="4495800" y="4787900"/>
          <p14:tracePt t="119617" x="4559300" y="4724400"/>
          <p14:tracePt t="119634" x="4597400" y="4673600"/>
          <p14:tracePt t="119651" x="4610100" y="4641850"/>
          <p14:tracePt t="119667" x="4622800" y="4616450"/>
          <p14:tracePt t="119684" x="4635500" y="4552950"/>
          <p14:tracePt t="119701" x="4641850" y="4527550"/>
          <p14:tracePt t="119718" x="4641850" y="4508500"/>
          <p14:tracePt t="119734" x="4641850" y="4483100"/>
          <p14:tracePt t="119751" x="4597400" y="4476750"/>
          <p14:tracePt t="119768" x="4514850" y="4457700"/>
          <p14:tracePt t="119784" x="4375150" y="4432300"/>
          <p14:tracePt t="119801" x="4210050" y="4400550"/>
          <p14:tracePt t="119818" x="4013200" y="4387850"/>
          <p14:tracePt t="119835" x="3854450" y="4362450"/>
          <p14:tracePt t="119851" x="3727450" y="4362450"/>
          <p14:tracePt t="119868" x="3613150" y="4362450"/>
          <p14:tracePt t="119884" x="3422650" y="4419600"/>
          <p14:tracePt t="119901" x="3308350" y="4464050"/>
          <p14:tracePt t="119918" x="3187700" y="4559300"/>
          <p14:tracePt t="119935" x="3098800" y="4660900"/>
          <p14:tracePt t="119951" x="3048000" y="4756150"/>
          <p14:tracePt t="119968" x="3003550" y="4876800"/>
          <p14:tracePt t="119985" x="2990850" y="4978400"/>
          <p14:tracePt t="120001" x="2990850" y="5092700"/>
          <p14:tracePt t="120019" x="2990850" y="5200650"/>
          <p14:tracePt t="120035" x="2990850" y="5245100"/>
          <p14:tracePt t="120051" x="3003550" y="5295900"/>
          <p14:tracePt t="120068" x="3073400" y="5365750"/>
          <p14:tracePt t="120085" x="3086100" y="5372100"/>
          <p14:tracePt t="120101" x="3232150" y="5397500"/>
          <p14:tracePt t="120118" x="3321050" y="5397500"/>
          <p14:tracePt t="120135" x="3460750" y="5397500"/>
          <p14:tracePt t="120152" x="3606800" y="5397500"/>
          <p14:tracePt t="120168" x="3733800" y="5397500"/>
          <p14:tracePt t="120185" x="3892550" y="5378450"/>
          <p14:tracePt t="120202" x="4044950" y="5327650"/>
          <p14:tracePt t="120218" x="4203700" y="5238750"/>
          <p14:tracePt t="120235" x="4311650" y="5168900"/>
          <p14:tracePt t="120252" x="4368800" y="5124450"/>
          <p14:tracePt t="120268" x="4387850" y="5086350"/>
          <p14:tracePt t="120285" x="4419600" y="5010150"/>
          <p14:tracePt t="120318" x="4432300" y="4984750"/>
          <p14:tracePt t="120320" x="4432300" y="4953000"/>
          <p14:tracePt t="120335" x="4432300" y="4921250"/>
          <p14:tracePt t="120352" x="4432300" y="4908550"/>
          <p14:tracePt t="120369" x="4432300" y="4876800"/>
          <p14:tracePt t="120385" x="4406900" y="4838700"/>
          <p14:tracePt t="120402" x="4349750" y="4787900"/>
          <p14:tracePt t="120419" x="4254500" y="4749800"/>
          <p14:tracePt t="120435" x="4146550" y="4711700"/>
          <p14:tracePt t="120452" x="4064000" y="4686300"/>
          <p14:tracePt t="120469" x="3867150" y="4660900"/>
          <p14:tracePt t="120486" x="3759200" y="4660900"/>
          <p14:tracePt t="120502" x="3606800" y="4660900"/>
          <p14:tracePt t="120519" x="3467100" y="4660900"/>
          <p14:tracePt t="120536" x="3340100" y="4718050"/>
          <p14:tracePt t="120552" x="3225800" y="4800600"/>
          <p14:tracePt t="120569" x="3105150" y="4895850"/>
          <p14:tracePt t="120586" x="3035300" y="5003800"/>
          <p14:tracePt t="120603" x="2959100" y="5105400"/>
          <p14:tracePt t="120619" x="2901950" y="5219700"/>
          <p14:tracePt t="120636" x="2882900" y="5334000"/>
          <p14:tracePt t="120652" x="2882900" y="5441950"/>
          <p14:tracePt t="120669" x="2921000" y="5600700"/>
          <p14:tracePt t="120686" x="2978150" y="5740400"/>
          <p14:tracePt t="120703" x="3048000" y="5867400"/>
          <p14:tracePt t="120719" x="3092450" y="5949950"/>
          <p14:tracePt t="120736" x="3155950" y="6019800"/>
          <p14:tracePt t="120752" x="3213100" y="6076950"/>
          <p14:tracePt t="120769" x="3302000" y="6146800"/>
          <p14:tracePt t="120786" x="3397250" y="6184900"/>
          <p14:tracePt t="120803" x="3486150" y="6184900"/>
          <p14:tracePt t="120820" x="3549650" y="6184900"/>
          <p14:tracePt t="120836" x="3625850" y="6184900"/>
          <p14:tracePt t="120853" x="3771900" y="6197600"/>
          <p14:tracePt t="120869" x="3886200" y="6216650"/>
          <p14:tracePt t="120886" x="4013200" y="6216650"/>
          <p14:tracePt t="120903" x="4095750" y="6216650"/>
          <p14:tracePt t="120920" x="4133850" y="6216650"/>
          <p14:tracePt t="120936" x="4165600" y="6216650"/>
          <p14:tracePt t="120953" x="4197350" y="6216650"/>
          <p14:tracePt t="120970" x="4222750" y="6223000"/>
          <p14:tracePt t="121062" x="4222750" y="6229350"/>
          <p14:tracePt t="121078" x="4210050" y="6242050"/>
          <p14:tracePt t="121086" x="4165600" y="6254750"/>
          <p14:tracePt t="121095" x="4121150" y="6267450"/>
          <p14:tracePt t="121106" x="4038600" y="6299200"/>
          <p14:tracePt t="121120" x="3873500" y="6330950"/>
          <p14:tracePt t="121137" x="3695700" y="6343650"/>
          <p14:tracePt t="121153" x="3492500" y="6343650"/>
          <p14:tracePt t="121170" x="3289300" y="6350000"/>
          <p14:tracePt t="121187" x="3124200" y="6369050"/>
          <p14:tracePt t="121203" x="2959100" y="6369050"/>
          <p14:tracePt t="121220" x="2762250" y="6369050"/>
          <p14:tracePt t="121237" x="2647950" y="6369050"/>
          <p14:tracePt t="121254" x="2565400" y="6369050"/>
          <p14:tracePt t="121270" x="2540000" y="6369050"/>
          <p14:tracePt t="121287" x="2520950" y="6369050"/>
          <p14:tracePt t="121304" x="2501900" y="6350000"/>
          <p14:tracePt t="121422" x="2508250" y="6343650"/>
          <p14:tracePt t="121429" x="2533650" y="6337300"/>
          <p14:tracePt t="121437" x="2584450" y="6324600"/>
          <p14:tracePt t="121454" x="2654300" y="6305550"/>
          <p14:tracePt t="121470" x="2749550" y="6267450"/>
          <p14:tracePt t="121486" x="2851150" y="6223000"/>
          <p14:tracePt t="121486" x="2933700" y="6197600"/>
          <p14:tracePt t="121510" x="2997200" y="6172200"/>
          <p14:tracePt t="121518" x="3079750" y="6146800"/>
          <p14:tracePt t="121526" x="3187700" y="6076950"/>
          <p14:tracePt t="121542" x="3263900" y="6026150"/>
          <p14:tracePt t="121557" x="3289300" y="6000750"/>
          <p14:tracePt t="121574" x="3308350" y="5956300"/>
          <p14:tracePt t="121598" x="3308350" y="5943600"/>
          <p14:tracePt t="121604" x="3308350" y="5899150"/>
          <p14:tracePt t="121621" x="3308350" y="5886450"/>
          <p14:tracePt t="121638" x="3308350" y="5854700"/>
          <p14:tracePt t="121654" x="3238500" y="5848350"/>
          <p14:tracePt t="121671" x="3130550" y="5842000"/>
          <p14:tracePt t="121687" x="2946400" y="5842000"/>
          <p14:tracePt t="121704" x="2717800" y="5842000"/>
          <p14:tracePt t="121721" x="2533650" y="5842000"/>
          <p14:tracePt t="121737" x="2330450" y="5842000"/>
          <p14:tracePt t="121754" x="2184400" y="5842000"/>
          <p14:tracePt t="121771" x="2063750" y="5854700"/>
          <p14:tracePt t="121788" x="2000250" y="5892800"/>
          <p14:tracePt t="121788" x="1981200" y="5905500"/>
          <p14:tracePt t="121805" x="1968500" y="5918200"/>
          <p14:tracePt t="121821" x="1943100" y="5962650"/>
          <p14:tracePt t="121838" x="1936750" y="5994400"/>
          <p14:tracePt t="121855" x="1936750" y="6013450"/>
          <p14:tracePt t="121871" x="1936750" y="6083300"/>
          <p14:tracePt t="121888" x="1955800" y="6146800"/>
          <p14:tracePt t="121904" x="2032000" y="6191250"/>
          <p14:tracePt t="121921" x="2127250" y="6242050"/>
          <p14:tracePt t="121938" x="2254250" y="6267450"/>
          <p14:tracePt t="121955" x="2393950" y="6280150"/>
          <p14:tracePt t="121971" x="2533650" y="6286500"/>
          <p14:tracePt t="121988" x="2730500" y="6292850"/>
          <p14:tracePt t="122005" x="2946400" y="6305550"/>
          <p14:tracePt t="122022" x="3079750" y="6305550"/>
          <p14:tracePt t="122039" x="3175000" y="6305550"/>
          <p14:tracePt t="122055" x="3270250" y="6286500"/>
          <p14:tracePt t="122072" x="3314700" y="6242050"/>
          <p14:tracePt t="122088" x="3352800" y="6197600"/>
          <p14:tracePt t="122105" x="3359150" y="6172200"/>
          <p14:tracePt t="122122" x="3365500" y="6134100"/>
          <p14:tracePt t="122138" x="3365500" y="6096000"/>
          <p14:tracePt t="122155" x="3365500" y="6045200"/>
          <p14:tracePt t="122172" x="3365500" y="6000750"/>
          <p14:tracePt t="122188" x="3352800" y="5975350"/>
          <p14:tracePt t="122205" x="3263900" y="5937250"/>
          <p14:tracePt t="122221" x="3117850" y="5892800"/>
          <p14:tracePt t="122238" x="2908300" y="5873750"/>
          <p14:tracePt t="122255" x="2667000" y="5873750"/>
          <p14:tracePt t="122272" x="2451100" y="5873750"/>
          <p14:tracePt t="122289" x="2184400" y="5873750"/>
          <p14:tracePt t="122305" x="2076450" y="5886450"/>
          <p14:tracePt t="122322" x="1993900" y="5937250"/>
          <p14:tracePt t="122338" x="1955800" y="5994400"/>
          <p14:tracePt t="122355" x="1924050" y="6070600"/>
          <p14:tracePt t="122372" x="1892300" y="6153150"/>
          <p14:tracePt t="122388" x="1892300" y="6229350"/>
          <p14:tracePt t="122406" x="1892300" y="6273800"/>
          <p14:tracePt t="122422" x="1892300" y="6292850"/>
          <p14:tracePt t="122439" x="1892300" y="6311900"/>
          <p14:tracePt t="122455" x="1930400" y="6343650"/>
          <p14:tracePt t="122472" x="1974850" y="6369050"/>
          <p14:tracePt t="122490" x="2057400" y="6400800"/>
          <p14:tracePt t="122505" x="2139950" y="6426200"/>
          <p14:tracePt t="122522" x="2228850" y="6432550"/>
          <p14:tracePt t="122539" x="2368550" y="6438900"/>
          <p14:tracePt t="122556" x="2520950" y="6438900"/>
          <p14:tracePt t="122572" x="2749550" y="6426200"/>
          <p14:tracePt t="122589" x="2863850" y="6388100"/>
          <p14:tracePt t="122606" x="2921000" y="6356350"/>
          <p14:tracePt t="122622" x="2990850" y="6311900"/>
          <p14:tracePt t="122639" x="3035300" y="6267450"/>
          <p14:tracePt t="122656" x="3079750" y="6210300"/>
          <p14:tracePt t="122672" x="3092450" y="6191250"/>
          <p14:tracePt t="122689" x="3098800" y="6178550"/>
          <p14:tracePt t="122706" x="3098800" y="6165850"/>
          <p14:tracePt t="122758" x="3092450" y="6146800"/>
          <p14:tracePt t="122766" x="3073400" y="6134100"/>
          <p14:tracePt t="122782" x="3016250" y="6127750"/>
          <p14:tracePt t="122784" x="2971800" y="6121400"/>
          <p14:tracePt t="122790" x="2832100" y="6121400"/>
          <p14:tracePt t="122806" x="2660650" y="6121400"/>
          <p14:tracePt t="122823" x="2463800" y="6121400"/>
          <p14:tracePt t="122839" x="2279650" y="6121400"/>
          <p14:tracePt t="122856" x="2152650" y="6121400"/>
          <p14:tracePt t="122873" x="2070100" y="6159500"/>
          <p14:tracePt t="122889" x="2070100" y="6178550"/>
          <p14:tracePt t="122906" x="2070100" y="6216650"/>
          <p14:tracePt t="122923" x="2070100" y="6267450"/>
          <p14:tracePt t="122940" x="2082800" y="6330950"/>
          <p14:tracePt t="122956" x="2120900" y="6400800"/>
          <p14:tracePt t="122973" x="2159000" y="6445250"/>
          <p14:tracePt t="122990" x="2203450" y="6464300"/>
          <p14:tracePt t="123006" x="2254250" y="6477000"/>
          <p14:tracePt t="123023" x="2317750" y="6483350"/>
          <p14:tracePt t="123040" x="2387600" y="6483350"/>
          <p14:tracePt t="123056" x="2501900" y="6508750"/>
          <p14:tracePt t="123073" x="2622550" y="6508750"/>
          <p14:tracePt t="123090" x="2762250" y="6508750"/>
          <p14:tracePt t="123106" x="2863850" y="6496050"/>
          <p14:tracePt t="123123" x="2959100" y="6432550"/>
          <p14:tracePt t="123140" x="3009900" y="6400800"/>
          <p14:tracePt t="123156" x="3035300" y="6362700"/>
          <p14:tracePt t="123174" x="3048000" y="6350000"/>
          <p14:tracePt t="123190" x="3054350" y="6343650"/>
          <p14:tracePt t="123207" x="3054350" y="6337300"/>
          <p14:tracePt t="123223" x="3054350" y="6330950"/>
          <p14:tracePt t="123286" x="3048000" y="6324600"/>
          <p14:tracePt t="123294" x="3016250" y="6311900"/>
          <p14:tracePt t="123302" x="2978150" y="6311900"/>
          <p14:tracePt t="123310" x="2952750" y="6311900"/>
          <p14:tracePt t="123326" x="2927350" y="6311900"/>
          <p14:tracePt t="123446" x="2914650" y="6305550"/>
          <p14:tracePt t="123454" x="2901950" y="6299200"/>
          <p14:tracePt t="123462" x="2895600" y="6292850"/>
          <p14:tracePt t="123470" x="2882900" y="6286500"/>
          <p14:tracePt t="123470" x="2870200" y="6267450"/>
          <p14:tracePt t="123478" x="2851150" y="6248400"/>
          <p14:tracePt t="123490" x="2813050" y="6210300"/>
          <p14:tracePt t="123507" x="2768600" y="6178550"/>
          <p14:tracePt t="123524" x="2724150" y="6134100"/>
          <p14:tracePt t="123540" x="2698750" y="6096000"/>
          <p14:tracePt t="123558" x="2686050" y="6038850"/>
          <p14:tracePt t="123574" x="2686050" y="6000750"/>
          <p14:tracePt t="123591" x="2686050" y="5988050"/>
          <p14:tracePt t="123607" x="2686050" y="5969000"/>
          <p14:tracePt t="123624" x="2686050" y="5949950"/>
          <p14:tracePt t="123641" x="2686050" y="5924550"/>
          <p14:tracePt t="123657" x="2686050" y="5899150"/>
          <p14:tracePt t="123674" x="2686050" y="5854700"/>
          <p14:tracePt t="123691" x="2686050" y="5835650"/>
          <p14:tracePt t="123707" x="2698750" y="5803900"/>
          <p14:tracePt t="123724" x="2705100" y="5784850"/>
          <p14:tracePt t="124140" x="0" y="0"/>
        </p14:tracePtLst>
        <p14:tracePtLst>
          <p14:tracePt t="125398" x="2152650" y="6146800"/>
          <p14:tracePt t="125405" x="2139950" y="6140450"/>
          <p14:tracePt t="125414" x="2139950" y="6134100"/>
          <p14:tracePt t="125427" x="2120900" y="6121400"/>
          <p14:tracePt t="125429" x="2101850" y="6096000"/>
          <p14:tracePt t="125445" x="2051050" y="6057900"/>
          <p14:tracePt t="125462" x="1974850" y="6013450"/>
          <p14:tracePt t="125462" x="1905000" y="5969000"/>
          <p14:tracePt t="125478" x="1765300" y="5930900"/>
          <p14:tracePt t="125511" x="1644650" y="5886450"/>
          <p14:tracePt t="125517" x="1511300" y="5861050"/>
          <p14:tracePt t="125527" x="1422400" y="5829300"/>
          <p14:tracePt t="125549" x="1358900" y="5822950"/>
          <p14:tracePt t="125565" x="1282700" y="5810250"/>
          <p14:tracePt t="125581" x="1250950" y="5803900"/>
          <p14:tracePt t="125598" x="1212850" y="5803900"/>
          <p14:tracePt t="125613" x="1181100" y="5803900"/>
          <p14:tracePt t="125630" x="1111250" y="5803900"/>
          <p14:tracePt t="125645" x="1035050" y="5803900"/>
          <p14:tracePt t="125661" x="971550" y="5803900"/>
          <p14:tracePt t="125661" x="939800" y="5803900"/>
          <p14:tracePt t="125678" x="901700" y="5803900"/>
          <p14:tracePt t="125678" x="882650" y="5803900"/>
          <p14:tracePt t="125695" x="863600" y="5803900"/>
          <p14:tracePt t="125717" x="844550" y="5816600"/>
          <p14:tracePt t="125727" x="838200" y="5835650"/>
          <p14:tracePt t="125744" x="831850" y="5861050"/>
          <p14:tracePt t="125765" x="831850" y="5880100"/>
          <p14:tracePt t="125779" x="819150" y="5924550"/>
          <p14:tracePt t="125794" x="819150" y="5949950"/>
          <p14:tracePt t="125811" x="819150" y="6007100"/>
          <p14:tracePt t="125828" x="819150" y="6089650"/>
          <p14:tracePt t="125844" x="844550" y="6184900"/>
          <p14:tracePt t="125861" x="876300" y="6280150"/>
          <p14:tracePt t="125878" x="908050" y="6330950"/>
          <p14:tracePt t="125895" x="958850" y="6419850"/>
          <p14:tracePt t="125911" x="990600" y="6457950"/>
          <p14:tracePt t="125928" x="1066800" y="6489700"/>
          <p14:tracePt t="125944" x="1155700" y="6502400"/>
          <p14:tracePt t="125961" x="1289050" y="6502400"/>
          <p14:tracePt t="125978" x="1447800" y="6502400"/>
          <p14:tracePt t="125995" x="1625600" y="6483350"/>
          <p14:tracePt t="126011" x="1803400" y="6438900"/>
          <p14:tracePt t="126028" x="1930400" y="6381750"/>
          <p14:tracePt t="126045" x="2082800" y="6292850"/>
          <p14:tracePt t="126062" x="2152650" y="6229350"/>
          <p14:tracePt t="126078" x="2171700" y="6210300"/>
          <p14:tracePt t="126095" x="2171700" y="6203950"/>
          <p14:tracePt t="126111" x="2171700" y="6184900"/>
          <p14:tracePt t="126149" x="2171700" y="6172200"/>
          <p14:tracePt t="126150" x="2165350" y="6153150"/>
          <p14:tracePt t="126161" x="2133600" y="6121400"/>
          <p14:tracePt t="126181" x="2025650" y="6064250"/>
          <p14:tracePt t="126197" x="1879600" y="6007100"/>
          <p14:tracePt t="126214" x="1644650" y="5956300"/>
          <p14:tracePt t="126229" x="1403350" y="5937250"/>
          <p14:tracePt t="126229" x="1301750" y="5937250"/>
          <p14:tracePt t="126262" x="1079500" y="5937250"/>
          <p14:tracePt t="126262" x="914400" y="5937250"/>
          <p14:tracePt t="126279" x="742950" y="5956300"/>
          <p14:tracePt t="126295" x="635000" y="5981700"/>
          <p14:tracePt t="126312" x="584200" y="6013450"/>
          <p14:tracePt t="126328" x="552450" y="6045200"/>
          <p14:tracePt t="126345" x="552450" y="6096000"/>
          <p14:tracePt t="126362" x="552450" y="6153150"/>
          <p14:tracePt t="126378" x="552450" y="6216650"/>
          <p14:tracePt t="126395" x="590550" y="6286500"/>
          <p14:tracePt t="126412" x="635000" y="6350000"/>
          <p14:tracePt t="126428" x="749300" y="6426200"/>
          <p14:tracePt t="126446" x="793750" y="6445250"/>
          <p14:tracePt t="126462" x="1041400" y="6502400"/>
          <p14:tracePt t="126479" x="1212850" y="6515100"/>
          <p14:tracePt t="126495" x="1422400" y="6515100"/>
          <p14:tracePt t="126512" x="1720850" y="6451600"/>
          <p14:tracePt t="126529" x="1936750" y="6381750"/>
          <p14:tracePt t="126546" x="2127250" y="6305550"/>
          <p14:tracePt t="126562" x="2241550" y="6254750"/>
          <p14:tracePt t="126579" x="2349500" y="6172200"/>
          <p14:tracePt t="126596" x="2413000" y="6083300"/>
          <p14:tracePt t="126612" x="2438400" y="6013450"/>
          <p14:tracePt t="126630" x="2438400" y="6007100"/>
          <p14:tracePt t="126646" x="2438400" y="6000750"/>
          <p14:tracePt t="126685" x="2438400" y="5994400"/>
          <p14:tracePt t="126693" x="2393950" y="5981700"/>
          <p14:tracePt t="126702" x="2228850" y="5956300"/>
          <p14:tracePt t="126712" x="2051050" y="5956300"/>
          <p14:tracePt t="126733" x="1873250" y="5969000"/>
          <p14:tracePt t="126746" x="1727200" y="6038850"/>
          <p14:tracePt t="126762" x="1612900" y="6127750"/>
          <p14:tracePt t="126779" x="1524000" y="6210300"/>
          <p14:tracePt t="126796" x="1485900" y="6261100"/>
          <p14:tracePt t="126813" x="1485900" y="6305550"/>
          <p14:tracePt t="126830" x="1485900" y="6330950"/>
          <p14:tracePt t="126830" x="1492250" y="6350000"/>
          <p14:tracePt t="126847" x="1524000" y="6388100"/>
          <p14:tracePt t="126863" x="1549400" y="6419850"/>
          <p14:tracePt t="126879" x="1593850" y="6451600"/>
          <p14:tracePt t="126896" x="1670050" y="6470650"/>
          <p14:tracePt t="126913" x="1803400" y="6496050"/>
          <p14:tracePt t="126930" x="1936750" y="6521450"/>
          <p14:tracePt t="126946" x="2114550" y="6572250"/>
          <p14:tracePt t="126963" x="2330450" y="6597650"/>
          <p14:tracePt t="126979" x="2571750" y="6610350"/>
          <p14:tracePt t="126996" x="2959100" y="6610350"/>
          <p14:tracePt t="127013" x="3041650" y="6610350"/>
          <p14:tracePt t="127030" x="3295650" y="6597650"/>
          <p14:tracePt t="127047" x="3448050" y="6546850"/>
          <p14:tracePt t="127063" x="3619500" y="6515100"/>
          <p14:tracePt t="127080" x="3784600" y="6483350"/>
          <p14:tracePt t="127096" x="3905250" y="6445250"/>
          <p14:tracePt t="127113" x="4013200" y="6400800"/>
          <p14:tracePt t="127130" x="4095750" y="6381750"/>
          <p14:tracePt t="127147" x="4127500" y="6375400"/>
          <p14:tracePt t="127163" x="4146550" y="6362700"/>
          <p14:tracePt t="127180" x="4152900" y="6362700"/>
          <p14:tracePt t="127263" x="4146550" y="6362700"/>
          <p14:tracePt t="127270" x="4121150" y="6362700"/>
          <p14:tracePt t="127277" x="4089400" y="6362700"/>
          <p14:tracePt t="127285" x="3981450" y="6356350"/>
          <p14:tracePt t="127302" x="3803650" y="6337300"/>
          <p14:tracePt t="127318" x="3536950" y="6330950"/>
          <p14:tracePt t="127332" x="3302000" y="6330950"/>
          <p14:tracePt t="127347" x="3175000" y="6330950"/>
          <p14:tracePt t="127363" x="3105150" y="6337300"/>
          <p14:tracePt t="127380" x="3092450" y="6337300"/>
          <p14:tracePt t="127454" x="3098800" y="6350000"/>
          <p14:tracePt t="127462" x="3149600" y="6375400"/>
          <p14:tracePt t="127477" x="3187700" y="6400800"/>
          <p14:tracePt t="127485" x="3289300" y="6426200"/>
          <p14:tracePt t="127501" x="3479800" y="6438900"/>
          <p14:tracePt t="127518" x="3670300" y="6451600"/>
          <p14:tracePt t="127531" x="3854450" y="6451600"/>
          <p14:tracePt t="127547" x="4025900" y="6451600"/>
          <p14:tracePt t="127564" x="4254500" y="6419850"/>
          <p14:tracePt t="127580" x="4578350" y="6343650"/>
          <p14:tracePt t="127598" x="4762500" y="6305550"/>
          <p14:tracePt t="127614" x="4953000" y="6273800"/>
          <p14:tracePt t="127631" x="5168900" y="6235700"/>
          <p14:tracePt t="127647" x="5365750" y="6210300"/>
          <p14:tracePt t="127664" x="5562600" y="6184900"/>
          <p14:tracePt t="127681" x="5715000" y="6172200"/>
          <p14:tracePt t="127697" x="5848350" y="6134100"/>
          <p14:tracePt t="127714" x="5956300" y="6089650"/>
          <p14:tracePt t="127731" x="6089650" y="6045200"/>
          <p14:tracePt t="127747" x="6210300" y="5981700"/>
          <p14:tracePt t="127764" x="6350000" y="5918200"/>
          <p14:tracePt t="127781" x="6413500" y="5886450"/>
          <p14:tracePt t="127798" x="6470650" y="5854700"/>
          <p14:tracePt t="127815" x="6502400" y="5822950"/>
          <p14:tracePt t="127831" x="6527800" y="5803900"/>
          <p14:tracePt t="127848" x="6546850" y="5784850"/>
          <p14:tracePt t="127864" x="6546850" y="5759450"/>
          <p14:tracePt t="127881" x="6546850" y="5721350"/>
          <p14:tracePt t="127898" x="6546850" y="5683250"/>
          <p14:tracePt t="127914" x="6527800" y="5600700"/>
          <p14:tracePt t="127932" x="6470650" y="5473700"/>
          <p14:tracePt t="127948" x="6375400" y="5346700"/>
          <p14:tracePt t="127965" x="6165850" y="5137150"/>
          <p14:tracePt t="127982" x="6076950" y="5086350"/>
          <p14:tracePt t="127982" x="5988050" y="5041900"/>
          <p14:tracePt t="127999" x="5816600" y="4965700"/>
          <p14:tracePt t="128015" x="5664200" y="4933950"/>
          <p14:tracePt t="128031" x="5530850" y="4908550"/>
          <p14:tracePt t="128048" x="5384800" y="4908550"/>
          <p14:tracePt t="128064" x="5232400" y="4889500"/>
          <p14:tracePt t="128081" x="5060950" y="4921250"/>
          <p14:tracePt t="128098" x="4838700" y="5022850"/>
          <p14:tracePt t="128115" x="4559300" y="5181600"/>
          <p14:tracePt t="128132" x="4248150" y="5334000"/>
          <p14:tracePt t="128148" x="3879850" y="5549900"/>
          <p14:tracePt t="128165" x="3797300" y="5613400"/>
          <p14:tracePt t="128182" x="3568700" y="5848350"/>
          <p14:tracePt t="128198" x="3454400" y="5988050"/>
          <p14:tracePt t="128216" x="3378200" y="6127750"/>
          <p14:tracePt t="128233" x="3340100" y="6292850"/>
          <p14:tracePt t="128249" x="3333750" y="6413500"/>
          <p14:tracePt t="128266" x="3333750" y="6515100"/>
          <p14:tracePt t="128283" x="3346450" y="6553200"/>
          <p14:tracePt t="128299" x="3378200" y="6553200"/>
          <p14:tracePt t="128316" x="3454400" y="6572250"/>
          <p14:tracePt t="128333" x="3575050" y="6572250"/>
          <p14:tracePt t="128349" x="3759200" y="6572250"/>
          <p14:tracePt t="128366" x="4057650" y="6521450"/>
          <p14:tracePt t="128383" x="4235450" y="6457950"/>
          <p14:tracePt t="128399" x="4406900" y="6407150"/>
          <p14:tracePt t="128416" x="4527550" y="6356350"/>
          <p14:tracePt t="128433" x="4635500" y="6305550"/>
          <p14:tracePt t="128449" x="4711700" y="6261100"/>
          <p14:tracePt t="128466" x="4756150" y="6216650"/>
          <p14:tracePt t="128483" x="4756150" y="6184900"/>
          <p14:tracePt t="128500" x="4756150" y="6159500"/>
          <p14:tracePt t="128516" x="4730750" y="6134100"/>
          <p14:tracePt t="128533" x="4629150" y="6076950"/>
          <p14:tracePt t="128550" x="4406900" y="6026150"/>
          <p14:tracePt t="128566" x="4222750" y="6000750"/>
          <p14:tracePt t="128583" x="4019550" y="6000750"/>
          <p14:tracePt t="128600" x="3778250" y="6000750"/>
          <p14:tracePt t="128616" x="3479800" y="6000750"/>
          <p14:tracePt t="128633" x="3194050" y="6000750"/>
          <p14:tracePt t="128650" x="2940050" y="6000750"/>
          <p14:tracePt t="128666" x="2781300" y="6000750"/>
          <p14:tracePt t="128683" x="2628900" y="6000750"/>
          <p14:tracePt t="128700" x="2501900" y="6026150"/>
          <p14:tracePt t="128716" x="2393950" y="6051550"/>
          <p14:tracePt t="128733" x="2222500" y="6089650"/>
          <p14:tracePt t="128750" x="2089150" y="6089650"/>
          <p14:tracePt t="128767" x="1981200" y="6096000"/>
          <p14:tracePt t="128784" x="1860550" y="6108700"/>
          <p14:tracePt t="128800" x="1778000" y="6115050"/>
          <p14:tracePt t="128817" x="1651000" y="6121400"/>
          <p14:tracePt t="128833" x="1504950" y="6121400"/>
          <p14:tracePt t="128850" x="1365250" y="6121400"/>
          <p14:tracePt t="128867" x="1206500" y="6121400"/>
          <p14:tracePt t="128884" x="1028700" y="6121400"/>
          <p14:tracePt t="128900" x="876300" y="6102350"/>
          <p14:tracePt t="128917" x="812800" y="6102350"/>
          <p14:tracePt t="128917" x="774700" y="6102350"/>
          <p14:tracePt t="128935" x="736600" y="6102350"/>
          <p14:tracePt t="128951" x="698500" y="6102350"/>
          <p14:tracePt t="128968" x="641350" y="6096000"/>
          <p14:tracePt t="128984" x="584200" y="6083300"/>
          <p14:tracePt t="129000" x="539750" y="6076950"/>
          <p14:tracePt t="129017" x="508000" y="6076950"/>
          <p14:tracePt t="129034" x="482600" y="6083300"/>
          <p14:tracePt t="129051" x="469900" y="6096000"/>
          <p14:tracePt t="129067" x="450850" y="6127750"/>
          <p14:tracePt t="129084" x="425450" y="6146800"/>
          <p14:tracePt t="129101" x="412750" y="6191250"/>
          <p14:tracePt t="129118" x="412750" y="6248400"/>
          <p14:tracePt t="129135" x="412750" y="6292850"/>
          <p14:tracePt t="129151" x="412750" y="6375400"/>
          <p14:tracePt t="129167" x="469900" y="6438900"/>
          <p14:tracePt t="129184" x="533400" y="6457950"/>
          <p14:tracePt t="129201" x="622300" y="6464300"/>
          <p14:tracePt t="129218" x="730250" y="6470650"/>
          <p14:tracePt t="129234" x="831850" y="6477000"/>
          <p14:tracePt t="129251" x="996950" y="6502400"/>
          <p14:tracePt t="129267" x="1174750" y="6546850"/>
          <p14:tracePt t="129284" x="1346200" y="6546850"/>
          <p14:tracePt t="129301" x="1517650" y="6546850"/>
          <p14:tracePt t="129318" x="1708150" y="6489700"/>
          <p14:tracePt t="129334" x="1911350" y="6407150"/>
          <p14:tracePt t="129351" x="2000250" y="6350000"/>
          <p14:tracePt t="129368" x="2070100" y="6299200"/>
          <p14:tracePt t="129384" x="2108200" y="6254750"/>
          <p14:tracePt t="129401" x="2127250" y="6229350"/>
          <p14:tracePt t="129418" x="2127250" y="6210300"/>
          <p14:tracePt t="129434" x="2127250" y="6159500"/>
          <p14:tracePt t="129451" x="2127250" y="6140450"/>
          <p14:tracePt t="129468" x="2089150" y="6070600"/>
          <p14:tracePt t="129485" x="2000250" y="6000750"/>
          <p14:tracePt t="129501" x="1892300" y="5943600"/>
          <p14:tracePt t="129518" x="1765300" y="5892800"/>
          <p14:tracePt t="129535" x="1543050" y="5842000"/>
          <p14:tracePt t="129551" x="1358900" y="5829300"/>
          <p14:tracePt t="129568" x="1162050" y="5816600"/>
          <p14:tracePt t="129585" x="990600" y="5816600"/>
          <p14:tracePt t="129601" x="812800" y="5867400"/>
          <p14:tracePt t="129618" x="666750" y="5937250"/>
          <p14:tracePt t="129635" x="577850" y="5988050"/>
          <p14:tracePt t="129651" x="558800" y="6032500"/>
          <p14:tracePt t="129668" x="552450" y="6089650"/>
          <p14:tracePt t="129685" x="552450" y="6165850"/>
          <p14:tracePt t="129701" x="552450" y="6242050"/>
          <p14:tracePt t="129718" x="590550" y="6330950"/>
          <p14:tracePt t="129735" x="647700" y="6400800"/>
          <p14:tracePt t="129751" x="704850" y="6438900"/>
          <p14:tracePt t="129768" x="793750" y="6464300"/>
          <p14:tracePt t="129785" x="920750" y="6470650"/>
          <p14:tracePt t="129802" x="1060450" y="6477000"/>
          <p14:tracePt t="129819" x="1219200" y="6477000"/>
          <p14:tracePt t="129835" x="1397000" y="6477000"/>
          <p14:tracePt t="129852" x="1568450" y="6477000"/>
          <p14:tracePt t="129869" x="1739900" y="6477000"/>
          <p14:tracePt t="129885" x="1955800" y="6388100"/>
          <p14:tracePt t="129904" x="2108200" y="6292850"/>
          <p14:tracePt t="129918" x="2178050" y="6216650"/>
          <p14:tracePt t="129935" x="2197100" y="6159500"/>
          <p14:tracePt t="129952" x="2197100" y="6115050"/>
          <p14:tracePt t="129970" x="2197100" y="6102350"/>
          <p14:tracePt t="129986" x="2184400" y="6076950"/>
          <p14:tracePt t="130002" x="2114550" y="6057900"/>
          <p14:tracePt t="130019" x="1981200" y="5988050"/>
          <p14:tracePt t="130035" x="1828800" y="5937250"/>
          <p14:tracePt t="130052" x="1638300" y="5880100"/>
          <p14:tracePt t="130069" x="1441450" y="5873750"/>
          <p14:tracePt t="130086" x="1289050" y="5873750"/>
          <p14:tracePt t="130102" x="1111250" y="5892800"/>
          <p14:tracePt t="130119" x="1028700" y="5937250"/>
          <p14:tracePt t="130136" x="958850" y="5988050"/>
          <p14:tracePt t="130152" x="920750" y="6032500"/>
          <p14:tracePt t="130169" x="920750" y="6096000"/>
          <p14:tracePt t="130186" x="920750" y="6159500"/>
          <p14:tracePt t="130203" x="939800" y="6223000"/>
          <p14:tracePt t="130219" x="958850" y="6248400"/>
          <p14:tracePt t="130236" x="977900" y="6280150"/>
          <p14:tracePt t="130252" x="996950" y="6305550"/>
          <p14:tracePt t="130269" x="1016000" y="6330950"/>
          <p14:tracePt t="130286" x="1047750" y="6356350"/>
          <p14:tracePt t="130286" x="1073150" y="6388100"/>
          <p14:tracePt t="130303" x="1155700" y="6445250"/>
          <p14:tracePt t="130320" x="1244600" y="6496050"/>
          <p14:tracePt t="130336" x="1352550" y="6527800"/>
          <p14:tracePt t="130353" x="1517650" y="6534150"/>
          <p14:tracePt t="130369" x="1657350" y="6534150"/>
          <p14:tracePt t="130386" x="1816100" y="6464300"/>
          <p14:tracePt t="130403" x="1962150" y="6356350"/>
          <p14:tracePt t="130419" x="2089150" y="6242050"/>
          <p14:tracePt t="130436" x="2171700" y="6153150"/>
          <p14:tracePt t="130453" x="2247900" y="6032500"/>
          <p14:tracePt t="130470" x="2311400" y="5905500"/>
          <p14:tracePt t="130486" x="2324100" y="5829300"/>
          <p14:tracePt t="130503" x="2324100" y="5810250"/>
          <p14:tracePt t="130520" x="2273300" y="5765800"/>
          <p14:tracePt t="130536" x="2171700" y="5734050"/>
          <p14:tracePt t="130553" x="2006600" y="5708650"/>
          <p14:tracePt t="130570" x="1790700" y="5708650"/>
          <p14:tracePt t="130586" x="1543050" y="5708650"/>
          <p14:tracePt t="130603" x="1174750" y="5708650"/>
          <p14:tracePt t="130620" x="793750" y="5708650"/>
          <p14:tracePt t="130636" x="546100" y="5734050"/>
          <p14:tracePt t="130653" x="400050" y="5784850"/>
          <p14:tracePt t="130670" x="349250" y="5829300"/>
          <p14:tracePt t="130686" x="323850" y="5886450"/>
          <p14:tracePt t="130703" x="317500" y="5924550"/>
          <p14:tracePt t="130720" x="317500" y="5969000"/>
          <p14:tracePt t="130737" x="330200" y="6026150"/>
          <p14:tracePt t="130753" x="381000" y="6089650"/>
          <p14:tracePt t="130770" x="457200" y="6127750"/>
          <p14:tracePt t="130787" x="552450" y="6165850"/>
          <p14:tracePt t="130804" x="679450" y="6229350"/>
          <p14:tracePt t="130820" x="812800" y="6254750"/>
          <p14:tracePt t="130837" x="933450" y="6267450"/>
          <p14:tracePt t="130853" x="1035050" y="6267450"/>
          <p14:tracePt t="130870" x="1085850" y="6267450"/>
          <p14:tracePt t="130887" x="1104900" y="6267450"/>
          <p14:tracePt t="130904" x="1123950" y="6261100"/>
          <p14:tracePt t="130920" x="1136650" y="6254750"/>
          <p14:tracePt t="130937" x="1143000" y="6254750"/>
          <p14:tracePt t="130953" x="1149350" y="6254750"/>
          <p14:tracePt t="130970" x="1155700" y="6254750"/>
          <p14:tracePt t="131007" x="1162050" y="6248400"/>
          <p14:tracePt t="131020" x="1174750" y="6235700"/>
          <p14:tracePt t="131022" x="1187450" y="6229350"/>
          <p14:tracePt t="131039" x="1219200" y="6203950"/>
          <p14:tracePt t="131055" x="1238250" y="6191250"/>
          <p14:tracePt t="131055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8|7.3|31.3|3|26.2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1|28.2|3.1|2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4|2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7.8|0.9|5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89.6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4804</TotalTime>
  <Pages>23</Pages>
  <Words>892</Words>
  <Application>Microsoft Office PowerPoint</Application>
  <PresentationFormat>Letter Paper (8.5x11 in)</PresentationFormat>
  <Paragraphs>190</Paragraphs>
  <Slides>19</Slides>
  <Notes>18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class</vt:lpstr>
      <vt:lpstr>RDCH 702:  Lecture 12 Forensics in Nuclear Applications</vt:lpstr>
      <vt:lpstr>Plutonium Isotopics</vt:lpstr>
      <vt:lpstr>Plutonium isotopics</vt:lpstr>
      <vt:lpstr>Plutonium isotopics:  Neutron Fluence</vt:lpstr>
      <vt:lpstr>Plutonium Isotopics</vt:lpstr>
      <vt:lpstr>Plutonium Isotopics:  Irradiation time</vt:lpstr>
      <vt:lpstr>Plutonium Isotopics</vt:lpstr>
      <vt:lpstr>Transplutonium Isotopics</vt:lpstr>
      <vt:lpstr>6% 240Pu</vt:lpstr>
      <vt:lpstr>Reprocessing</vt:lpstr>
      <vt:lpstr>Reprocessing</vt:lpstr>
      <vt:lpstr>PowerPoint Presentation</vt:lpstr>
      <vt:lpstr>Reprocessing</vt:lpstr>
      <vt:lpstr>Device general signatures</vt:lpstr>
      <vt:lpstr>Device general information </vt:lpstr>
      <vt:lpstr>Device general information </vt:lpstr>
      <vt:lpstr>Post-detonation analysis</vt:lpstr>
      <vt:lpstr>Overview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RDCH 702:  Introduction</dc:title>
  <dc:creator>Ken Czerwinski</dc:creator>
  <cp:lastModifiedBy>Ken</cp:lastModifiedBy>
  <cp:revision>253</cp:revision>
  <cp:lastPrinted>2001-02-05T22:57:01Z</cp:lastPrinted>
  <dcterms:created xsi:type="dcterms:W3CDTF">2005-09-05T17:36:25Z</dcterms:created>
  <dcterms:modified xsi:type="dcterms:W3CDTF">2016-12-04T23:11:44Z</dcterms:modified>
</cp:coreProperties>
</file>